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drawings/drawing1.xml" ContentType="application/vnd.openxmlformats-officedocument.drawingml.chartshapes+xml"/>
  <Override PartName="/ppt/notesSlides/notesSlide17.xml" ContentType="application/vnd.openxmlformats-officedocument.presentationml.notesSlid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drawings/drawing2.xml" ContentType="application/vnd.openxmlformats-officedocument.drawingml.chartshapes+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drawings/drawing3.xml" ContentType="application/vnd.openxmlformats-officedocument.drawingml.chartshapes+xml"/>
  <Override PartName="/ppt/notesSlides/notesSlide18.xml" ContentType="application/vnd.openxmlformats-officedocument.presentationml.notesSlid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drawings/drawing4.xml" ContentType="application/vnd.openxmlformats-officedocument.drawingml.chartshapes+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drawings/drawing5.xml" ContentType="application/vnd.openxmlformats-officedocument.drawingml.chartshapes+xml"/>
  <Override PartName="/ppt/notesSlides/notesSlide19.xml" ContentType="application/vnd.openxmlformats-officedocument.presentationml.notesSlide+xml"/>
  <Override PartName="/ppt/charts/chart6.xml" ContentType="application/vnd.openxmlformats-officedocument.drawingml.chart+xml"/>
  <Override PartName="/ppt/charts/style6.xml" ContentType="application/vnd.ms-office.chartstyle+xml"/>
  <Override PartName="/ppt/charts/colors6.xml" ContentType="application/vnd.ms-office.chartcolorstyle+xml"/>
  <Override PartName="/ppt/drawings/drawing6.xml" ContentType="application/vnd.openxmlformats-officedocument.drawingml.chartshapes+xml"/>
  <Override PartName="/ppt/charts/chart7.xml" ContentType="application/vnd.openxmlformats-officedocument.drawingml.chart+xml"/>
  <Override PartName="/ppt/charts/style7.xml" ContentType="application/vnd.ms-office.chartstyle+xml"/>
  <Override PartName="/ppt/charts/colors7.xml" ContentType="application/vnd.ms-office.chartcolorstyle+xml"/>
  <Override PartName="/ppt/drawings/drawing7.xml" ContentType="application/vnd.openxmlformats-officedocument.drawingml.chartshapes+xml"/>
  <Override PartName="/ppt/notesSlides/notesSlide20.xml" ContentType="application/vnd.openxmlformats-officedocument.presentationml.notesSlide+xml"/>
  <Override PartName="/ppt/charts/chart8.xml" ContentType="application/vnd.openxmlformats-officedocument.drawingml.chart+xml"/>
  <Override PartName="/ppt/charts/style8.xml" ContentType="application/vnd.ms-office.chartstyle+xml"/>
  <Override PartName="/ppt/charts/colors8.xml" ContentType="application/vnd.ms-office.chartcolorstyle+xml"/>
  <Override PartName="/ppt/drawings/drawing8.xml" ContentType="application/vnd.openxmlformats-officedocument.drawingml.chartshapes+xml"/>
  <Override PartName="/ppt/charts/chart9.xml" ContentType="application/vnd.openxmlformats-officedocument.drawingml.chart+xml"/>
  <Override PartName="/ppt/charts/style9.xml" ContentType="application/vnd.ms-office.chartstyle+xml"/>
  <Override PartName="/ppt/charts/colors9.xml" ContentType="application/vnd.ms-office.chartcolorstyle+xml"/>
  <Override PartName="/ppt/drawings/drawing9.xml" ContentType="application/vnd.openxmlformats-officedocument.drawingml.chartshapes+xml"/>
  <Override PartName="/ppt/notesSlides/notesSlide21.xml" ContentType="application/vnd.openxmlformats-officedocument.presentationml.notesSlide+xml"/>
  <Override PartName="/ppt/charts/chart10.xml" ContentType="application/vnd.openxmlformats-officedocument.drawingml.chart+xml"/>
  <Override PartName="/ppt/charts/style10.xml" ContentType="application/vnd.ms-office.chartstyle+xml"/>
  <Override PartName="/ppt/charts/colors10.xml" ContentType="application/vnd.ms-office.chartcolorstyle+xml"/>
  <Override PartName="/ppt/drawings/drawing10.xml" ContentType="application/vnd.openxmlformats-officedocument.drawingml.chartshapes+xml"/>
  <Override PartName="/ppt/charts/chart11.xml" ContentType="application/vnd.openxmlformats-officedocument.drawingml.chart+xml"/>
  <Override PartName="/ppt/charts/style11.xml" ContentType="application/vnd.ms-office.chartstyle+xml"/>
  <Override PartName="/ppt/charts/colors11.xml" ContentType="application/vnd.ms-office.chartcolorstyle+xml"/>
  <Override PartName="/ppt/drawings/drawing11.xml" ContentType="application/vnd.openxmlformats-officedocument.drawingml.chartshapes+xml"/>
  <Override PartName="/ppt/notesSlides/notesSlide2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3.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24.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25.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charts/chart12.xml" ContentType="application/vnd.openxmlformats-officedocument.drawingml.chart+xml"/>
  <Override PartName="/ppt/charts/style12.xml" ContentType="application/vnd.ms-office.chartstyle+xml"/>
  <Override PartName="/ppt/charts/colors12.xml" ContentType="application/vnd.ms-office.chartcolorstyl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38.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charts/chart13.xml" ContentType="application/vnd.openxmlformats-officedocument.drawingml.chart+xml"/>
  <Override PartName="/ppt/charts/style13.xml" ContentType="application/vnd.ms-office.chartstyle+xml"/>
  <Override PartName="/ppt/charts/colors13.xml" ContentType="application/vnd.ms-office.chartcolorstyle+xml"/>
  <Override PartName="/ppt/notesSlides/notesSlide55.xml" ContentType="application/vnd.openxmlformats-officedocument.presentationml.notesSlide+xml"/>
  <Override PartName="/ppt/charts/chart14.xml" ContentType="application/vnd.openxmlformats-officedocument.drawingml.chart+xml"/>
  <Override PartName="/ppt/charts/style14.xml" ContentType="application/vnd.ms-office.chartstyle+xml"/>
  <Override PartName="/ppt/charts/colors14.xml" ContentType="application/vnd.ms-office.chartcolorstyle+xml"/>
  <Override PartName="/ppt/notesSlides/notesSlide56.xml" ContentType="application/vnd.openxmlformats-officedocument.presentationml.notesSlide+xml"/>
  <Override PartName="/ppt/charts/chart15.xml" ContentType="application/vnd.openxmlformats-officedocument.drawingml.chart+xml"/>
  <Override PartName="/ppt/charts/style15.xml" ContentType="application/vnd.ms-office.chartstyle+xml"/>
  <Override PartName="/ppt/charts/colors15.xml" ContentType="application/vnd.ms-office.chartcolorstyle+xml"/>
  <Override PartName="/ppt/notesSlides/notesSlide57.xml" ContentType="application/vnd.openxmlformats-officedocument.presentationml.notesSlide+xml"/>
  <Override PartName="/ppt/charts/chart16.xml" ContentType="application/vnd.openxmlformats-officedocument.drawingml.chart+xml"/>
  <Override PartName="/ppt/charts/style16.xml" ContentType="application/vnd.ms-office.chartstyle+xml"/>
  <Override PartName="/ppt/charts/colors16.xml" ContentType="application/vnd.ms-office.chartcolorstyl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ppt/notesSlides/notesSlide74.xml" ContentType="application/vnd.openxmlformats-officedocument.presentationml.notesSlide+xml"/>
  <Override PartName="/ppt/notesSlides/notesSlide75.xml" ContentType="application/vnd.openxmlformats-officedocument.presentationml.notesSlide+xml"/>
  <Override PartName="/ppt/notesSlides/notesSlide76.xml" ContentType="application/vnd.openxmlformats-officedocument.presentationml.notesSlide+xml"/>
  <Override PartName="/ppt/notesSlides/notesSlide77.xml" ContentType="application/vnd.openxmlformats-officedocument.presentationml.notesSlide+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notesSlides/notesSlide78.xml" ContentType="application/vnd.openxmlformats-officedocument.presentationml.notesSlide+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notesSlides/notesSlide7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82"/>
  </p:notesMasterIdLst>
  <p:handoutMasterIdLst>
    <p:handoutMasterId r:id="rId83"/>
  </p:handoutMasterIdLst>
  <p:sldIdLst>
    <p:sldId id="418" r:id="rId2"/>
    <p:sldId id="456" r:id="rId3"/>
    <p:sldId id="570" r:id="rId4"/>
    <p:sldId id="569" r:id="rId5"/>
    <p:sldId id="571" r:id="rId6"/>
    <p:sldId id="572" r:id="rId7"/>
    <p:sldId id="1018" r:id="rId8"/>
    <p:sldId id="1019" r:id="rId9"/>
    <p:sldId id="1020" r:id="rId10"/>
    <p:sldId id="574" r:id="rId11"/>
    <p:sldId id="1033" r:id="rId12"/>
    <p:sldId id="1034" r:id="rId13"/>
    <p:sldId id="1035" r:id="rId14"/>
    <p:sldId id="573" r:id="rId15"/>
    <p:sldId id="1022" r:id="rId16"/>
    <p:sldId id="1026" r:id="rId17"/>
    <p:sldId id="1078" r:id="rId18"/>
    <p:sldId id="1080" r:id="rId19"/>
    <p:sldId id="1081" r:id="rId20"/>
    <p:sldId id="1082" r:id="rId21"/>
    <p:sldId id="1083" r:id="rId22"/>
    <p:sldId id="340" r:id="rId23"/>
    <p:sldId id="1111" r:id="rId24"/>
    <p:sldId id="342" r:id="rId25"/>
    <p:sldId id="1112" r:id="rId26"/>
    <p:sldId id="1037" r:id="rId27"/>
    <p:sldId id="1069" r:id="rId28"/>
    <p:sldId id="1098" r:id="rId29"/>
    <p:sldId id="1070" r:id="rId30"/>
    <p:sldId id="1032" r:id="rId31"/>
    <p:sldId id="1085" r:id="rId32"/>
    <p:sldId id="1106" r:id="rId33"/>
    <p:sldId id="1071" r:id="rId34"/>
    <p:sldId id="1072" r:id="rId35"/>
    <p:sldId id="1073" r:id="rId36"/>
    <p:sldId id="1074" r:id="rId37"/>
    <p:sldId id="344" r:id="rId38"/>
    <p:sldId id="1113" r:id="rId39"/>
    <p:sldId id="1088" r:id="rId40"/>
    <p:sldId id="1039" r:id="rId41"/>
    <p:sldId id="740" r:id="rId42"/>
    <p:sldId id="1040" r:id="rId43"/>
    <p:sldId id="606" r:id="rId44"/>
    <p:sldId id="1047" r:id="rId45"/>
    <p:sldId id="1048" r:id="rId46"/>
    <p:sldId id="1049" r:id="rId47"/>
    <p:sldId id="1050" r:id="rId48"/>
    <p:sldId id="1109" r:id="rId49"/>
    <p:sldId id="1052" r:id="rId50"/>
    <p:sldId id="1110" r:id="rId51"/>
    <p:sldId id="1053" r:id="rId52"/>
    <p:sldId id="1054" r:id="rId53"/>
    <p:sldId id="1075" r:id="rId54"/>
    <p:sldId id="1093" r:id="rId55"/>
    <p:sldId id="1094" r:id="rId56"/>
    <p:sldId id="1096" r:id="rId57"/>
    <p:sldId id="1097" r:id="rId58"/>
    <p:sldId id="1055" r:id="rId59"/>
    <p:sldId id="1056" r:id="rId60"/>
    <p:sldId id="1057" r:id="rId61"/>
    <p:sldId id="575" r:id="rId62"/>
    <p:sldId id="1059" r:id="rId63"/>
    <p:sldId id="1058" r:id="rId64"/>
    <p:sldId id="1060" r:id="rId65"/>
    <p:sldId id="1061" r:id="rId66"/>
    <p:sldId id="1062" r:id="rId67"/>
    <p:sldId id="1063" r:id="rId68"/>
    <p:sldId id="1095" r:id="rId69"/>
    <p:sldId id="1064" r:id="rId70"/>
    <p:sldId id="1065" r:id="rId71"/>
    <p:sldId id="1076" r:id="rId72"/>
    <p:sldId id="1077" r:id="rId73"/>
    <p:sldId id="424" r:id="rId74"/>
    <p:sldId id="1090" r:id="rId75"/>
    <p:sldId id="1091" r:id="rId76"/>
    <p:sldId id="1092" r:id="rId77"/>
    <p:sldId id="346" r:id="rId78"/>
    <p:sldId id="1114" r:id="rId79"/>
    <p:sldId id="1038" r:id="rId80"/>
    <p:sldId id="455" r:id="rId81"/>
  </p:sldIdLst>
  <p:sldSz cx="9144000" cy="6858000" type="screen4x3"/>
  <p:notesSz cx="9874250" cy="6724650"/>
  <p:defaultTextStyle>
    <a:defPPr>
      <a:defRPr lang="en-US"/>
    </a:defPPr>
    <a:lvl1pPr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5pPr>
    <a:lvl6pPr marL="22860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6pPr>
    <a:lvl7pPr marL="27432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7pPr>
    <a:lvl8pPr marL="32004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8pPr>
    <a:lvl9pPr marL="36576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B0F0"/>
    <a:srgbClr val="0000CC"/>
    <a:srgbClr val="003399"/>
    <a:srgbClr val="FFFFFF"/>
    <a:srgbClr val="FFFF99"/>
    <a:srgbClr val="2F618F"/>
    <a:srgbClr val="81ADD5"/>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1810" autoAdjust="0"/>
    <p:restoredTop sz="63065" autoAdjust="0"/>
  </p:normalViewPr>
  <p:slideViewPr>
    <p:cSldViewPr>
      <p:cViewPr varScale="1">
        <p:scale>
          <a:sx n="62" d="100"/>
          <a:sy n="62" d="100"/>
        </p:scale>
        <p:origin x="294" y="72"/>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1047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84" Type="http://schemas.openxmlformats.org/officeDocument/2006/relationships/presProps" Target="presProps.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tableStyles" Target="tableStyles.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notesMaster" Target="notesMasters/notesMaster1.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viewProps" Target="view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theme" Target="theme/theme1.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 Id="rId4" Type="http://schemas.openxmlformats.org/officeDocument/2006/relationships/chartUserShapes" Target="../drawings/drawing1.xml"/></Relationships>
</file>

<file path=ppt/charts/_rels/chart10.xml.rels><?xml version="1.0" encoding="UTF-8" standalone="yes"?>
<Relationships xmlns="http://schemas.openxmlformats.org/package/2006/relationships"><Relationship Id="rId3" Type="http://schemas.openxmlformats.org/officeDocument/2006/relationships/package" Target="../embeddings/Microsoft_Excel_Worksheet9.xlsx"/><Relationship Id="rId2" Type="http://schemas.microsoft.com/office/2011/relationships/chartColorStyle" Target="colors10.xml"/><Relationship Id="rId1" Type="http://schemas.microsoft.com/office/2011/relationships/chartStyle" Target="style10.xml"/><Relationship Id="rId4" Type="http://schemas.openxmlformats.org/officeDocument/2006/relationships/chartUserShapes" Target="../drawings/drawing10.xml"/></Relationships>
</file>

<file path=ppt/charts/_rels/chart11.xml.rels><?xml version="1.0" encoding="UTF-8" standalone="yes"?>
<Relationships xmlns="http://schemas.openxmlformats.org/package/2006/relationships"><Relationship Id="rId3" Type="http://schemas.openxmlformats.org/officeDocument/2006/relationships/package" Target="../embeddings/Microsoft_Excel_Worksheet10.xlsx"/><Relationship Id="rId2" Type="http://schemas.microsoft.com/office/2011/relationships/chartColorStyle" Target="colors11.xml"/><Relationship Id="rId1" Type="http://schemas.microsoft.com/office/2011/relationships/chartStyle" Target="style11.xml"/><Relationship Id="rId4" Type="http://schemas.openxmlformats.org/officeDocument/2006/relationships/chartUserShapes" Target="../drawings/drawing11.xml"/></Relationships>
</file>

<file path=ppt/charts/_rels/chart12.xml.rels><?xml version="1.0" encoding="UTF-8" standalone="yes"?>
<Relationships xmlns="http://schemas.openxmlformats.org/package/2006/relationships"><Relationship Id="rId3" Type="http://schemas.openxmlformats.org/officeDocument/2006/relationships/package" Target="../embeddings/Microsoft_Excel_Worksheet11.xlsx"/><Relationship Id="rId2" Type="http://schemas.microsoft.com/office/2011/relationships/chartColorStyle" Target="colors12.xml"/><Relationship Id="rId1" Type="http://schemas.microsoft.com/office/2011/relationships/chartStyle" Target="style12.xml"/></Relationships>
</file>

<file path=ppt/charts/_rels/chart13.xml.rels><?xml version="1.0" encoding="UTF-8" standalone="yes"?>
<Relationships xmlns="http://schemas.openxmlformats.org/package/2006/relationships"><Relationship Id="rId3" Type="http://schemas.openxmlformats.org/officeDocument/2006/relationships/package" Target="../embeddings/Microsoft_Excel_Worksheet12.xlsx"/><Relationship Id="rId2" Type="http://schemas.microsoft.com/office/2011/relationships/chartColorStyle" Target="colors13.xml"/><Relationship Id="rId1" Type="http://schemas.microsoft.com/office/2011/relationships/chartStyle" Target="style13.xml"/></Relationships>
</file>

<file path=ppt/charts/_rels/chart14.xml.rels><?xml version="1.0" encoding="UTF-8" standalone="yes"?>
<Relationships xmlns="http://schemas.openxmlformats.org/package/2006/relationships"><Relationship Id="rId3" Type="http://schemas.openxmlformats.org/officeDocument/2006/relationships/package" Target="../embeddings/Microsoft_Excel_Worksheet13.xlsx"/><Relationship Id="rId2" Type="http://schemas.microsoft.com/office/2011/relationships/chartColorStyle" Target="colors14.xml"/><Relationship Id="rId1" Type="http://schemas.microsoft.com/office/2011/relationships/chartStyle" Target="style14.xml"/></Relationships>
</file>

<file path=ppt/charts/_rels/chart15.xml.rels><?xml version="1.0" encoding="UTF-8" standalone="yes"?>
<Relationships xmlns="http://schemas.openxmlformats.org/package/2006/relationships"><Relationship Id="rId3" Type="http://schemas.openxmlformats.org/officeDocument/2006/relationships/package" Target="../embeddings/Microsoft_Excel_Worksheet14.xlsx"/><Relationship Id="rId2" Type="http://schemas.microsoft.com/office/2011/relationships/chartColorStyle" Target="colors15.xml"/><Relationship Id="rId1" Type="http://schemas.microsoft.com/office/2011/relationships/chartStyle" Target="style15.xml"/></Relationships>
</file>

<file path=ppt/charts/_rels/chart16.xml.rels><?xml version="1.0" encoding="UTF-8" standalone="yes"?>
<Relationships xmlns="http://schemas.openxmlformats.org/package/2006/relationships"><Relationship Id="rId3" Type="http://schemas.openxmlformats.org/officeDocument/2006/relationships/package" Target="../embeddings/Microsoft_Excel_Worksheet15.xlsx"/><Relationship Id="rId2" Type="http://schemas.microsoft.com/office/2011/relationships/chartColorStyle" Target="colors16.xml"/><Relationship Id="rId1" Type="http://schemas.microsoft.com/office/2011/relationships/chartStyle" Target="style16.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 Id="rId4" Type="http://schemas.openxmlformats.org/officeDocument/2006/relationships/chartUserShapes" Target="../drawings/drawing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3.xml"/><Relationship Id="rId1" Type="http://schemas.microsoft.com/office/2011/relationships/chartStyle" Target="style3.xml"/><Relationship Id="rId4" Type="http://schemas.openxmlformats.org/officeDocument/2006/relationships/chartUserShapes" Target="../drawings/drawing3.xml"/></Relationships>
</file>

<file path=ppt/charts/_rels/chart4.xml.rels><?xml version="1.0" encoding="UTF-8" standalone="yes"?>
<Relationships xmlns="http://schemas.openxmlformats.org/package/2006/relationships"><Relationship Id="rId3" Type="http://schemas.openxmlformats.org/officeDocument/2006/relationships/package" Target="../embeddings/Microsoft_Excel_Worksheet3.xlsx"/><Relationship Id="rId2" Type="http://schemas.microsoft.com/office/2011/relationships/chartColorStyle" Target="colors4.xml"/><Relationship Id="rId1" Type="http://schemas.microsoft.com/office/2011/relationships/chartStyle" Target="style4.xml"/><Relationship Id="rId4" Type="http://schemas.openxmlformats.org/officeDocument/2006/relationships/chartUserShapes" Target="../drawings/drawing4.xml"/></Relationships>
</file>

<file path=ppt/charts/_rels/chart5.xml.rels><?xml version="1.0" encoding="UTF-8" standalone="yes"?>
<Relationships xmlns="http://schemas.openxmlformats.org/package/2006/relationships"><Relationship Id="rId3" Type="http://schemas.openxmlformats.org/officeDocument/2006/relationships/package" Target="../embeddings/Microsoft_Excel_Worksheet4.xlsx"/><Relationship Id="rId2" Type="http://schemas.microsoft.com/office/2011/relationships/chartColorStyle" Target="colors5.xml"/><Relationship Id="rId1" Type="http://schemas.microsoft.com/office/2011/relationships/chartStyle" Target="style5.xml"/><Relationship Id="rId4" Type="http://schemas.openxmlformats.org/officeDocument/2006/relationships/chartUserShapes" Target="../drawings/drawing5.xml"/></Relationships>
</file>

<file path=ppt/charts/_rels/chart6.xml.rels><?xml version="1.0" encoding="UTF-8" standalone="yes"?>
<Relationships xmlns="http://schemas.openxmlformats.org/package/2006/relationships"><Relationship Id="rId3" Type="http://schemas.openxmlformats.org/officeDocument/2006/relationships/package" Target="../embeddings/Microsoft_Excel_Worksheet5.xlsx"/><Relationship Id="rId2" Type="http://schemas.microsoft.com/office/2011/relationships/chartColorStyle" Target="colors6.xml"/><Relationship Id="rId1" Type="http://schemas.microsoft.com/office/2011/relationships/chartStyle" Target="style6.xml"/><Relationship Id="rId4" Type="http://schemas.openxmlformats.org/officeDocument/2006/relationships/chartUserShapes" Target="../drawings/drawing6.xml"/></Relationships>
</file>

<file path=ppt/charts/_rels/chart7.xml.rels><?xml version="1.0" encoding="UTF-8" standalone="yes"?>
<Relationships xmlns="http://schemas.openxmlformats.org/package/2006/relationships"><Relationship Id="rId3" Type="http://schemas.openxmlformats.org/officeDocument/2006/relationships/package" Target="../embeddings/Microsoft_Excel_Worksheet6.xlsx"/><Relationship Id="rId2" Type="http://schemas.microsoft.com/office/2011/relationships/chartColorStyle" Target="colors7.xml"/><Relationship Id="rId1" Type="http://schemas.microsoft.com/office/2011/relationships/chartStyle" Target="style7.xml"/><Relationship Id="rId4" Type="http://schemas.openxmlformats.org/officeDocument/2006/relationships/chartUserShapes" Target="../drawings/drawing7.xml"/></Relationships>
</file>

<file path=ppt/charts/_rels/chart8.xml.rels><?xml version="1.0" encoding="UTF-8" standalone="yes"?>
<Relationships xmlns="http://schemas.openxmlformats.org/package/2006/relationships"><Relationship Id="rId3" Type="http://schemas.openxmlformats.org/officeDocument/2006/relationships/package" Target="../embeddings/Microsoft_Excel_Worksheet7.xlsx"/><Relationship Id="rId2" Type="http://schemas.microsoft.com/office/2011/relationships/chartColorStyle" Target="colors8.xml"/><Relationship Id="rId1" Type="http://schemas.microsoft.com/office/2011/relationships/chartStyle" Target="style8.xml"/><Relationship Id="rId4" Type="http://schemas.openxmlformats.org/officeDocument/2006/relationships/chartUserShapes" Target="../drawings/drawing8.xml"/></Relationships>
</file>

<file path=ppt/charts/_rels/chart9.xml.rels><?xml version="1.0" encoding="UTF-8" standalone="yes"?>
<Relationships xmlns="http://schemas.openxmlformats.org/package/2006/relationships"><Relationship Id="rId3" Type="http://schemas.openxmlformats.org/officeDocument/2006/relationships/package" Target="../embeddings/Microsoft_Excel_Worksheet8.xlsx"/><Relationship Id="rId2" Type="http://schemas.microsoft.com/office/2011/relationships/chartColorStyle" Target="colors9.xml"/><Relationship Id="rId1" Type="http://schemas.microsoft.com/office/2011/relationships/chartStyle" Target="style9.xml"/><Relationship Id="rId4" Type="http://schemas.openxmlformats.org/officeDocument/2006/relationships/chartUserShapes" Target="../drawings/drawing9.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overlay val="0"/>
      <c:spPr>
        <a:noFill/>
        <a:ln>
          <a:noFill/>
        </a:ln>
        <a:effectLst/>
      </c:spPr>
      <c:txPr>
        <a:bodyPr rot="0" spcFirstLastPara="1" vertOverflow="ellipsis" vert="horz" wrap="square" anchor="ctr" anchorCtr="1"/>
        <a:lstStyle/>
        <a:p>
          <a:pPr>
            <a:defRPr sz="1320" b="0" i="0" u="none" strike="noStrike" kern="1200" spc="0" baseline="0">
              <a:solidFill>
                <a:schemeClr val="tx1">
                  <a:lumMod val="65000"/>
                  <a:lumOff val="35000"/>
                </a:schemeClr>
              </a:solidFill>
              <a:latin typeface="+mn-lt"/>
              <a:ea typeface="+mn-ea"/>
              <a:cs typeface="+mn-cs"/>
            </a:defRPr>
          </a:pPr>
          <a:endParaRPr lang="LID4096"/>
        </a:p>
      </c:txPr>
    </c:title>
    <c:autoTitleDeleted val="0"/>
    <c:plotArea>
      <c:layout/>
      <c:pieChart>
        <c:varyColors val="1"/>
        <c:ser>
          <c:idx val="0"/>
          <c:order val="0"/>
          <c:tx>
            <c:strRef>
              <c:f>Sheet1!$B$1</c:f>
              <c:strCache>
                <c:ptCount val="1"/>
                <c:pt idx="0">
                  <c:v>   </c:v>
                </c:pt>
              </c:strCache>
            </c:strRef>
          </c:tx>
          <c:spPr>
            <a:solidFill>
              <a:schemeClr val="bg1"/>
            </a:solidFill>
            <a:ln>
              <a:solidFill>
                <a:schemeClr val="tx1"/>
              </a:solidFill>
            </a:ln>
          </c:spPr>
          <c:dPt>
            <c:idx val="0"/>
            <c:bubble3D val="0"/>
            <c:spPr>
              <a:solidFill>
                <a:schemeClr val="bg1"/>
              </a:solidFill>
              <a:ln w="19050">
                <a:solidFill>
                  <a:schemeClr val="tx1"/>
                </a:solidFill>
              </a:ln>
              <a:effectLst/>
            </c:spPr>
            <c:extLst>
              <c:ext xmlns:c16="http://schemas.microsoft.com/office/drawing/2014/chart" uri="{C3380CC4-5D6E-409C-BE32-E72D297353CC}">
                <c16:uniqueId val="{00000001-66EC-4B77-93A8-B43B14F94A98}"/>
              </c:ext>
            </c:extLst>
          </c:dPt>
          <c:dPt>
            <c:idx val="1"/>
            <c:bubble3D val="0"/>
            <c:spPr>
              <a:solidFill>
                <a:schemeClr val="bg1"/>
              </a:solidFill>
              <a:ln w="19050">
                <a:solidFill>
                  <a:schemeClr val="tx1"/>
                </a:solidFill>
              </a:ln>
              <a:effectLst/>
            </c:spPr>
            <c:extLst>
              <c:ext xmlns:c16="http://schemas.microsoft.com/office/drawing/2014/chart" uri="{C3380CC4-5D6E-409C-BE32-E72D297353CC}">
                <c16:uniqueId val="{00000003-66EC-4B77-93A8-B43B14F94A98}"/>
              </c:ext>
            </c:extLst>
          </c:dPt>
          <c:dPt>
            <c:idx val="2"/>
            <c:bubble3D val="0"/>
            <c:spPr>
              <a:solidFill>
                <a:schemeClr val="bg1"/>
              </a:solidFill>
              <a:ln w="19050">
                <a:solidFill>
                  <a:schemeClr val="tx1"/>
                </a:solidFill>
              </a:ln>
              <a:effectLst/>
            </c:spPr>
            <c:extLst>
              <c:ext xmlns:c16="http://schemas.microsoft.com/office/drawing/2014/chart" uri="{C3380CC4-5D6E-409C-BE32-E72D297353CC}">
                <c16:uniqueId val="{00000005-66EC-4B77-93A8-B43B14F94A98}"/>
              </c:ext>
            </c:extLst>
          </c:dPt>
          <c:dPt>
            <c:idx val="3"/>
            <c:bubble3D val="0"/>
            <c:spPr>
              <a:solidFill>
                <a:schemeClr val="bg1"/>
              </a:solidFill>
              <a:ln w="19050">
                <a:solidFill>
                  <a:schemeClr val="tx1"/>
                </a:solidFill>
              </a:ln>
              <a:effectLst/>
            </c:spPr>
            <c:extLst>
              <c:ext xmlns:c16="http://schemas.microsoft.com/office/drawing/2014/chart" uri="{C3380CC4-5D6E-409C-BE32-E72D297353CC}">
                <c16:uniqueId val="{00000007-66EC-4B77-93A8-B43B14F94A98}"/>
              </c:ext>
            </c:extLst>
          </c:dPt>
          <c:dPt>
            <c:idx val="4"/>
            <c:bubble3D val="0"/>
            <c:spPr>
              <a:solidFill>
                <a:schemeClr val="bg1"/>
              </a:solidFill>
              <a:ln w="19050">
                <a:solidFill>
                  <a:schemeClr val="tx1"/>
                </a:solidFill>
              </a:ln>
              <a:effectLst/>
            </c:spPr>
            <c:extLst>
              <c:ext xmlns:c16="http://schemas.microsoft.com/office/drawing/2014/chart" uri="{C3380CC4-5D6E-409C-BE32-E72D297353CC}">
                <c16:uniqueId val="{00000009-66EC-4B77-93A8-B43B14F94A98}"/>
              </c:ext>
            </c:extLst>
          </c:dPt>
          <c:dPt>
            <c:idx val="5"/>
            <c:bubble3D val="0"/>
            <c:spPr>
              <a:solidFill>
                <a:schemeClr val="bg1"/>
              </a:solidFill>
              <a:ln w="19050">
                <a:solidFill>
                  <a:schemeClr val="tx1"/>
                </a:solidFill>
              </a:ln>
              <a:effectLst/>
            </c:spPr>
            <c:extLst>
              <c:ext xmlns:c16="http://schemas.microsoft.com/office/drawing/2014/chart" uri="{C3380CC4-5D6E-409C-BE32-E72D297353CC}">
                <c16:uniqueId val="{0000000B-7E1F-4135-90DC-2995BC5A3741}"/>
              </c:ext>
            </c:extLst>
          </c:dPt>
          <c:cat>
            <c:numRef>
              <c:f>Sheet1!$A$2:$A$7</c:f>
              <c:numCache>
                <c:formatCode>General</c:formatCode>
                <c:ptCount val="6"/>
              </c:numCache>
            </c:numRef>
          </c:cat>
          <c:val>
            <c:numRef>
              <c:f>Sheet1!$B$2:$B$7</c:f>
              <c:numCache>
                <c:formatCode>General</c:formatCode>
                <c:ptCount val="6"/>
                <c:pt idx="0">
                  <c:v>20</c:v>
                </c:pt>
                <c:pt idx="1">
                  <c:v>20</c:v>
                </c:pt>
                <c:pt idx="2">
                  <c:v>20</c:v>
                </c:pt>
                <c:pt idx="3">
                  <c:v>20</c:v>
                </c:pt>
                <c:pt idx="4">
                  <c:v>20</c:v>
                </c:pt>
                <c:pt idx="5">
                  <c:v>20</c:v>
                </c:pt>
              </c:numCache>
            </c:numRef>
          </c:val>
          <c:extLst>
            <c:ext xmlns:c16="http://schemas.microsoft.com/office/drawing/2014/chart" uri="{C3380CC4-5D6E-409C-BE32-E72D297353CC}">
              <c16:uniqueId val="{0000000A-66EC-4B77-93A8-B43B14F94A98}"/>
            </c:ext>
          </c:extLst>
        </c:ser>
        <c:dLbls>
          <c:showLegendKey val="0"/>
          <c:showVal val="0"/>
          <c:showCatName val="0"/>
          <c:showSerName val="0"/>
          <c:showPercent val="0"/>
          <c:showBubbleSize val="0"/>
          <c:showLeaderLines val="1"/>
        </c:dLbls>
        <c:firstSliceAng val="0"/>
      </c:pieChart>
      <c:spPr>
        <a:noFill/>
        <a:ln>
          <a:noFill/>
        </a:ln>
        <a:effectLst/>
      </c:spPr>
    </c:plotArea>
    <c:legend>
      <c:legendPos val="b"/>
      <c:overlay val="0"/>
      <c:spPr>
        <a:noFill/>
        <a:ln>
          <a:noFill/>
        </a:ln>
        <a:effectLst/>
      </c:spPr>
      <c:txPr>
        <a:bodyPr rot="0" spcFirstLastPara="1" vertOverflow="ellipsis" vert="horz" wrap="square" anchor="ctr" anchorCtr="1"/>
        <a:lstStyle/>
        <a:p>
          <a:pPr>
            <a:defRPr sz="1100" b="0" i="0" u="none" strike="noStrike" kern="1200" baseline="0">
              <a:solidFill>
                <a:schemeClr val="tx1">
                  <a:lumMod val="65000"/>
                  <a:lumOff val="35000"/>
                </a:schemeClr>
              </a:solidFill>
              <a:latin typeface="+mn-lt"/>
              <a:ea typeface="+mn-ea"/>
              <a:cs typeface="+mn-cs"/>
            </a:defRPr>
          </a:pPr>
          <a:endParaRPr lang="LID4096"/>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sz="1100"/>
      </a:pPr>
      <a:endParaRPr lang="LID4096"/>
    </a:p>
  </c:txPr>
  <c:externalData r:id="rId3">
    <c:autoUpdate val="0"/>
  </c:externalData>
  <c:userShapes r:id="rId4"/>
</c:chartSpace>
</file>

<file path=ppt/charts/chart1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endParaRPr lang="LID4096"/>
        </a:p>
      </c:txPr>
    </c:title>
    <c:autoTitleDeleted val="0"/>
    <c:plotArea>
      <c:layout/>
      <c:pieChart>
        <c:varyColors val="1"/>
        <c:ser>
          <c:idx val="0"/>
          <c:order val="0"/>
          <c:tx>
            <c:strRef>
              <c:f>Sheet1!$B$1</c:f>
              <c:strCache>
                <c:ptCount val="1"/>
                <c:pt idx="0">
                  <c:v>   </c:v>
                </c:pt>
              </c:strCache>
            </c:strRef>
          </c:tx>
          <c:spPr>
            <a:solidFill>
              <a:srgbClr val="FFFF00"/>
            </a:solidFill>
            <a:ln>
              <a:solidFill>
                <a:schemeClr val="tx1"/>
              </a:solidFill>
            </a:ln>
          </c:spPr>
          <c:dPt>
            <c:idx val="0"/>
            <c:bubble3D val="0"/>
            <c:spPr>
              <a:solidFill>
                <a:srgbClr val="FFFF00"/>
              </a:solidFill>
              <a:ln w="19050">
                <a:solidFill>
                  <a:schemeClr val="tx1"/>
                </a:solidFill>
              </a:ln>
              <a:effectLst/>
            </c:spPr>
            <c:extLst>
              <c:ext xmlns:c16="http://schemas.microsoft.com/office/drawing/2014/chart" uri="{C3380CC4-5D6E-409C-BE32-E72D297353CC}">
                <c16:uniqueId val="{00000001-954F-42ED-BE1C-67F2BBD51BDF}"/>
              </c:ext>
            </c:extLst>
          </c:dPt>
          <c:dPt>
            <c:idx val="1"/>
            <c:bubble3D val="0"/>
            <c:spPr>
              <a:solidFill>
                <a:srgbClr val="FFFF00"/>
              </a:solidFill>
              <a:ln w="19050">
                <a:solidFill>
                  <a:schemeClr val="tx1"/>
                </a:solidFill>
              </a:ln>
              <a:effectLst/>
            </c:spPr>
            <c:extLst>
              <c:ext xmlns:c16="http://schemas.microsoft.com/office/drawing/2014/chart" uri="{C3380CC4-5D6E-409C-BE32-E72D297353CC}">
                <c16:uniqueId val="{00000003-954F-42ED-BE1C-67F2BBD51BDF}"/>
              </c:ext>
            </c:extLst>
          </c:dPt>
          <c:dPt>
            <c:idx val="2"/>
            <c:bubble3D val="0"/>
            <c:spPr>
              <a:noFill/>
              <a:ln w="19050">
                <a:solidFill>
                  <a:schemeClr val="tx1"/>
                </a:solidFill>
              </a:ln>
              <a:effectLst/>
            </c:spPr>
            <c:extLst>
              <c:ext xmlns:c16="http://schemas.microsoft.com/office/drawing/2014/chart" uri="{C3380CC4-5D6E-409C-BE32-E72D297353CC}">
                <c16:uniqueId val="{00000005-954F-42ED-BE1C-67F2BBD51BDF}"/>
              </c:ext>
            </c:extLst>
          </c:dPt>
          <c:dPt>
            <c:idx val="3"/>
            <c:bubble3D val="0"/>
            <c:spPr>
              <a:solidFill>
                <a:srgbClr val="FFFF00"/>
              </a:solidFill>
              <a:ln w="19050">
                <a:solidFill>
                  <a:schemeClr val="tx1"/>
                </a:solidFill>
              </a:ln>
              <a:effectLst/>
            </c:spPr>
            <c:extLst>
              <c:ext xmlns:c16="http://schemas.microsoft.com/office/drawing/2014/chart" uri="{C3380CC4-5D6E-409C-BE32-E72D297353CC}">
                <c16:uniqueId val="{00000007-954F-42ED-BE1C-67F2BBD51BDF}"/>
              </c:ext>
            </c:extLst>
          </c:dPt>
          <c:dPt>
            <c:idx val="4"/>
            <c:bubble3D val="0"/>
            <c:spPr>
              <a:noFill/>
              <a:ln w="19050">
                <a:solidFill>
                  <a:schemeClr val="tx1"/>
                </a:solidFill>
              </a:ln>
              <a:effectLst/>
            </c:spPr>
            <c:extLst>
              <c:ext xmlns:c16="http://schemas.microsoft.com/office/drawing/2014/chart" uri="{C3380CC4-5D6E-409C-BE32-E72D297353CC}">
                <c16:uniqueId val="{00000009-954F-42ED-BE1C-67F2BBD51BDF}"/>
              </c:ext>
            </c:extLst>
          </c:dPt>
          <c:dPt>
            <c:idx val="5"/>
            <c:bubble3D val="0"/>
            <c:spPr>
              <a:solidFill>
                <a:srgbClr val="FFFF00"/>
              </a:solidFill>
              <a:ln w="19050">
                <a:solidFill>
                  <a:schemeClr val="tx1"/>
                </a:solidFill>
              </a:ln>
              <a:effectLst/>
            </c:spPr>
            <c:extLst>
              <c:ext xmlns:c16="http://schemas.microsoft.com/office/drawing/2014/chart" uri="{C3380CC4-5D6E-409C-BE32-E72D297353CC}">
                <c16:uniqueId val="{0000000B-954F-42ED-BE1C-67F2BBD51BDF}"/>
              </c:ext>
            </c:extLst>
          </c:dPt>
          <c:cat>
            <c:numRef>
              <c:f>Sheet1!$A$2:$A$7</c:f>
              <c:numCache>
                <c:formatCode>General</c:formatCode>
                <c:ptCount val="6"/>
              </c:numCache>
            </c:numRef>
          </c:cat>
          <c:val>
            <c:numRef>
              <c:f>Sheet1!$B$2:$B$7</c:f>
              <c:numCache>
                <c:formatCode>General</c:formatCode>
                <c:ptCount val="6"/>
                <c:pt idx="0">
                  <c:v>20</c:v>
                </c:pt>
                <c:pt idx="1">
                  <c:v>20</c:v>
                </c:pt>
                <c:pt idx="2">
                  <c:v>20</c:v>
                </c:pt>
                <c:pt idx="3">
                  <c:v>20</c:v>
                </c:pt>
                <c:pt idx="4">
                  <c:v>20</c:v>
                </c:pt>
                <c:pt idx="5">
                  <c:v>20</c:v>
                </c:pt>
              </c:numCache>
            </c:numRef>
          </c:val>
          <c:extLst>
            <c:ext xmlns:c16="http://schemas.microsoft.com/office/drawing/2014/chart" uri="{C3380CC4-5D6E-409C-BE32-E72D297353CC}">
              <c16:uniqueId val="{0000000C-954F-42ED-BE1C-67F2BBD51BDF}"/>
            </c:ext>
          </c:extLst>
        </c:ser>
        <c:dLbls>
          <c:showLegendKey val="0"/>
          <c:showVal val="0"/>
          <c:showCatName val="0"/>
          <c:showSerName val="0"/>
          <c:showPercent val="0"/>
          <c:showBubbleSize val="0"/>
          <c:showLeaderLines val="1"/>
        </c:dLbls>
        <c:firstSliceAng val="0"/>
      </c:pieChart>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LID4096"/>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LID4096"/>
    </a:p>
  </c:txPr>
  <c:externalData r:id="rId3">
    <c:autoUpdate val="0"/>
  </c:externalData>
  <c:userShapes r:id="rId4"/>
</c:chartSpace>
</file>

<file path=ppt/charts/chart1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endParaRPr lang="LID4096"/>
        </a:p>
      </c:txPr>
    </c:title>
    <c:autoTitleDeleted val="0"/>
    <c:plotArea>
      <c:layout/>
      <c:pieChart>
        <c:varyColors val="1"/>
        <c:ser>
          <c:idx val="0"/>
          <c:order val="0"/>
          <c:tx>
            <c:strRef>
              <c:f>Sheet1!$B$1</c:f>
              <c:strCache>
                <c:ptCount val="1"/>
                <c:pt idx="0">
                  <c:v>   </c:v>
                </c:pt>
              </c:strCache>
            </c:strRef>
          </c:tx>
          <c:spPr>
            <a:solidFill>
              <a:schemeClr val="bg1"/>
            </a:solidFill>
            <a:ln>
              <a:solidFill>
                <a:schemeClr val="tx1"/>
              </a:solidFill>
            </a:ln>
          </c:spPr>
          <c:dPt>
            <c:idx val="0"/>
            <c:bubble3D val="0"/>
            <c:spPr>
              <a:solidFill>
                <a:schemeClr val="bg1"/>
              </a:solidFill>
              <a:ln w="19050">
                <a:solidFill>
                  <a:schemeClr val="tx1"/>
                </a:solidFill>
              </a:ln>
              <a:effectLst/>
            </c:spPr>
            <c:extLst>
              <c:ext xmlns:c16="http://schemas.microsoft.com/office/drawing/2014/chart" uri="{C3380CC4-5D6E-409C-BE32-E72D297353CC}">
                <c16:uniqueId val="{00000001-66EC-4B77-93A8-B43B14F94A98}"/>
              </c:ext>
            </c:extLst>
          </c:dPt>
          <c:dPt>
            <c:idx val="1"/>
            <c:bubble3D val="0"/>
            <c:spPr>
              <a:solidFill>
                <a:schemeClr val="bg1"/>
              </a:solidFill>
              <a:ln w="19050">
                <a:solidFill>
                  <a:schemeClr val="tx1"/>
                </a:solidFill>
              </a:ln>
              <a:effectLst/>
            </c:spPr>
            <c:extLst>
              <c:ext xmlns:c16="http://schemas.microsoft.com/office/drawing/2014/chart" uri="{C3380CC4-5D6E-409C-BE32-E72D297353CC}">
                <c16:uniqueId val="{00000003-66EC-4B77-93A8-B43B14F94A98}"/>
              </c:ext>
            </c:extLst>
          </c:dPt>
          <c:dPt>
            <c:idx val="2"/>
            <c:bubble3D val="0"/>
            <c:spPr>
              <a:solidFill>
                <a:schemeClr val="bg1"/>
              </a:solidFill>
              <a:ln w="19050">
                <a:solidFill>
                  <a:schemeClr val="tx1"/>
                </a:solidFill>
              </a:ln>
              <a:effectLst/>
            </c:spPr>
            <c:extLst>
              <c:ext xmlns:c16="http://schemas.microsoft.com/office/drawing/2014/chart" uri="{C3380CC4-5D6E-409C-BE32-E72D297353CC}">
                <c16:uniqueId val="{00000005-66EC-4B77-93A8-B43B14F94A98}"/>
              </c:ext>
            </c:extLst>
          </c:dPt>
          <c:dPt>
            <c:idx val="3"/>
            <c:bubble3D val="0"/>
            <c:spPr>
              <a:solidFill>
                <a:schemeClr val="bg1"/>
              </a:solidFill>
              <a:ln w="19050">
                <a:solidFill>
                  <a:schemeClr val="tx1"/>
                </a:solidFill>
              </a:ln>
              <a:effectLst/>
            </c:spPr>
            <c:extLst>
              <c:ext xmlns:c16="http://schemas.microsoft.com/office/drawing/2014/chart" uri="{C3380CC4-5D6E-409C-BE32-E72D297353CC}">
                <c16:uniqueId val="{00000007-66EC-4B77-93A8-B43B14F94A98}"/>
              </c:ext>
            </c:extLst>
          </c:dPt>
          <c:dPt>
            <c:idx val="4"/>
            <c:bubble3D val="0"/>
            <c:spPr>
              <a:solidFill>
                <a:schemeClr val="bg1"/>
              </a:solidFill>
              <a:ln w="19050">
                <a:solidFill>
                  <a:schemeClr val="tx1"/>
                </a:solidFill>
              </a:ln>
              <a:effectLst/>
            </c:spPr>
            <c:extLst>
              <c:ext xmlns:c16="http://schemas.microsoft.com/office/drawing/2014/chart" uri="{C3380CC4-5D6E-409C-BE32-E72D297353CC}">
                <c16:uniqueId val="{00000009-66EC-4B77-93A8-B43B14F94A98}"/>
              </c:ext>
            </c:extLst>
          </c:dPt>
          <c:dPt>
            <c:idx val="5"/>
            <c:bubble3D val="0"/>
            <c:spPr>
              <a:solidFill>
                <a:schemeClr val="bg1"/>
              </a:solidFill>
              <a:ln w="19050">
                <a:solidFill>
                  <a:schemeClr val="tx1"/>
                </a:solidFill>
              </a:ln>
              <a:effectLst/>
            </c:spPr>
            <c:extLst>
              <c:ext xmlns:c16="http://schemas.microsoft.com/office/drawing/2014/chart" uri="{C3380CC4-5D6E-409C-BE32-E72D297353CC}">
                <c16:uniqueId val="{0000000B-4E76-4D9A-B8C5-0099E87B223B}"/>
              </c:ext>
            </c:extLst>
          </c:dPt>
          <c:cat>
            <c:numRef>
              <c:f>Sheet1!$A$2:$A$7</c:f>
              <c:numCache>
                <c:formatCode>General</c:formatCode>
                <c:ptCount val="6"/>
              </c:numCache>
            </c:numRef>
          </c:cat>
          <c:val>
            <c:numRef>
              <c:f>Sheet1!$B$2:$B$7</c:f>
              <c:numCache>
                <c:formatCode>General</c:formatCode>
                <c:ptCount val="6"/>
                <c:pt idx="0">
                  <c:v>20</c:v>
                </c:pt>
                <c:pt idx="1">
                  <c:v>20</c:v>
                </c:pt>
                <c:pt idx="2">
                  <c:v>20</c:v>
                </c:pt>
                <c:pt idx="3">
                  <c:v>20</c:v>
                </c:pt>
                <c:pt idx="4">
                  <c:v>20</c:v>
                </c:pt>
                <c:pt idx="5">
                  <c:v>20</c:v>
                </c:pt>
              </c:numCache>
            </c:numRef>
          </c:val>
          <c:extLst>
            <c:ext xmlns:c16="http://schemas.microsoft.com/office/drawing/2014/chart" uri="{C3380CC4-5D6E-409C-BE32-E72D297353CC}">
              <c16:uniqueId val="{0000000A-66EC-4B77-93A8-B43B14F94A98}"/>
            </c:ext>
          </c:extLst>
        </c:ser>
        <c:dLbls>
          <c:showLegendKey val="0"/>
          <c:showVal val="0"/>
          <c:showCatName val="0"/>
          <c:showSerName val="0"/>
          <c:showPercent val="0"/>
          <c:showBubbleSize val="0"/>
          <c:showLeaderLines val="1"/>
        </c:dLbls>
        <c:firstSliceAng val="0"/>
      </c:pieChart>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LID4096"/>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LID4096"/>
    </a:p>
  </c:txPr>
  <c:externalData r:id="rId3">
    <c:autoUpdate val="0"/>
  </c:externalData>
  <c:userShapes r:id="rId4"/>
</c:chartSpace>
</file>

<file path=ppt/charts/chart1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r>
              <a:rPr lang="mk-MK" sz="2800" b="1" dirty="0"/>
              <a:t>Земји што ја користеа</a:t>
            </a:r>
            <a:r>
              <a:rPr lang="mk-MK" sz="2800" b="1" baseline="0" dirty="0"/>
              <a:t> Конвенцијата од Будимпешта како упатство</a:t>
            </a:r>
            <a:endParaRPr lang="en-US" sz="2800" b="1" dirty="0"/>
          </a:p>
        </c:rich>
      </c:tx>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endParaRPr lang="LID4096"/>
        </a:p>
      </c:txPr>
    </c:title>
    <c:autoTitleDeleted val="0"/>
    <c:plotArea>
      <c:layout/>
      <c:pieChart>
        <c:varyColors val="1"/>
        <c:ser>
          <c:idx val="0"/>
          <c:order val="0"/>
          <c:tx>
            <c:strRef>
              <c:f>Sheet1!$B$1</c:f>
              <c:strCache>
                <c:ptCount val="1"/>
                <c:pt idx="0">
                  <c:v>Column1</c:v>
                </c:pt>
              </c:strCache>
            </c:strRef>
          </c:tx>
          <c:dPt>
            <c:idx val="0"/>
            <c:bubble3D val="0"/>
            <c:spPr>
              <a:solidFill>
                <a:schemeClr val="accent1"/>
              </a:solidFill>
              <a:ln w="19050">
                <a:solidFill>
                  <a:schemeClr val="lt1"/>
                </a:solidFill>
              </a:ln>
              <a:effectLst/>
            </c:spPr>
            <c:extLst>
              <c:ext xmlns:c16="http://schemas.microsoft.com/office/drawing/2014/chart" uri="{C3380CC4-5D6E-409C-BE32-E72D297353CC}">
                <c16:uniqueId val="{00000001-7AC6-4BE2-BD12-B9E7A3B7CB03}"/>
              </c:ext>
            </c:extLst>
          </c:dPt>
          <c:dPt>
            <c:idx val="1"/>
            <c:bubble3D val="0"/>
            <c:spPr>
              <a:solidFill>
                <a:schemeClr val="accent2"/>
              </a:solidFill>
              <a:ln w="19050">
                <a:solidFill>
                  <a:schemeClr val="lt1"/>
                </a:solidFill>
              </a:ln>
              <a:effectLst/>
            </c:spPr>
            <c:extLst>
              <c:ext xmlns:c16="http://schemas.microsoft.com/office/drawing/2014/chart" uri="{C3380CC4-5D6E-409C-BE32-E72D297353CC}">
                <c16:uniqueId val="{00000002-3AF3-4965-81FA-8A6F3F079208}"/>
              </c:ext>
            </c:extLst>
          </c:dPt>
          <c:dLbls>
            <c:spPr>
              <a:noFill/>
              <a:ln>
                <a:noFill/>
              </a:ln>
              <a:effectLst/>
            </c:spPr>
            <c:txPr>
              <a:bodyPr rot="0" spcFirstLastPara="1" vertOverflow="overflow" horzOverflow="overflow" vert="horz" wrap="square" lIns="38100" tIns="19050" rIns="38100" bIns="19050" anchor="ctr" anchorCtr="0">
                <a:spAutoFit/>
              </a:bodyPr>
              <a:lstStyle/>
              <a:p>
                <a:pPr>
                  <a:defRPr sz="2000" b="1" i="0" u="none" strike="noStrike" kern="1200" baseline="0">
                    <a:solidFill>
                      <a:schemeClr val="tx1">
                        <a:lumMod val="75000"/>
                        <a:lumOff val="25000"/>
                      </a:schemeClr>
                    </a:solidFill>
                    <a:latin typeface="+mn-lt"/>
                    <a:ea typeface="+mn-ea"/>
                    <a:cs typeface="+mn-cs"/>
                  </a:defRPr>
                </a:pPr>
                <a:endParaRPr lang="LID4096"/>
              </a:p>
            </c:txPr>
            <c:showLegendKey val="0"/>
            <c:showVal val="1"/>
            <c:showCatName val="0"/>
            <c:showSerName val="0"/>
            <c:showPercent val="0"/>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15:spPr xmlns:c15="http://schemas.microsoft.com/office/drawing/2012/chart">
                  <a:prstGeom prst="rect">
                    <a:avLst/>
                  </a:prstGeom>
                  <a:noFill/>
                  <a:ln>
                    <a:noFill/>
                  </a:ln>
                </c15:spPr>
              </c:ext>
            </c:extLst>
          </c:dLbls>
          <c:cat>
            <c:strRef>
              <c:f>Sheet1!$A$2:$A$3</c:f>
              <c:strCache>
                <c:ptCount val="2"/>
                <c:pt idx="0">
                  <c:v>Земји кои ја користеа Конвенцијата како упатство за реформа</c:v>
                </c:pt>
                <c:pt idx="1">
                  <c:v>Земји кои не ја користеа Конвенцијата како упатство за реформа</c:v>
                </c:pt>
              </c:strCache>
            </c:strRef>
          </c:cat>
          <c:val>
            <c:numRef>
              <c:f>Sheet1!$B$2:$B$3</c:f>
              <c:numCache>
                <c:formatCode>General</c:formatCode>
                <c:ptCount val="2"/>
                <c:pt idx="0">
                  <c:v>153</c:v>
                </c:pt>
                <c:pt idx="1">
                  <c:v>40</c:v>
                </c:pt>
              </c:numCache>
            </c:numRef>
          </c:val>
          <c:extLst>
            <c:ext xmlns:c16="http://schemas.microsoft.com/office/drawing/2014/chart" uri="{C3380CC4-5D6E-409C-BE32-E72D297353CC}">
              <c16:uniqueId val="{00000000-3AF3-4965-81FA-8A6F3F079208}"/>
            </c:ext>
          </c:extLst>
        </c:ser>
        <c:dLbls>
          <c:showLegendKey val="0"/>
          <c:showVal val="0"/>
          <c:showCatName val="0"/>
          <c:showSerName val="0"/>
          <c:showPercent val="0"/>
          <c:showBubbleSize val="0"/>
          <c:showLeaderLines val="1"/>
        </c:dLbls>
        <c:firstSliceAng val="0"/>
      </c:pieChart>
      <c:spPr>
        <a:noFill/>
        <a:ln>
          <a:noFill/>
        </a:ln>
        <a:effectLst/>
      </c:spPr>
    </c:plotArea>
    <c:legend>
      <c:legendPos val="b"/>
      <c:layout>
        <c:manualLayout>
          <c:xMode val="edge"/>
          <c:yMode val="edge"/>
          <c:x val="0"/>
          <c:y val="0.77027473780727729"/>
          <c:w val="0.98882578740157479"/>
          <c:h val="0.21587614307484976"/>
        </c:manualLayout>
      </c:layout>
      <c:overlay val="0"/>
      <c:spPr>
        <a:noFill/>
        <a:ln>
          <a:noFill/>
        </a:ln>
        <a:effectLst/>
      </c:spPr>
      <c:txPr>
        <a:bodyPr rot="0" spcFirstLastPara="1" vertOverflow="ellipsis" vert="horz" wrap="square" anchor="ctr" anchorCtr="1"/>
        <a:lstStyle/>
        <a:p>
          <a:pPr>
            <a:defRPr sz="2000" b="0" i="0" u="none" strike="noStrike" kern="1200" baseline="0">
              <a:solidFill>
                <a:schemeClr val="tx1">
                  <a:lumMod val="65000"/>
                  <a:lumOff val="35000"/>
                </a:schemeClr>
              </a:solidFill>
              <a:latin typeface="+mn-lt"/>
              <a:ea typeface="+mn-ea"/>
              <a:cs typeface="+mn-cs"/>
            </a:defRPr>
          </a:pPr>
          <a:endParaRPr lang="LID4096"/>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LID4096"/>
    </a:p>
  </c:txPr>
  <c:externalData r:id="rId3">
    <c:autoUpdate val="0"/>
  </c:externalData>
</c:chartSpace>
</file>

<file path=ppt/charts/chart1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200" b="1" i="0" u="none" strike="noStrike" kern="1200" spc="0" baseline="0">
                <a:solidFill>
                  <a:schemeClr val="tx1">
                    <a:lumMod val="65000"/>
                    <a:lumOff val="35000"/>
                  </a:schemeClr>
                </a:solidFill>
                <a:latin typeface="+mn-lt"/>
                <a:ea typeface="+mn-ea"/>
                <a:cs typeface="+mn-cs"/>
              </a:defRPr>
            </a:pPr>
            <a:r>
              <a:rPr lang="mk-MK" sz="2200" b="1" dirty="0"/>
              <a:t>Извештај за транспарентност на Фејсбук </a:t>
            </a:r>
            <a:r>
              <a:rPr lang="mk-MK" sz="2200" b="1" dirty="0">
                <a:solidFill>
                  <a:srgbClr val="FF0000"/>
                </a:solidFill>
              </a:rPr>
              <a:t>за првата половина од</a:t>
            </a:r>
            <a:r>
              <a:rPr lang="en-US" sz="2200" b="1" baseline="0" dirty="0">
                <a:solidFill>
                  <a:srgbClr val="FF0000"/>
                </a:solidFill>
              </a:rPr>
              <a:t> 2019</a:t>
            </a:r>
            <a:r>
              <a:rPr lang="mk-MK" sz="2200" b="1" baseline="0" dirty="0">
                <a:solidFill>
                  <a:srgbClr val="FF0000"/>
                </a:solidFill>
              </a:rPr>
              <a:t> год</a:t>
            </a:r>
            <a:r>
              <a:rPr lang="mk-MK" sz="2200" b="1" baseline="0" dirty="0"/>
              <a:t>.</a:t>
            </a:r>
            <a:endParaRPr lang="en-US" sz="2200" b="1" dirty="0">
              <a:solidFill>
                <a:srgbClr val="FF0000"/>
              </a:solidFill>
            </a:endParaRPr>
          </a:p>
        </c:rich>
      </c:tx>
      <c:overlay val="0"/>
      <c:spPr>
        <a:noFill/>
        <a:ln>
          <a:noFill/>
        </a:ln>
        <a:effectLst/>
      </c:spPr>
      <c:txPr>
        <a:bodyPr rot="0" spcFirstLastPara="1" vertOverflow="ellipsis" vert="horz" wrap="square" anchor="ctr" anchorCtr="1"/>
        <a:lstStyle/>
        <a:p>
          <a:pPr>
            <a:defRPr sz="2200" b="1" i="0" u="none" strike="noStrike" kern="1200" spc="0" baseline="0">
              <a:solidFill>
                <a:schemeClr val="tx1">
                  <a:lumMod val="65000"/>
                  <a:lumOff val="35000"/>
                </a:schemeClr>
              </a:solidFill>
              <a:latin typeface="+mn-lt"/>
              <a:ea typeface="+mn-ea"/>
              <a:cs typeface="+mn-cs"/>
            </a:defRPr>
          </a:pPr>
          <a:endParaRPr lang="LID4096"/>
        </a:p>
      </c:txPr>
    </c:title>
    <c:autoTitleDeleted val="0"/>
    <c:plotArea>
      <c:layout/>
      <c:barChart>
        <c:barDir val="col"/>
        <c:grouping val="percentStacked"/>
        <c:varyColors val="0"/>
        <c:ser>
          <c:idx val="0"/>
          <c:order val="0"/>
          <c:tx>
            <c:strRef>
              <c:f>Sheet1!$B$1</c:f>
              <c:strCache>
                <c:ptCount val="1"/>
                <c:pt idx="0">
                  <c:v>Генерирани се некои податоци</c:v>
                </c:pt>
              </c:strCache>
            </c:strRef>
          </c:tx>
          <c:spPr>
            <a:solidFill>
              <a:schemeClr val="accent1"/>
            </a:solidFill>
            <a:ln>
              <a:noFill/>
            </a:ln>
            <a:effectLst/>
          </c:spPr>
          <c:invertIfNegative val="0"/>
          <c:cat>
            <c:strRef>
              <c:f>Sheet1!$A$2:$A$3</c:f>
              <c:strCache>
                <c:ptCount val="2"/>
                <c:pt idx="0">
                  <c:v>Страни на Конвенцијата од Будимпешта</c:v>
                </c:pt>
                <c:pt idx="1">
                  <c:v>Други земји</c:v>
                </c:pt>
              </c:strCache>
            </c:strRef>
          </c:cat>
          <c:val>
            <c:numRef>
              <c:f>Sheet1!$B$2:$B$3</c:f>
              <c:numCache>
                <c:formatCode>General</c:formatCode>
                <c:ptCount val="2"/>
                <c:pt idx="0">
                  <c:v>74752</c:v>
                </c:pt>
                <c:pt idx="1">
                  <c:v>19568</c:v>
                </c:pt>
              </c:numCache>
            </c:numRef>
          </c:val>
          <c:extLst>
            <c:ext xmlns:c16="http://schemas.microsoft.com/office/drawing/2014/chart" uri="{C3380CC4-5D6E-409C-BE32-E72D297353CC}">
              <c16:uniqueId val="{00000000-F3D8-440D-9A52-34492E68BB14}"/>
            </c:ext>
          </c:extLst>
        </c:ser>
        <c:ser>
          <c:idx val="1"/>
          <c:order val="1"/>
          <c:tx>
            <c:strRef>
              <c:f>Sheet1!$C$1</c:f>
              <c:strCache>
                <c:ptCount val="1"/>
                <c:pt idx="0">
                  <c:v>Не се генерирани податоци</c:v>
                </c:pt>
              </c:strCache>
            </c:strRef>
          </c:tx>
          <c:spPr>
            <a:solidFill>
              <a:schemeClr val="accent2"/>
            </a:solidFill>
            <a:ln>
              <a:noFill/>
            </a:ln>
            <a:effectLst/>
          </c:spPr>
          <c:invertIfNegative val="0"/>
          <c:cat>
            <c:strRef>
              <c:f>Sheet1!$A$2:$A$3</c:f>
              <c:strCache>
                <c:ptCount val="2"/>
                <c:pt idx="0">
                  <c:v>Страни на Конвенцијата од Будимпешта</c:v>
                </c:pt>
                <c:pt idx="1">
                  <c:v>Други земји</c:v>
                </c:pt>
              </c:strCache>
            </c:strRef>
          </c:cat>
          <c:val>
            <c:numRef>
              <c:f>Sheet1!$C$2:$C$3</c:f>
              <c:numCache>
                <c:formatCode>General</c:formatCode>
                <c:ptCount val="2"/>
                <c:pt idx="0">
                  <c:v>20622</c:v>
                </c:pt>
                <c:pt idx="1">
                  <c:v>15035</c:v>
                </c:pt>
              </c:numCache>
            </c:numRef>
          </c:val>
          <c:extLst>
            <c:ext xmlns:c16="http://schemas.microsoft.com/office/drawing/2014/chart" uri="{C3380CC4-5D6E-409C-BE32-E72D297353CC}">
              <c16:uniqueId val="{00000001-F3D8-440D-9A52-34492E68BB14}"/>
            </c:ext>
          </c:extLst>
        </c:ser>
        <c:dLbls>
          <c:showLegendKey val="0"/>
          <c:showVal val="0"/>
          <c:showCatName val="0"/>
          <c:showSerName val="0"/>
          <c:showPercent val="0"/>
          <c:showBubbleSize val="0"/>
        </c:dLbls>
        <c:gapWidth val="150"/>
        <c:overlap val="100"/>
        <c:axId val="431437935"/>
        <c:axId val="418459103"/>
      </c:barChart>
      <c:catAx>
        <c:axId val="431437935"/>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500" b="0" i="0" u="none" strike="noStrike" kern="1200" baseline="0">
                <a:solidFill>
                  <a:schemeClr val="tx1">
                    <a:lumMod val="65000"/>
                    <a:lumOff val="35000"/>
                  </a:schemeClr>
                </a:solidFill>
                <a:latin typeface="+mn-lt"/>
                <a:ea typeface="+mn-ea"/>
                <a:cs typeface="+mn-cs"/>
              </a:defRPr>
            </a:pPr>
            <a:endParaRPr lang="LID4096"/>
          </a:p>
        </c:txPr>
        <c:crossAx val="418459103"/>
        <c:crosses val="autoZero"/>
        <c:auto val="1"/>
        <c:lblAlgn val="ctr"/>
        <c:lblOffset val="100"/>
        <c:noMultiLvlLbl val="0"/>
      </c:catAx>
      <c:valAx>
        <c:axId val="418459103"/>
        <c:scaling>
          <c:orientation val="minMax"/>
        </c:scaling>
        <c:delete val="0"/>
        <c:axPos val="l"/>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LID4096"/>
          </a:p>
        </c:txPr>
        <c:crossAx val="431437935"/>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500" b="0" i="0" u="none" strike="noStrike" kern="1200" baseline="0">
              <a:solidFill>
                <a:schemeClr val="tx1">
                  <a:lumMod val="65000"/>
                  <a:lumOff val="35000"/>
                </a:schemeClr>
              </a:solidFill>
              <a:latin typeface="+mn-lt"/>
              <a:ea typeface="+mn-ea"/>
              <a:cs typeface="+mn-cs"/>
            </a:defRPr>
          </a:pPr>
          <a:endParaRPr lang="LID4096"/>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LID4096"/>
    </a:p>
  </c:txPr>
  <c:externalData r:id="rId3">
    <c:autoUpdate val="0"/>
  </c:externalData>
</c:chartSpace>
</file>

<file path=ppt/charts/chart1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marL="0" marR="0" lvl="0" indent="0" algn="ctr" defTabSz="914400" rtl="0" eaLnBrk="1" fontAlgn="auto" latinLnBrk="0" hangingPunct="1">
              <a:lnSpc>
                <a:spcPct val="100000"/>
              </a:lnSpc>
              <a:spcBef>
                <a:spcPts val="0"/>
              </a:spcBef>
              <a:spcAft>
                <a:spcPts val="0"/>
              </a:spcAft>
              <a:buClrTx/>
              <a:buSzTx/>
              <a:buFontTx/>
              <a:buNone/>
              <a:tabLst/>
              <a:defRPr sz="2200" b="1" i="0" u="none" strike="noStrike" kern="1200" spc="0" baseline="0">
                <a:solidFill>
                  <a:prstClr val="black">
                    <a:lumMod val="65000"/>
                    <a:lumOff val="35000"/>
                  </a:prstClr>
                </a:solidFill>
                <a:latin typeface="+mn-lt"/>
                <a:ea typeface="+mn-ea"/>
                <a:cs typeface="+mn-cs"/>
              </a:defRPr>
            </a:pPr>
            <a:r>
              <a:rPr lang="mk-MK" sz="2200" b="1" i="0" baseline="0" dirty="0">
                <a:effectLst/>
              </a:rPr>
              <a:t>Извештај за транспарентност на Фејсбук </a:t>
            </a:r>
            <a:r>
              <a:rPr lang="mk-MK" sz="2200" b="1" i="0" baseline="0" dirty="0">
                <a:solidFill>
                  <a:srgbClr val="FF0000"/>
                </a:solidFill>
                <a:effectLst/>
              </a:rPr>
              <a:t>за втората половина од</a:t>
            </a:r>
            <a:r>
              <a:rPr lang="en-US" sz="2200" b="1" i="0" baseline="0" dirty="0">
                <a:solidFill>
                  <a:srgbClr val="FF0000"/>
                </a:solidFill>
                <a:effectLst/>
              </a:rPr>
              <a:t> 2019</a:t>
            </a:r>
            <a:r>
              <a:rPr lang="mk-MK" sz="2200" b="1" i="0" baseline="0" dirty="0">
                <a:solidFill>
                  <a:srgbClr val="FF0000"/>
                </a:solidFill>
                <a:effectLst/>
              </a:rPr>
              <a:t> год.</a:t>
            </a:r>
            <a:endParaRPr lang="en-US" sz="2200" dirty="0">
              <a:solidFill>
                <a:srgbClr val="FF0000"/>
              </a:solidFill>
              <a:effectLst/>
            </a:endParaRPr>
          </a:p>
        </c:rich>
      </c:tx>
      <c:overlay val="0"/>
      <c:spPr>
        <a:noFill/>
        <a:ln>
          <a:noFill/>
        </a:ln>
        <a:effectLst/>
      </c:spPr>
      <c:txPr>
        <a:bodyPr rot="0" spcFirstLastPara="1" vertOverflow="ellipsis" vert="horz" wrap="square" anchor="ctr" anchorCtr="1"/>
        <a:lstStyle/>
        <a:p>
          <a:pPr marL="0" marR="0" lvl="0" indent="0" algn="ctr" defTabSz="914400" rtl="0" eaLnBrk="1" fontAlgn="auto" latinLnBrk="0" hangingPunct="1">
            <a:lnSpc>
              <a:spcPct val="100000"/>
            </a:lnSpc>
            <a:spcBef>
              <a:spcPts val="0"/>
            </a:spcBef>
            <a:spcAft>
              <a:spcPts val="0"/>
            </a:spcAft>
            <a:buClrTx/>
            <a:buSzTx/>
            <a:buFontTx/>
            <a:buNone/>
            <a:tabLst/>
            <a:defRPr sz="2200" b="1" i="0" u="none" strike="noStrike" kern="1200" spc="0" baseline="0">
              <a:solidFill>
                <a:prstClr val="black">
                  <a:lumMod val="65000"/>
                  <a:lumOff val="35000"/>
                </a:prstClr>
              </a:solidFill>
              <a:latin typeface="+mn-lt"/>
              <a:ea typeface="+mn-ea"/>
              <a:cs typeface="+mn-cs"/>
            </a:defRPr>
          </a:pPr>
          <a:endParaRPr lang="LID4096"/>
        </a:p>
      </c:txPr>
    </c:title>
    <c:autoTitleDeleted val="0"/>
    <c:plotArea>
      <c:layout/>
      <c:barChart>
        <c:barDir val="col"/>
        <c:grouping val="percentStacked"/>
        <c:varyColors val="0"/>
        <c:ser>
          <c:idx val="0"/>
          <c:order val="0"/>
          <c:tx>
            <c:strRef>
              <c:f>Sheet1!$B$1</c:f>
              <c:strCache>
                <c:ptCount val="1"/>
                <c:pt idx="0">
                  <c:v>Генерирани се некои податоци</c:v>
                </c:pt>
              </c:strCache>
            </c:strRef>
          </c:tx>
          <c:spPr>
            <a:solidFill>
              <a:schemeClr val="accent1"/>
            </a:solidFill>
            <a:ln>
              <a:noFill/>
            </a:ln>
            <a:effectLst/>
          </c:spPr>
          <c:invertIfNegative val="0"/>
          <c:cat>
            <c:strRef>
              <c:f>Sheet1!$A$2:$A$3</c:f>
              <c:strCache>
                <c:ptCount val="2"/>
                <c:pt idx="0">
                  <c:v>Страни на Конвенцијата на Будимпешта</c:v>
                </c:pt>
                <c:pt idx="1">
                  <c:v>Други земји</c:v>
                </c:pt>
              </c:strCache>
            </c:strRef>
          </c:cat>
          <c:val>
            <c:numRef>
              <c:f>Sheet1!$B$2:$B$3</c:f>
              <c:numCache>
                <c:formatCode>#,##0</c:formatCode>
                <c:ptCount val="2"/>
                <c:pt idx="0">
                  <c:v>80541</c:v>
                </c:pt>
                <c:pt idx="1">
                  <c:v>24272</c:v>
                </c:pt>
              </c:numCache>
            </c:numRef>
          </c:val>
          <c:extLst>
            <c:ext xmlns:c16="http://schemas.microsoft.com/office/drawing/2014/chart" uri="{C3380CC4-5D6E-409C-BE32-E72D297353CC}">
              <c16:uniqueId val="{00000000-F3D8-440D-9A52-34492E68BB14}"/>
            </c:ext>
          </c:extLst>
        </c:ser>
        <c:ser>
          <c:idx val="1"/>
          <c:order val="1"/>
          <c:tx>
            <c:strRef>
              <c:f>Sheet1!$C$1</c:f>
              <c:strCache>
                <c:ptCount val="1"/>
                <c:pt idx="0">
                  <c:v>Не се генерирани податоци</c:v>
                </c:pt>
              </c:strCache>
            </c:strRef>
          </c:tx>
          <c:spPr>
            <a:solidFill>
              <a:schemeClr val="accent2"/>
            </a:solidFill>
            <a:ln>
              <a:noFill/>
            </a:ln>
            <a:effectLst/>
          </c:spPr>
          <c:invertIfNegative val="0"/>
          <c:cat>
            <c:strRef>
              <c:f>Sheet1!$A$2:$A$3</c:f>
              <c:strCache>
                <c:ptCount val="2"/>
                <c:pt idx="0">
                  <c:v>Страни на Конвенцијата на Будимпешта</c:v>
                </c:pt>
                <c:pt idx="1">
                  <c:v>Други земји</c:v>
                </c:pt>
              </c:strCache>
            </c:strRef>
          </c:cat>
          <c:val>
            <c:numRef>
              <c:f>Sheet1!$C$2:$C$3</c:f>
              <c:numCache>
                <c:formatCode>#,##0</c:formatCode>
                <c:ptCount val="2"/>
                <c:pt idx="0" formatCode="General">
                  <c:v>18899</c:v>
                </c:pt>
                <c:pt idx="1">
                  <c:v>17163</c:v>
                </c:pt>
              </c:numCache>
            </c:numRef>
          </c:val>
          <c:extLst>
            <c:ext xmlns:c16="http://schemas.microsoft.com/office/drawing/2014/chart" uri="{C3380CC4-5D6E-409C-BE32-E72D297353CC}">
              <c16:uniqueId val="{00000001-F3D8-440D-9A52-34492E68BB14}"/>
            </c:ext>
          </c:extLst>
        </c:ser>
        <c:dLbls>
          <c:showLegendKey val="0"/>
          <c:showVal val="0"/>
          <c:showCatName val="0"/>
          <c:showSerName val="0"/>
          <c:showPercent val="0"/>
          <c:showBubbleSize val="0"/>
        </c:dLbls>
        <c:gapWidth val="150"/>
        <c:overlap val="100"/>
        <c:axId val="431437935"/>
        <c:axId val="418459103"/>
      </c:barChart>
      <c:catAx>
        <c:axId val="431437935"/>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500" b="0" i="0" u="none" strike="noStrike" kern="1200" baseline="0">
                <a:solidFill>
                  <a:schemeClr val="tx1">
                    <a:lumMod val="65000"/>
                    <a:lumOff val="35000"/>
                  </a:schemeClr>
                </a:solidFill>
                <a:latin typeface="+mn-lt"/>
                <a:ea typeface="+mn-ea"/>
                <a:cs typeface="+mn-cs"/>
              </a:defRPr>
            </a:pPr>
            <a:endParaRPr lang="LID4096"/>
          </a:p>
        </c:txPr>
        <c:crossAx val="418459103"/>
        <c:crosses val="autoZero"/>
        <c:auto val="1"/>
        <c:lblAlgn val="ctr"/>
        <c:lblOffset val="100"/>
        <c:noMultiLvlLbl val="0"/>
      </c:catAx>
      <c:valAx>
        <c:axId val="418459103"/>
        <c:scaling>
          <c:orientation val="minMax"/>
        </c:scaling>
        <c:delete val="0"/>
        <c:axPos val="l"/>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LID4096"/>
          </a:p>
        </c:txPr>
        <c:crossAx val="431437935"/>
        <c:crosses val="autoZero"/>
        <c:crossBetween val="between"/>
      </c:valAx>
      <c:spPr>
        <a:noFill/>
        <a:ln>
          <a:noFill/>
        </a:ln>
        <a:effectLst/>
      </c:spPr>
    </c:plotArea>
    <c:legend>
      <c:legendPos val="b"/>
      <c:layout>
        <c:manualLayout>
          <c:xMode val="edge"/>
          <c:yMode val="edge"/>
          <c:x val="5.7473251559619548E-2"/>
          <c:y val="0.93751185448432506"/>
          <c:w val="0.89999992938637707"/>
          <c:h val="6.2488145515674928E-2"/>
        </c:manualLayout>
      </c:layout>
      <c:overlay val="0"/>
      <c:spPr>
        <a:noFill/>
        <a:ln>
          <a:noFill/>
        </a:ln>
        <a:effectLst/>
      </c:spPr>
      <c:txPr>
        <a:bodyPr rot="0" spcFirstLastPara="1" vertOverflow="ellipsis" vert="horz" wrap="square" anchor="ctr" anchorCtr="1"/>
        <a:lstStyle/>
        <a:p>
          <a:pPr>
            <a:defRPr sz="1500" b="0" i="0" u="none" strike="noStrike" kern="1200" baseline="0">
              <a:solidFill>
                <a:schemeClr val="tx1">
                  <a:lumMod val="65000"/>
                  <a:lumOff val="35000"/>
                </a:schemeClr>
              </a:solidFill>
              <a:latin typeface="+mn-lt"/>
              <a:ea typeface="+mn-ea"/>
              <a:cs typeface="+mn-cs"/>
            </a:defRPr>
          </a:pPr>
          <a:endParaRPr lang="LID4096"/>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LID4096"/>
    </a:p>
  </c:txPr>
  <c:externalData r:id="rId3">
    <c:autoUpdate val="0"/>
  </c:externalData>
</c:chartSpace>
</file>

<file path=ppt/charts/chart1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200" b="1" i="0" u="none" strike="noStrike" kern="1200" spc="0" baseline="0">
                <a:solidFill>
                  <a:schemeClr val="tx1">
                    <a:lumMod val="65000"/>
                    <a:lumOff val="35000"/>
                  </a:schemeClr>
                </a:solidFill>
                <a:latin typeface="+mn-lt"/>
                <a:ea typeface="+mn-ea"/>
                <a:cs typeface="+mn-cs"/>
              </a:defRPr>
            </a:pPr>
            <a:r>
              <a:rPr lang="mk-MK" sz="2200" b="1" dirty="0"/>
              <a:t>Извештај за транспарентност</a:t>
            </a:r>
            <a:r>
              <a:rPr lang="mk-MK" sz="2200" b="1" baseline="0" dirty="0"/>
              <a:t> на Твитер </a:t>
            </a:r>
            <a:r>
              <a:rPr lang="mk-MK" sz="2200" b="1" dirty="0">
                <a:solidFill>
                  <a:srgbClr val="FF0000"/>
                </a:solidFill>
              </a:rPr>
              <a:t>за првата половина од</a:t>
            </a:r>
            <a:r>
              <a:rPr lang="en-US" sz="2200" b="1" dirty="0">
                <a:solidFill>
                  <a:srgbClr val="FF0000"/>
                </a:solidFill>
              </a:rPr>
              <a:t> 2019</a:t>
            </a:r>
            <a:r>
              <a:rPr lang="mk-MK" sz="2200" b="1" dirty="0">
                <a:solidFill>
                  <a:srgbClr val="FF0000"/>
                </a:solidFill>
              </a:rPr>
              <a:t> год.</a:t>
            </a:r>
            <a:endParaRPr lang="en-US" sz="2200" b="1" dirty="0">
              <a:solidFill>
                <a:srgbClr val="FF0000"/>
              </a:solidFill>
            </a:endParaRPr>
          </a:p>
        </c:rich>
      </c:tx>
      <c:overlay val="0"/>
      <c:spPr>
        <a:noFill/>
        <a:ln>
          <a:noFill/>
        </a:ln>
        <a:effectLst/>
      </c:spPr>
      <c:txPr>
        <a:bodyPr rot="0" spcFirstLastPara="1" vertOverflow="ellipsis" vert="horz" wrap="square" anchor="ctr" anchorCtr="1"/>
        <a:lstStyle/>
        <a:p>
          <a:pPr>
            <a:defRPr sz="2200" b="1" i="0" u="none" strike="noStrike" kern="1200" spc="0" baseline="0">
              <a:solidFill>
                <a:schemeClr val="tx1">
                  <a:lumMod val="65000"/>
                  <a:lumOff val="35000"/>
                </a:schemeClr>
              </a:solidFill>
              <a:latin typeface="+mn-lt"/>
              <a:ea typeface="+mn-ea"/>
              <a:cs typeface="+mn-cs"/>
            </a:defRPr>
          </a:pPr>
          <a:endParaRPr lang="LID4096"/>
        </a:p>
      </c:txPr>
    </c:title>
    <c:autoTitleDeleted val="0"/>
    <c:plotArea>
      <c:layout/>
      <c:barChart>
        <c:barDir val="col"/>
        <c:grouping val="percentStacked"/>
        <c:varyColors val="0"/>
        <c:ser>
          <c:idx val="0"/>
          <c:order val="0"/>
          <c:tx>
            <c:strRef>
              <c:f>Sheet1!$B$1</c:f>
              <c:strCache>
                <c:ptCount val="1"/>
                <c:pt idx="0">
                  <c:v>Генерирани се податоци</c:v>
                </c:pt>
              </c:strCache>
            </c:strRef>
          </c:tx>
          <c:spPr>
            <a:solidFill>
              <a:schemeClr val="accent1"/>
            </a:solidFill>
            <a:ln>
              <a:noFill/>
            </a:ln>
            <a:effectLst/>
          </c:spPr>
          <c:invertIfNegative val="0"/>
          <c:cat>
            <c:strRef>
              <c:f>Sheet1!$A$2:$A$3</c:f>
              <c:strCache>
                <c:ptCount val="2"/>
                <c:pt idx="0">
                  <c:v>Страни на Конвенцијата од Будимпешта</c:v>
                </c:pt>
                <c:pt idx="1">
                  <c:v>Други земји</c:v>
                </c:pt>
              </c:strCache>
            </c:strRef>
          </c:cat>
          <c:val>
            <c:numRef>
              <c:f>Sheet1!$B$2:$B$3</c:f>
              <c:numCache>
                <c:formatCode>#,##0</c:formatCode>
                <c:ptCount val="2"/>
                <c:pt idx="0">
                  <c:v>3372</c:v>
                </c:pt>
                <c:pt idx="1">
                  <c:v>83</c:v>
                </c:pt>
              </c:numCache>
            </c:numRef>
          </c:val>
          <c:extLst>
            <c:ext xmlns:c16="http://schemas.microsoft.com/office/drawing/2014/chart" uri="{C3380CC4-5D6E-409C-BE32-E72D297353CC}">
              <c16:uniqueId val="{00000000-F3D8-440D-9A52-34492E68BB14}"/>
            </c:ext>
          </c:extLst>
        </c:ser>
        <c:ser>
          <c:idx val="1"/>
          <c:order val="1"/>
          <c:tx>
            <c:strRef>
              <c:f>Sheet1!$C$1</c:f>
              <c:strCache>
                <c:ptCount val="1"/>
                <c:pt idx="0">
                  <c:v>Не се генерирани податоци</c:v>
                </c:pt>
              </c:strCache>
            </c:strRef>
          </c:tx>
          <c:spPr>
            <a:solidFill>
              <a:schemeClr val="accent2"/>
            </a:solidFill>
            <a:ln>
              <a:noFill/>
            </a:ln>
            <a:effectLst/>
          </c:spPr>
          <c:invertIfNegative val="0"/>
          <c:cat>
            <c:strRef>
              <c:f>Sheet1!$A$2:$A$3</c:f>
              <c:strCache>
                <c:ptCount val="2"/>
                <c:pt idx="0">
                  <c:v>Страни на Конвенцијата од Будимпешта</c:v>
                </c:pt>
                <c:pt idx="1">
                  <c:v>Други земји</c:v>
                </c:pt>
              </c:strCache>
            </c:strRef>
          </c:cat>
          <c:val>
            <c:numRef>
              <c:f>Sheet1!$C$2:$C$3</c:f>
              <c:numCache>
                <c:formatCode>#,##0</c:formatCode>
                <c:ptCount val="2"/>
                <c:pt idx="0" formatCode="General">
                  <c:v>3078</c:v>
                </c:pt>
                <c:pt idx="1">
                  <c:v>767</c:v>
                </c:pt>
              </c:numCache>
            </c:numRef>
          </c:val>
          <c:extLst>
            <c:ext xmlns:c16="http://schemas.microsoft.com/office/drawing/2014/chart" uri="{C3380CC4-5D6E-409C-BE32-E72D297353CC}">
              <c16:uniqueId val="{00000001-F3D8-440D-9A52-34492E68BB14}"/>
            </c:ext>
          </c:extLst>
        </c:ser>
        <c:dLbls>
          <c:showLegendKey val="0"/>
          <c:showVal val="0"/>
          <c:showCatName val="0"/>
          <c:showSerName val="0"/>
          <c:showPercent val="0"/>
          <c:showBubbleSize val="0"/>
        </c:dLbls>
        <c:gapWidth val="150"/>
        <c:overlap val="100"/>
        <c:axId val="431437935"/>
        <c:axId val="418459103"/>
      </c:barChart>
      <c:catAx>
        <c:axId val="431437935"/>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500" b="0" i="0" u="none" strike="noStrike" kern="1200" baseline="0">
                <a:solidFill>
                  <a:schemeClr val="tx1">
                    <a:lumMod val="65000"/>
                    <a:lumOff val="35000"/>
                  </a:schemeClr>
                </a:solidFill>
                <a:latin typeface="+mn-lt"/>
                <a:ea typeface="+mn-ea"/>
                <a:cs typeface="+mn-cs"/>
              </a:defRPr>
            </a:pPr>
            <a:endParaRPr lang="LID4096"/>
          </a:p>
        </c:txPr>
        <c:crossAx val="418459103"/>
        <c:crosses val="autoZero"/>
        <c:auto val="1"/>
        <c:lblAlgn val="ctr"/>
        <c:lblOffset val="100"/>
        <c:noMultiLvlLbl val="0"/>
      </c:catAx>
      <c:valAx>
        <c:axId val="418459103"/>
        <c:scaling>
          <c:orientation val="minMax"/>
        </c:scaling>
        <c:delete val="0"/>
        <c:axPos val="l"/>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LID4096"/>
          </a:p>
        </c:txPr>
        <c:crossAx val="431437935"/>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500" b="0" i="0" u="none" strike="noStrike" kern="1200" baseline="0">
              <a:solidFill>
                <a:schemeClr val="tx1">
                  <a:lumMod val="65000"/>
                  <a:lumOff val="35000"/>
                </a:schemeClr>
              </a:solidFill>
              <a:latin typeface="+mn-lt"/>
              <a:ea typeface="+mn-ea"/>
              <a:cs typeface="+mn-cs"/>
            </a:defRPr>
          </a:pPr>
          <a:endParaRPr lang="LID4096"/>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LID4096"/>
    </a:p>
  </c:txPr>
  <c:externalData r:id="rId3">
    <c:autoUpdate val="0"/>
  </c:externalData>
</c:chartSpace>
</file>

<file path=ppt/charts/chart1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200" b="1" i="0" u="none" strike="noStrike" kern="1200" spc="0" baseline="0">
                <a:solidFill>
                  <a:schemeClr val="tx1">
                    <a:lumMod val="65000"/>
                    <a:lumOff val="35000"/>
                  </a:schemeClr>
                </a:solidFill>
                <a:latin typeface="+mn-lt"/>
                <a:ea typeface="+mn-ea"/>
                <a:cs typeface="+mn-cs"/>
              </a:defRPr>
            </a:pPr>
            <a:r>
              <a:rPr lang="mk-MK" sz="2200" b="1" dirty="0"/>
              <a:t>Извештај за транспарентност на Твитер </a:t>
            </a:r>
            <a:r>
              <a:rPr lang="mk-MK" sz="2200" b="1" dirty="0">
                <a:solidFill>
                  <a:srgbClr val="FF0000"/>
                </a:solidFill>
              </a:rPr>
              <a:t>за втората</a:t>
            </a:r>
            <a:r>
              <a:rPr lang="mk-MK" sz="2200" b="1" baseline="0" dirty="0">
                <a:solidFill>
                  <a:srgbClr val="FF0000"/>
                </a:solidFill>
              </a:rPr>
              <a:t> половина од</a:t>
            </a:r>
            <a:r>
              <a:rPr lang="en-US" sz="2200" b="1" dirty="0">
                <a:solidFill>
                  <a:srgbClr val="FF0000"/>
                </a:solidFill>
              </a:rPr>
              <a:t> 2019</a:t>
            </a:r>
            <a:r>
              <a:rPr lang="mk-MK" sz="2200" b="1" dirty="0">
                <a:solidFill>
                  <a:srgbClr val="FF0000"/>
                </a:solidFill>
              </a:rPr>
              <a:t> год.</a:t>
            </a:r>
            <a:endParaRPr lang="en-US" sz="2200" b="1" dirty="0">
              <a:solidFill>
                <a:srgbClr val="FF0000"/>
              </a:solidFill>
            </a:endParaRPr>
          </a:p>
        </c:rich>
      </c:tx>
      <c:overlay val="0"/>
      <c:spPr>
        <a:noFill/>
        <a:ln>
          <a:noFill/>
        </a:ln>
        <a:effectLst/>
      </c:spPr>
      <c:txPr>
        <a:bodyPr rot="0" spcFirstLastPara="1" vertOverflow="ellipsis" vert="horz" wrap="square" anchor="ctr" anchorCtr="1"/>
        <a:lstStyle/>
        <a:p>
          <a:pPr>
            <a:defRPr sz="2200" b="1" i="0" u="none" strike="noStrike" kern="1200" spc="0" baseline="0">
              <a:solidFill>
                <a:schemeClr val="tx1">
                  <a:lumMod val="65000"/>
                  <a:lumOff val="35000"/>
                </a:schemeClr>
              </a:solidFill>
              <a:latin typeface="+mn-lt"/>
              <a:ea typeface="+mn-ea"/>
              <a:cs typeface="+mn-cs"/>
            </a:defRPr>
          </a:pPr>
          <a:endParaRPr lang="LID4096"/>
        </a:p>
      </c:txPr>
    </c:title>
    <c:autoTitleDeleted val="0"/>
    <c:plotArea>
      <c:layout/>
      <c:barChart>
        <c:barDir val="col"/>
        <c:grouping val="percentStacked"/>
        <c:varyColors val="0"/>
        <c:ser>
          <c:idx val="0"/>
          <c:order val="0"/>
          <c:tx>
            <c:strRef>
              <c:f>Sheet1!$B$1</c:f>
              <c:strCache>
                <c:ptCount val="1"/>
                <c:pt idx="0">
                  <c:v>Генерирани се податоци</c:v>
                </c:pt>
              </c:strCache>
            </c:strRef>
          </c:tx>
          <c:spPr>
            <a:solidFill>
              <a:schemeClr val="accent1"/>
            </a:solidFill>
            <a:ln>
              <a:noFill/>
            </a:ln>
            <a:effectLst/>
          </c:spPr>
          <c:invertIfNegative val="0"/>
          <c:cat>
            <c:strRef>
              <c:f>Sheet1!$A$2:$A$3</c:f>
              <c:strCache>
                <c:ptCount val="2"/>
                <c:pt idx="0">
                  <c:v>Страни на Конвенцијата од Будимпешта</c:v>
                </c:pt>
                <c:pt idx="1">
                  <c:v>Други земји</c:v>
                </c:pt>
              </c:strCache>
            </c:strRef>
          </c:cat>
          <c:val>
            <c:numRef>
              <c:f>Sheet1!$B$2:$B$3</c:f>
              <c:numCache>
                <c:formatCode>#,##0</c:formatCode>
                <c:ptCount val="2"/>
                <c:pt idx="0">
                  <c:v>3392</c:v>
                </c:pt>
                <c:pt idx="1">
                  <c:v>175</c:v>
                </c:pt>
              </c:numCache>
            </c:numRef>
          </c:val>
          <c:extLst>
            <c:ext xmlns:c16="http://schemas.microsoft.com/office/drawing/2014/chart" uri="{C3380CC4-5D6E-409C-BE32-E72D297353CC}">
              <c16:uniqueId val="{00000000-F3D8-440D-9A52-34492E68BB14}"/>
            </c:ext>
          </c:extLst>
        </c:ser>
        <c:ser>
          <c:idx val="1"/>
          <c:order val="1"/>
          <c:tx>
            <c:strRef>
              <c:f>Sheet1!$C$1</c:f>
              <c:strCache>
                <c:ptCount val="1"/>
                <c:pt idx="0">
                  <c:v>Не се генерирани податоци</c:v>
                </c:pt>
              </c:strCache>
            </c:strRef>
          </c:tx>
          <c:spPr>
            <a:solidFill>
              <a:schemeClr val="accent2"/>
            </a:solidFill>
            <a:ln>
              <a:noFill/>
            </a:ln>
            <a:effectLst/>
          </c:spPr>
          <c:invertIfNegative val="0"/>
          <c:cat>
            <c:strRef>
              <c:f>Sheet1!$A$2:$A$3</c:f>
              <c:strCache>
                <c:ptCount val="2"/>
                <c:pt idx="0">
                  <c:v>Страни на Конвенцијата од Будимпешта</c:v>
                </c:pt>
                <c:pt idx="1">
                  <c:v>Други земји</c:v>
                </c:pt>
              </c:strCache>
            </c:strRef>
          </c:cat>
          <c:val>
            <c:numRef>
              <c:f>Sheet1!$C$2:$C$3</c:f>
              <c:numCache>
                <c:formatCode>#,##0</c:formatCode>
                <c:ptCount val="2"/>
                <c:pt idx="0" formatCode="General">
                  <c:v>3805</c:v>
                </c:pt>
                <c:pt idx="1">
                  <c:v>1447</c:v>
                </c:pt>
              </c:numCache>
            </c:numRef>
          </c:val>
          <c:extLst>
            <c:ext xmlns:c16="http://schemas.microsoft.com/office/drawing/2014/chart" uri="{C3380CC4-5D6E-409C-BE32-E72D297353CC}">
              <c16:uniqueId val="{00000001-F3D8-440D-9A52-34492E68BB14}"/>
            </c:ext>
          </c:extLst>
        </c:ser>
        <c:dLbls>
          <c:showLegendKey val="0"/>
          <c:showVal val="0"/>
          <c:showCatName val="0"/>
          <c:showSerName val="0"/>
          <c:showPercent val="0"/>
          <c:showBubbleSize val="0"/>
        </c:dLbls>
        <c:gapWidth val="150"/>
        <c:overlap val="100"/>
        <c:axId val="431437935"/>
        <c:axId val="418459103"/>
      </c:barChart>
      <c:catAx>
        <c:axId val="431437935"/>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500" b="0" i="0" u="none" strike="noStrike" kern="1200" baseline="0">
                <a:solidFill>
                  <a:schemeClr val="tx1">
                    <a:lumMod val="65000"/>
                    <a:lumOff val="35000"/>
                  </a:schemeClr>
                </a:solidFill>
                <a:latin typeface="+mn-lt"/>
                <a:ea typeface="+mn-ea"/>
                <a:cs typeface="+mn-cs"/>
              </a:defRPr>
            </a:pPr>
            <a:endParaRPr lang="LID4096"/>
          </a:p>
        </c:txPr>
        <c:crossAx val="418459103"/>
        <c:crosses val="autoZero"/>
        <c:auto val="1"/>
        <c:lblAlgn val="ctr"/>
        <c:lblOffset val="100"/>
        <c:noMultiLvlLbl val="0"/>
      </c:catAx>
      <c:valAx>
        <c:axId val="418459103"/>
        <c:scaling>
          <c:orientation val="minMax"/>
        </c:scaling>
        <c:delete val="0"/>
        <c:axPos val="l"/>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LID4096"/>
          </a:p>
        </c:txPr>
        <c:crossAx val="431437935"/>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500" b="0" i="0" u="none" strike="noStrike" kern="1200" baseline="0">
              <a:solidFill>
                <a:schemeClr val="tx1">
                  <a:lumMod val="65000"/>
                  <a:lumOff val="35000"/>
                </a:schemeClr>
              </a:solidFill>
              <a:latin typeface="+mn-lt"/>
              <a:ea typeface="+mn-ea"/>
              <a:cs typeface="+mn-cs"/>
            </a:defRPr>
          </a:pPr>
          <a:endParaRPr lang="LID4096"/>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LID4096"/>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endParaRPr lang="LID4096"/>
        </a:p>
      </c:txPr>
    </c:title>
    <c:autoTitleDeleted val="0"/>
    <c:plotArea>
      <c:layout/>
      <c:pieChart>
        <c:varyColors val="1"/>
        <c:ser>
          <c:idx val="0"/>
          <c:order val="0"/>
          <c:tx>
            <c:strRef>
              <c:f>Sheet1!$B$1</c:f>
              <c:strCache>
                <c:ptCount val="1"/>
                <c:pt idx="0">
                  <c:v>   </c:v>
                </c:pt>
              </c:strCache>
            </c:strRef>
          </c:tx>
          <c:spPr>
            <a:solidFill>
              <a:srgbClr val="FFFF00"/>
            </a:solidFill>
            <a:ln>
              <a:solidFill>
                <a:schemeClr val="tx1"/>
              </a:solidFill>
            </a:ln>
          </c:spPr>
          <c:dPt>
            <c:idx val="0"/>
            <c:bubble3D val="0"/>
            <c:spPr>
              <a:solidFill>
                <a:srgbClr val="FFFF00"/>
              </a:solidFill>
              <a:ln w="19050">
                <a:solidFill>
                  <a:schemeClr val="tx1"/>
                </a:solidFill>
              </a:ln>
              <a:effectLst/>
            </c:spPr>
            <c:extLst>
              <c:ext xmlns:c16="http://schemas.microsoft.com/office/drawing/2014/chart" uri="{C3380CC4-5D6E-409C-BE32-E72D297353CC}">
                <c16:uniqueId val="{00000001-954F-42ED-BE1C-67F2BBD51BDF}"/>
              </c:ext>
            </c:extLst>
          </c:dPt>
          <c:dPt>
            <c:idx val="1"/>
            <c:bubble3D val="0"/>
            <c:spPr>
              <a:solidFill>
                <a:srgbClr val="FFFF00"/>
              </a:solidFill>
              <a:ln w="19050">
                <a:solidFill>
                  <a:schemeClr val="tx1"/>
                </a:solidFill>
              </a:ln>
              <a:effectLst/>
            </c:spPr>
            <c:extLst>
              <c:ext xmlns:c16="http://schemas.microsoft.com/office/drawing/2014/chart" uri="{C3380CC4-5D6E-409C-BE32-E72D297353CC}">
                <c16:uniqueId val="{00000003-954F-42ED-BE1C-67F2BBD51BDF}"/>
              </c:ext>
            </c:extLst>
          </c:dPt>
          <c:dPt>
            <c:idx val="2"/>
            <c:bubble3D val="0"/>
            <c:spPr>
              <a:solidFill>
                <a:srgbClr val="FFFF00"/>
              </a:solidFill>
              <a:ln w="19050">
                <a:solidFill>
                  <a:schemeClr val="tx1"/>
                </a:solidFill>
              </a:ln>
              <a:effectLst/>
            </c:spPr>
            <c:extLst>
              <c:ext xmlns:c16="http://schemas.microsoft.com/office/drawing/2014/chart" uri="{C3380CC4-5D6E-409C-BE32-E72D297353CC}">
                <c16:uniqueId val="{00000005-954F-42ED-BE1C-67F2BBD51BDF}"/>
              </c:ext>
            </c:extLst>
          </c:dPt>
          <c:dPt>
            <c:idx val="3"/>
            <c:bubble3D val="0"/>
            <c:spPr>
              <a:solidFill>
                <a:srgbClr val="FFFF00"/>
              </a:solidFill>
              <a:ln w="19050">
                <a:solidFill>
                  <a:schemeClr val="tx1"/>
                </a:solidFill>
              </a:ln>
              <a:effectLst/>
            </c:spPr>
            <c:extLst>
              <c:ext xmlns:c16="http://schemas.microsoft.com/office/drawing/2014/chart" uri="{C3380CC4-5D6E-409C-BE32-E72D297353CC}">
                <c16:uniqueId val="{00000007-954F-42ED-BE1C-67F2BBD51BDF}"/>
              </c:ext>
            </c:extLst>
          </c:dPt>
          <c:dPt>
            <c:idx val="4"/>
            <c:bubble3D val="0"/>
            <c:spPr>
              <a:solidFill>
                <a:srgbClr val="FFFF00"/>
              </a:solidFill>
              <a:ln w="19050">
                <a:solidFill>
                  <a:schemeClr val="tx1"/>
                </a:solidFill>
              </a:ln>
              <a:effectLst/>
            </c:spPr>
            <c:extLst>
              <c:ext xmlns:c16="http://schemas.microsoft.com/office/drawing/2014/chart" uri="{C3380CC4-5D6E-409C-BE32-E72D297353CC}">
                <c16:uniqueId val="{00000009-954F-42ED-BE1C-67F2BBD51BDF}"/>
              </c:ext>
            </c:extLst>
          </c:dPt>
          <c:dPt>
            <c:idx val="5"/>
            <c:bubble3D val="0"/>
            <c:spPr>
              <a:solidFill>
                <a:srgbClr val="FFFF00"/>
              </a:solidFill>
              <a:ln w="19050">
                <a:solidFill>
                  <a:schemeClr val="tx1"/>
                </a:solidFill>
              </a:ln>
              <a:effectLst/>
            </c:spPr>
            <c:extLst>
              <c:ext xmlns:c16="http://schemas.microsoft.com/office/drawing/2014/chart" uri="{C3380CC4-5D6E-409C-BE32-E72D297353CC}">
                <c16:uniqueId val="{0000000B-954F-42ED-BE1C-67F2BBD51BDF}"/>
              </c:ext>
            </c:extLst>
          </c:dPt>
          <c:cat>
            <c:numRef>
              <c:f>Sheet1!$A$2:$A$7</c:f>
              <c:numCache>
                <c:formatCode>General</c:formatCode>
                <c:ptCount val="6"/>
              </c:numCache>
            </c:numRef>
          </c:cat>
          <c:val>
            <c:numRef>
              <c:f>Sheet1!$B$2:$B$7</c:f>
              <c:numCache>
                <c:formatCode>General</c:formatCode>
                <c:ptCount val="6"/>
                <c:pt idx="0">
                  <c:v>20</c:v>
                </c:pt>
                <c:pt idx="1">
                  <c:v>20</c:v>
                </c:pt>
                <c:pt idx="2">
                  <c:v>20</c:v>
                </c:pt>
                <c:pt idx="3">
                  <c:v>20</c:v>
                </c:pt>
                <c:pt idx="4">
                  <c:v>20</c:v>
                </c:pt>
                <c:pt idx="5">
                  <c:v>20</c:v>
                </c:pt>
              </c:numCache>
            </c:numRef>
          </c:val>
          <c:extLst>
            <c:ext xmlns:c16="http://schemas.microsoft.com/office/drawing/2014/chart" uri="{C3380CC4-5D6E-409C-BE32-E72D297353CC}">
              <c16:uniqueId val="{0000000C-954F-42ED-BE1C-67F2BBD51BDF}"/>
            </c:ext>
          </c:extLst>
        </c:ser>
        <c:dLbls>
          <c:showLegendKey val="0"/>
          <c:showVal val="0"/>
          <c:showCatName val="0"/>
          <c:showSerName val="0"/>
          <c:showPercent val="0"/>
          <c:showBubbleSize val="0"/>
          <c:showLeaderLines val="1"/>
        </c:dLbls>
        <c:firstSliceAng val="0"/>
      </c:pieChart>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LID4096"/>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LID4096"/>
    </a:p>
  </c:txPr>
  <c:externalData r:id="rId3">
    <c:autoUpdate val="0"/>
  </c:externalData>
  <c:userShapes r:id="rId4"/>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endParaRPr lang="LID4096"/>
        </a:p>
      </c:txPr>
    </c:title>
    <c:autoTitleDeleted val="0"/>
    <c:plotArea>
      <c:layout/>
      <c:pieChart>
        <c:varyColors val="1"/>
        <c:ser>
          <c:idx val="0"/>
          <c:order val="0"/>
          <c:tx>
            <c:strRef>
              <c:f>Sheet1!$B$1</c:f>
              <c:strCache>
                <c:ptCount val="1"/>
                <c:pt idx="0">
                  <c:v>   </c:v>
                </c:pt>
              </c:strCache>
            </c:strRef>
          </c:tx>
          <c:spPr>
            <a:solidFill>
              <a:schemeClr val="bg1"/>
            </a:solidFill>
            <a:ln>
              <a:solidFill>
                <a:schemeClr val="tx1"/>
              </a:solidFill>
            </a:ln>
          </c:spPr>
          <c:dPt>
            <c:idx val="0"/>
            <c:bubble3D val="0"/>
            <c:spPr>
              <a:solidFill>
                <a:schemeClr val="bg1"/>
              </a:solidFill>
              <a:ln w="19050">
                <a:solidFill>
                  <a:schemeClr val="tx1"/>
                </a:solidFill>
              </a:ln>
              <a:effectLst/>
            </c:spPr>
            <c:extLst>
              <c:ext xmlns:c16="http://schemas.microsoft.com/office/drawing/2014/chart" uri="{C3380CC4-5D6E-409C-BE32-E72D297353CC}">
                <c16:uniqueId val="{00000001-66EC-4B77-93A8-B43B14F94A98}"/>
              </c:ext>
            </c:extLst>
          </c:dPt>
          <c:dPt>
            <c:idx val="1"/>
            <c:bubble3D val="0"/>
            <c:spPr>
              <a:solidFill>
                <a:schemeClr val="bg1"/>
              </a:solidFill>
              <a:ln w="19050">
                <a:solidFill>
                  <a:schemeClr val="tx1"/>
                </a:solidFill>
              </a:ln>
              <a:effectLst/>
            </c:spPr>
            <c:extLst>
              <c:ext xmlns:c16="http://schemas.microsoft.com/office/drawing/2014/chart" uri="{C3380CC4-5D6E-409C-BE32-E72D297353CC}">
                <c16:uniqueId val="{00000003-66EC-4B77-93A8-B43B14F94A98}"/>
              </c:ext>
            </c:extLst>
          </c:dPt>
          <c:dPt>
            <c:idx val="2"/>
            <c:bubble3D val="0"/>
            <c:spPr>
              <a:solidFill>
                <a:schemeClr val="bg1"/>
              </a:solidFill>
              <a:ln w="19050">
                <a:solidFill>
                  <a:schemeClr val="tx1"/>
                </a:solidFill>
              </a:ln>
              <a:effectLst/>
            </c:spPr>
            <c:extLst>
              <c:ext xmlns:c16="http://schemas.microsoft.com/office/drawing/2014/chart" uri="{C3380CC4-5D6E-409C-BE32-E72D297353CC}">
                <c16:uniqueId val="{00000005-66EC-4B77-93A8-B43B14F94A98}"/>
              </c:ext>
            </c:extLst>
          </c:dPt>
          <c:dPt>
            <c:idx val="3"/>
            <c:bubble3D val="0"/>
            <c:spPr>
              <a:solidFill>
                <a:schemeClr val="bg1"/>
              </a:solidFill>
              <a:ln w="19050">
                <a:solidFill>
                  <a:schemeClr val="tx1"/>
                </a:solidFill>
              </a:ln>
              <a:effectLst/>
            </c:spPr>
            <c:extLst>
              <c:ext xmlns:c16="http://schemas.microsoft.com/office/drawing/2014/chart" uri="{C3380CC4-5D6E-409C-BE32-E72D297353CC}">
                <c16:uniqueId val="{00000007-66EC-4B77-93A8-B43B14F94A98}"/>
              </c:ext>
            </c:extLst>
          </c:dPt>
          <c:dPt>
            <c:idx val="4"/>
            <c:bubble3D val="0"/>
            <c:spPr>
              <a:solidFill>
                <a:schemeClr val="bg1"/>
              </a:solidFill>
              <a:ln w="19050">
                <a:solidFill>
                  <a:schemeClr val="tx1"/>
                </a:solidFill>
              </a:ln>
              <a:effectLst/>
            </c:spPr>
            <c:extLst>
              <c:ext xmlns:c16="http://schemas.microsoft.com/office/drawing/2014/chart" uri="{C3380CC4-5D6E-409C-BE32-E72D297353CC}">
                <c16:uniqueId val="{00000009-66EC-4B77-93A8-B43B14F94A98}"/>
              </c:ext>
            </c:extLst>
          </c:dPt>
          <c:dPt>
            <c:idx val="5"/>
            <c:bubble3D val="0"/>
            <c:spPr>
              <a:solidFill>
                <a:schemeClr val="bg1"/>
              </a:solidFill>
              <a:ln w="19050">
                <a:solidFill>
                  <a:schemeClr val="tx1"/>
                </a:solidFill>
              </a:ln>
              <a:effectLst/>
            </c:spPr>
            <c:extLst>
              <c:ext xmlns:c16="http://schemas.microsoft.com/office/drawing/2014/chart" uri="{C3380CC4-5D6E-409C-BE32-E72D297353CC}">
                <c16:uniqueId val="{0000000B-C372-4AC2-83D2-F174F61AA4A0}"/>
              </c:ext>
            </c:extLst>
          </c:dPt>
          <c:cat>
            <c:numRef>
              <c:f>Sheet1!$A$2:$A$7</c:f>
              <c:numCache>
                <c:formatCode>General</c:formatCode>
                <c:ptCount val="6"/>
              </c:numCache>
            </c:numRef>
          </c:cat>
          <c:val>
            <c:numRef>
              <c:f>Sheet1!$B$2:$B$7</c:f>
              <c:numCache>
                <c:formatCode>General</c:formatCode>
                <c:ptCount val="6"/>
                <c:pt idx="0">
                  <c:v>20</c:v>
                </c:pt>
                <c:pt idx="1">
                  <c:v>20</c:v>
                </c:pt>
                <c:pt idx="2">
                  <c:v>20</c:v>
                </c:pt>
                <c:pt idx="3">
                  <c:v>20</c:v>
                </c:pt>
                <c:pt idx="4">
                  <c:v>20</c:v>
                </c:pt>
                <c:pt idx="5">
                  <c:v>20</c:v>
                </c:pt>
              </c:numCache>
            </c:numRef>
          </c:val>
          <c:extLst>
            <c:ext xmlns:c16="http://schemas.microsoft.com/office/drawing/2014/chart" uri="{C3380CC4-5D6E-409C-BE32-E72D297353CC}">
              <c16:uniqueId val="{0000000A-66EC-4B77-93A8-B43B14F94A98}"/>
            </c:ext>
          </c:extLst>
        </c:ser>
        <c:dLbls>
          <c:showLegendKey val="0"/>
          <c:showVal val="0"/>
          <c:showCatName val="0"/>
          <c:showSerName val="0"/>
          <c:showPercent val="0"/>
          <c:showBubbleSize val="0"/>
          <c:showLeaderLines val="1"/>
        </c:dLbls>
        <c:firstSliceAng val="0"/>
      </c:pieChart>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LID4096"/>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LID4096"/>
    </a:p>
  </c:txPr>
  <c:externalData r:id="rId3">
    <c:autoUpdate val="0"/>
  </c:externalData>
  <c:userShapes r:id="rId4"/>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endParaRPr lang="LID4096"/>
        </a:p>
      </c:txPr>
    </c:title>
    <c:autoTitleDeleted val="0"/>
    <c:plotArea>
      <c:layout/>
      <c:pieChart>
        <c:varyColors val="1"/>
        <c:ser>
          <c:idx val="0"/>
          <c:order val="0"/>
          <c:tx>
            <c:strRef>
              <c:f>Sheet1!$B$1</c:f>
              <c:strCache>
                <c:ptCount val="1"/>
                <c:pt idx="0">
                  <c:v>   </c:v>
                </c:pt>
              </c:strCache>
            </c:strRef>
          </c:tx>
          <c:spPr>
            <a:solidFill>
              <a:srgbClr val="FFFF00"/>
            </a:solidFill>
            <a:ln>
              <a:solidFill>
                <a:schemeClr val="tx1"/>
              </a:solidFill>
            </a:ln>
          </c:spPr>
          <c:dPt>
            <c:idx val="0"/>
            <c:bubble3D val="0"/>
            <c:spPr>
              <a:solidFill>
                <a:srgbClr val="FFFF00"/>
              </a:solidFill>
              <a:ln w="19050">
                <a:solidFill>
                  <a:schemeClr val="tx1"/>
                </a:solidFill>
              </a:ln>
              <a:effectLst/>
            </c:spPr>
            <c:extLst>
              <c:ext xmlns:c16="http://schemas.microsoft.com/office/drawing/2014/chart" uri="{C3380CC4-5D6E-409C-BE32-E72D297353CC}">
                <c16:uniqueId val="{00000001-954F-42ED-BE1C-67F2BBD51BDF}"/>
              </c:ext>
            </c:extLst>
          </c:dPt>
          <c:dPt>
            <c:idx val="1"/>
            <c:bubble3D val="0"/>
            <c:spPr>
              <a:solidFill>
                <a:schemeClr val="bg1"/>
              </a:solidFill>
              <a:ln w="19050">
                <a:solidFill>
                  <a:schemeClr val="tx1"/>
                </a:solidFill>
              </a:ln>
              <a:effectLst/>
            </c:spPr>
            <c:extLst>
              <c:ext xmlns:c16="http://schemas.microsoft.com/office/drawing/2014/chart" uri="{C3380CC4-5D6E-409C-BE32-E72D297353CC}">
                <c16:uniqueId val="{00000003-954F-42ED-BE1C-67F2BBD51BDF}"/>
              </c:ext>
            </c:extLst>
          </c:dPt>
          <c:dPt>
            <c:idx val="2"/>
            <c:bubble3D val="0"/>
            <c:spPr>
              <a:solidFill>
                <a:schemeClr val="bg1"/>
              </a:solidFill>
              <a:ln w="19050">
                <a:solidFill>
                  <a:schemeClr val="tx1"/>
                </a:solidFill>
              </a:ln>
              <a:effectLst/>
            </c:spPr>
            <c:extLst>
              <c:ext xmlns:c16="http://schemas.microsoft.com/office/drawing/2014/chart" uri="{C3380CC4-5D6E-409C-BE32-E72D297353CC}">
                <c16:uniqueId val="{00000005-954F-42ED-BE1C-67F2BBD51BDF}"/>
              </c:ext>
            </c:extLst>
          </c:dPt>
          <c:dPt>
            <c:idx val="3"/>
            <c:bubble3D val="0"/>
            <c:spPr>
              <a:solidFill>
                <a:schemeClr val="bg1"/>
              </a:solidFill>
              <a:ln w="19050">
                <a:solidFill>
                  <a:schemeClr val="tx1"/>
                </a:solidFill>
              </a:ln>
              <a:effectLst/>
            </c:spPr>
            <c:extLst>
              <c:ext xmlns:c16="http://schemas.microsoft.com/office/drawing/2014/chart" uri="{C3380CC4-5D6E-409C-BE32-E72D297353CC}">
                <c16:uniqueId val="{00000007-954F-42ED-BE1C-67F2BBD51BDF}"/>
              </c:ext>
            </c:extLst>
          </c:dPt>
          <c:dPt>
            <c:idx val="4"/>
            <c:bubble3D val="0"/>
            <c:spPr>
              <a:pattFill prst="ltDnDiag">
                <a:fgClr>
                  <a:schemeClr val="accent2"/>
                </a:fgClr>
                <a:bgClr>
                  <a:schemeClr val="bg1"/>
                </a:bgClr>
              </a:pattFill>
              <a:ln w="19050">
                <a:solidFill>
                  <a:schemeClr val="tx1"/>
                </a:solidFill>
              </a:ln>
              <a:effectLst/>
            </c:spPr>
            <c:extLst>
              <c:ext xmlns:c16="http://schemas.microsoft.com/office/drawing/2014/chart" uri="{C3380CC4-5D6E-409C-BE32-E72D297353CC}">
                <c16:uniqueId val="{00000009-954F-42ED-BE1C-67F2BBD51BDF}"/>
              </c:ext>
            </c:extLst>
          </c:dPt>
          <c:dPt>
            <c:idx val="5"/>
            <c:bubble3D val="0"/>
            <c:spPr>
              <a:solidFill>
                <a:srgbClr val="FFFF00"/>
              </a:solidFill>
              <a:ln w="19050">
                <a:solidFill>
                  <a:schemeClr val="tx1"/>
                </a:solidFill>
              </a:ln>
              <a:effectLst/>
            </c:spPr>
            <c:extLst>
              <c:ext xmlns:c16="http://schemas.microsoft.com/office/drawing/2014/chart" uri="{C3380CC4-5D6E-409C-BE32-E72D297353CC}">
                <c16:uniqueId val="{0000000B-954F-42ED-BE1C-67F2BBD51BDF}"/>
              </c:ext>
            </c:extLst>
          </c:dPt>
          <c:cat>
            <c:numRef>
              <c:f>Sheet1!$A$2:$A$7</c:f>
              <c:numCache>
                <c:formatCode>General</c:formatCode>
                <c:ptCount val="6"/>
              </c:numCache>
            </c:numRef>
          </c:cat>
          <c:val>
            <c:numRef>
              <c:f>Sheet1!$B$2:$B$7</c:f>
              <c:numCache>
                <c:formatCode>General</c:formatCode>
                <c:ptCount val="6"/>
                <c:pt idx="0">
                  <c:v>20</c:v>
                </c:pt>
                <c:pt idx="1">
                  <c:v>20</c:v>
                </c:pt>
                <c:pt idx="2">
                  <c:v>20</c:v>
                </c:pt>
                <c:pt idx="3">
                  <c:v>20</c:v>
                </c:pt>
                <c:pt idx="4">
                  <c:v>20</c:v>
                </c:pt>
                <c:pt idx="5">
                  <c:v>20</c:v>
                </c:pt>
              </c:numCache>
            </c:numRef>
          </c:val>
          <c:extLst>
            <c:ext xmlns:c16="http://schemas.microsoft.com/office/drawing/2014/chart" uri="{C3380CC4-5D6E-409C-BE32-E72D297353CC}">
              <c16:uniqueId val="{0000000C-954F-42ED-BE1C-67F2BBD51BDF}"/>
            </c:ext>
          </c:extLst>
        </c:ser>
        <c:dLbls>
          <c:showLegendKey val="0"/>
          <c:showVal val="0"/>
          <c:showCatName val="0"/>
          <c:showSerName val="0"/>
          <c:showPercent val="0"/>
          <c:showBubbleSize val="0"/>
          <c:showLeaderLines val="1"/>
        </c:dLbls>
        <c:firstSliceAng val="0"/>
      </c:pieChart>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LID4096"/>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LID4096"/>
    </a:p>
  </c:txPr>
  <c:externalData r:id="rId3">
    <c:autoUpdate val="0"/>
  </c:externalData>
  <c:userShapes r:id="rId4"/>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endParaRPr lang="LID4096"/>
        </a:p>
      </c:txPr>
    </c:title>
    <c:autoTitleDeleted val="0"/>
    <c:plotArea>
      <c:layout/>
      <c:pieChart>
        <c:varyColors val="1"/>
        <c:ser>
          <c:idx val="0"/>
          <c:order val="0"/>
          <c:tx>
            <c:strRef>
              <c:f>Sheet1!$B$1</c:f>
              <c:strCache>
                <c:ptCount val="1"/>
                <c:pt idx="0">
                  <c:v>   </c:v>
                </c:pt>
              </c:strCache>
            </c:strRef>
          </c:tx>
          <c:spPr>
            <a:solidFill>
              <a:schemeClr val="bg1"/>
            </a:solidFill>
            <a:ln>
              <a:solidFill>
                <a:schemeClr val="tx1"/>
              </a:solidFill>
            </a:ln>
          </c:spPr>
          <c:dPt>
            <c:idx val="0"/>
            <c:bubble3D val="0"/>
            <c:spPr>
              <a:solidFill>
                <a:schemeClr val="bg1"/>
              </a:solidFill>
              <a:ln w="19050">
                <a:solidFill>
                  <a:schemeClr val="tx1"/>
                </a:solidFill>
              </a:ln>
              <a:effectLst/>
            </c:spPr>
            <c:extLst>
              <c:ext xmlns:c16="http://schemas.microsoft.com/office/drawing/2014/chart" uri="{C3380CC4-5D6E-409C-BE32-E72D297353CC}">
                <c16:uniqueId val="{00000001-66EC-4B77-93A8-B43B14F94A98}"/>
              </c:ext>
            </c:extLst>
          </c:dPt>
          <c:dPt>
            <c:idx val="1"/>
            <c:bubble3D val="0"/>
            <c:spPr>
              <a:solidFill>
                <a:schemeClr val="bg1"/>
              </a:solidFill>
              <a:ln w="19050">
                <a:solidFill>
                  <a:schemeClr val="tx1"/>
                </a:solidFill>
              </a:ln>
              <a:effectLst/>
            </c:spPr>
            <c:extLst>
              <c:ext xmlns:c16="http://schemas.microsoft.com/office/drawing/2014/chart" uri="{C3380CC4-5D6E-409C-BE32-E72D297353CC}">
                <c16:uniqueId val="{00000003-66EC-4B77-93A8-B43B14F94A98}"/>
              </c:ext>
            </c:extLst>
          </c:dPt>
          <c:dPt>
            <c:idx val="2"/>
            <c:bubble3D val="0"/>
            <c:spPr>
              <a:solidFill>
                <a:schemeClr val="bg1"/>
              </a:solidFill>
              <a:ln w="19050">
                <a:solidFill>
                  <a:schemeClr val="tx1"/>
                </a:solidFill>
              </a:ln>
              <a:effectLst/>
            </c:spPr>
            <c:extLst>
              <c:ext xmlns:c16="http://schemas.microsoft.com/office/drawing/2014/chart" uri="{C3380CC4-5D6E-409C-BE32-E72D297353CC}">
                <c16:uniqueId val="{00000005-66EC-4B77-93A8-B43B14F94A98}"/>
              </c:ext>
            </c:extLst>
          </c:dPt>
          <c:dPt>
            <c:idx val="3"/>
            <c:bubble3D val="0"/>
            <c:spPr>
              <a:solidFill>
                <a:schemeClr val="bg1"/>
              </a:solidFill>
              <a:ln w="19050">
                <a:solidFill>
                  <a:schemeClr val="tx1"/>
                </a:solidFill>
              </a:ln>
              <a:effectLst/>
            </c:spPr>
            <c:extLst>
              <c:ext xmlns:c16="http://schemas.microsoft.com/office/drawing/2014/chart" uri="{C3380CC4-5D6E-409C-BE32-E72D297353CC}">
                <c16:uniqueId val="{00000007-66EC-4B77-93A8-B43B14F94A98}"/>
              </c:ext>
            </c:extLst>
          </c:dPt>
          <c:dPt>
            <c:idx val="4"/>
            <c:bubble3D val="0"/>
            <c:spPr>
              <a:solidFill>
                <a:schemeClr val="bg1"/>
              </a:solidFill>
              <a:ln w="19050">
                <a:solidFill>
                  <a:schemeClr val="tx1"/>
                </a:solidFill>
              </a:ln>
              <a:effectLst/>
            </c:spPr>
            <c:extLst>
              <c:ext xmlns:c16="http://schemas.microsoft.com/office/drawing/2014/chart" uri="{C3380CC4-5D6E-409C-BE32-E72D297353CC}">
                <c16:uniqueId val="{00000009-66EC-4B77-93A8-B43B14F94A98}"/>
              </c:ext>
            </c:extLst>
          </c:dPt>
          <c:dPt>
            <c:idx val="5"/>
            <c:bubble3D val="0"/>
            <c:spPr>
              <a:solidFill>
                <a:schemeClr val="bg1"/>
              </a:solidFill>
              <a:ln w="19050">
                <a:solidFill>
                  <a:schemeClr val="tx1"/>
                </a:solidFill>
              </a:ln>
              <a:effectLst/>
            </c:spPr>
            <c:extLst>
              <c:ext xmlns:c16="http://schemas.microsoft.com/office/drawing/2014/chart" uri="{C3380CC4-5D6E-409C-BE32-E72D297353CC}">
                <c16:uniqueId val="{0000000B-5629-4FF9-8B22-33842B680A12}"/>
              </c:ext>
            </c:extLst>
          </c:dPt>
          <c:cat>
            <c:numRef>
              <c:f>Sheet1!$A$2:$A$7</c:f>
              <c:numCache>
                <c:formatCode>General</c:formatCode>
                <c:ptCount val="6"/>
              </c:numCache>
            </c:numRef>
          </c:cat>
          <c:val>
            <c:numRef>
              <c:f>Sheet1!$B$2:$B$7</c:f>
              <c:numCache>
                <c:formatCode>General</c:formatCode>
                <c:ptCount val="6"/>
                <c:pt idx="0">
                  <c:v>20</c:v>
                </c:pt>
                <c:pt idx="1">
                  <c:v>20</c:v>
                </c:pt>
                <c:pt idx="2">
                  <c:v>20</c:v>
                </c:pt>
                <c:pt idx="3">
                  <c:v>20</c:v>
                </c:pt>
                <c:pt idx="4">
                  <c:v>20</c:v>
                </c:pt>
                <c:pt idx="5">
                  <c:v>20</c:v>
                </c:pt>
              </c:numCache>
            </c:numRef>
          </c:val>
          <c:extLst>
            <c:ext xmlns:c16="http://schemas.microsoft.com/office/drawing/2014/chart" uri="{C3380CC4-5D6E-409C-BE32-E72D297353CC}">
              <c16:uniqueId val="{0000000A-66EC-4B77-93A8-B43B14F94A98}"/>
            </c:ext>
          </c:extLst>
        </c:ser>
        <c:dLbls>
          <c:showLegendKey val="0"/>
          <c:showVal val="0"/>
          <c:showCatName val="0"/>
          <c:showSerName val="0"/>
          <c:showPercent val="0"/>
          <c:showBubbleSize val="0"/>
          <c:showLeaderLines val="1"/>
        </c:dLbls>
        <c:firstSliceAng val="0"/>
      </c:pieChart>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LID4096"/>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LID4096"/>
    </a:p>
  </c:txPr>
  <c:externalData r:id="rId3">
    <c:autoUpdate val="0"/>
  </c:externalData>
  <c:userShapes r:id="rId4"/>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endParaRPr lang="LID4096"/>
        </a:p>
      </c:txPr>
    </c:title>
    <c:autoTitleDeleted val="0"/>
    <c:plotArea>
      <c:layout/>
      <c:pieChart>
        <c:varyColors val="1"/>
        <c:ser>
          <c:idx val="0"/>
          <c:order val="0"/>
          <c:tx>
            <c:strRef>
              <c:f>Sheet1!$B$1</c:f>
              <c:strCache>
                <c:ptCount val="1"/>
                <c:pt idx="0">
                  <c:v>   </c:v>
                </c:pt>
              </c:strCache>
            </c:strRef>
          </c:tx>
          <c:spPr>
            <a:solidFill>
              <a:srgbClr val="FFFF00"/>
            </a:solidFill>
            <a:ln>
              <a:solidFill>
                <a:schemeClr val="tx1"/>
              </a:solidFill>
            </a:ln>
          </c:spPr>
          <c:dPt>
            <c:idx val="0"/>
            <c:bubble3D val="0"/>
            <c:spPr>
              <a:solidFill>
                <a:srgbClr val="FFFF00"/>
              </a:solidFill>
              <a:ln w="19050">
                <a:solidFill>
                  <a:schemeClr val="tx1"/>
                </a:solidFill>
              </a:ln>
              <a:effectLst/>
            </c:spPr>
            <c:extLst>
              <c:ext xmlns:c16="http://schemas.microsoft.com/office/drawing/2014/chart" uri="{C3380CC4-5D6E-409C-BE32-E72D297353CC}">
                <c16:uniqueId val="{00000001-954F-42ED-BE1C-67F2BBD51BDF}"/>
              </c:ext>
            </c:extLst>
          </c:dPt>
          <c:dPt>
            <c:idx val="1"/>
            <c:bubble3D val="0"/>
            <c:spPr>
              <a:solidFill>
                <a:schemeClr val="bg1"/>
              </a:solidFill>
              <a:ln w="19050">
                <a:solidFill>
                  <a:schemeClr val="tx1"/>
                </a:solidFill>
              </a:ln>
              <a:effectLst/>
            </c:spPr>
            <c:extLst>
              <c:ext xmlns:c16="http://schemas.microsoft.com/office/drawing/2014/chart" uri="{C3380CC4-5D6E-409C-BE32-E72D297353CC}">
                <c16:uniqueId val="{00000003-954F-42ED-BE1C-67F2BBD51BDF}"/>
              </c:ext>
            </c:extLst>
          </c:dPt>
          <c:dPt>
            <c:idx val="2"/>
            <c:bubble3D val="0"/>
            <c:spPr>
              <a:solidFill>
                <a:srgbClr val="FFFF00"/>
              </a:solidFill>
              <a:ln w="19050">
                <a:solidFill>
                  <a:schemeClr val="tx1"/>
                </a:solidFill>
              </a:ln>
              <a:effectLst/>
            </c:spPr>
            <c:extLst>
              <c:ext xmlns:c16="http://schemas.microsoft.com/office/drawing/2014/chart" uri="{C3380CC4-5D6E-409C-BE32-E72D297353CC}">
                <c16:uniqueId val="{00000005-954F-42ED-BE1C-67F2BBD51BDF}"/>
              </c:ext>
            </c:extLst>
          </c:dPt>
          <c:dPt>
            <c:idx val="3"/>
            <c:bubble3D val="0"/>
            <c:spPr>
              <a:solidFill>
                <a:schemeClr val="bg1"/>
              </a:solidFill>
              <a:ln w="19050">
                <a:solidFill>
                  <a:schemeClr val="tx1"/>
                </a:solidFill>
              </a:ln>
              <a:effectLst/>
            </c:spPr>
            <c:extLst>
              <c:ext xmlns:c16="http://schemas.microsoft.com/office/drawing/2014/chart" uri="{C3380CC4-5D6E-409C-BE32-E72D297353CC}">
                <c16:uniqueId val="{00000007-954F-42ED-BE1C-67F2BBD51BDF}"/>
              </c:ext>
            </c:extLst>
          </c:dPt>
          <c:dPt>
            <c:idx val="4"/>
            <c:bubble3D val="0"/>
            <c:spPr>
              <a:pattFill prst="ltDnDiag">
                <a:fgClr>
                  <a:schemeClr val="accent2"/>
                </a:fgClr>
                <a:bgClr>
                  <a:schemeClr val="bg1"/>
                </a:bgClr>
              </a:pattFill>
              <a:ln w="19050">
                <a:solidFill>
                  <a:schemeClr val="tx1"/>
                </a:solidFill>
              </a:ln>
              <a:effectLst/>
            </c:spPr>
            <c:extLst>
              <c:ext xmlns:c16="http://schemas.microsoft.com/office/drawing/2014/chart" uri="{C3380CC4-5D6E-409C-BE32-E72D297353CC}">
                <c16:uniqueId val="{00000009-954F-42ED-BE1C-67F2BBD51BDF}"/>
              </c:ext>
            </c:extLst>
          </c:dPt>
          <c:dPt>
            <c:idx val="5"/>
            <c:bubble3D val="0"/>
            <c:spPr>
              <a:solidFill>
                <a:srgbClr val="FFFF00"/>
              </a:solidFill>
              <a:ln w="19050">
                <a:solidFill>
                  <a:schemeClr val="tx1"/>
                </a:solidFill>
              </a:ln>
              <a:effectLst/>
            </c:spPr>
            <c:extLst>
              <c:ext xmlns:c16="http://schemas.microsoft.com/office/drawing/2014/chart" uri="{C3380CC4-5D6E-409C-BE32-E72D297353CC}">
                <c16:uniqueId val="{0000000B-954F-42ED-BE1C-67F2BBD51BDF}"/>
              </c:ext>
            </c:extLst>
          </c:dPt>
          <c:cat>
            <c:numRef>
              <c:f>Sheet1!$A$2:$A$7</c:f>
              <c:numCache>
                <c:formatCode>General</c:formatCode>
                <c:ptCount val="6"/>
              </c:numCache>
            </c:numRef>
          </c:cat>
          <c:val>
            <c:numRef>
              <c:f>Sheet1!$B$2:$B$7</c:f>
              <c:numCache>
                <c:formatCode>General</c:formatCode>
                <c:ptCount val="6"/>
                <c:pt idx="0">
                  <c:v>20</c:v>
                </c:pt>
                <c:pt idx="1">
                  <c:v>20</c:v>
                </c:pt>
                <c:pt idx="2">
                  <c:v>20</c:v>
                </c:pt>
                <c:pt idx="3">
                  <c:v>20</c:v>
                </c:pt>
                <c:pt idx="4">
                  <c:v>20</c:v>
                </c:pt>
                <c:pt idx="5">
                  <c:v>20</c:v>
                </c:pt>
              </c:numCache>
            </c:numRef>
          </c:val>
          <c:extLst>
            <c:ext xmlns:c16="http://schemas.microsoft.com/office/drawing/2014/chart" uri="{C3380CC4-5D6E-409C-BE32-E72D297353CC}">
              <c16:uniqueId val="{0000000C-954F-42ED-BE1C-67F2BBD51BDF}"/>
            </c:ext>
          </c:extLst>
        </c:ser>
        <c:dLbls>
          <c:showLegendKey val="0"/>
          <c:showVal val="0"/>
          <c:showCatName val="0"/>
          <c:showSerName val="0"/>
          <c:showPercent val="0"/>
          <c:showBubbleSize val="0"/>
          <c:showLeaderLines val="1"/>
        </c:dLbls>
        <c:firstSliceAng val="0"/>
      </c:pieChart>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LID4096"/>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LID4096"/>
    </a:p>
  </c:txPr>
  <c:externalData r:id="rId3">
    <c:autoUpdate val="0"/>
  </c:externalData>
  <c:userShapes r:id="rId4"/>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endParaRPr lang="LID4096"/>
        </a:p>
      </c:txPr>
    </c:title>
    <c:autoTitleDeleted val="0"/>
    <c:plotArea>
      <c:layout/>
      <c:pieChart>
        <c:varyColors val="1"/>
        <c:ser>
          <c:idx val="0"/>
          <c:order val="0"/>
          <c:tx>
            <c:strRef>
              <c:f>Sheet1!$B$1</c:f>
              <c:strCache>
                <c:ptCount val="1"/>
                <c:pt idx="0">
                  <c:v>   </c:v>
                </c:pt>
              </c:strCache>
            </c:strRef>
          </c:tx>
          <c:spPr>
            <a:solidFill>
              <a:schemeClr val="bg1"/>
            </a:solidFill>
            <a:ln>
              <a:solidFill>
                <a:schemeClr val="tx1"/>
              </a:solidFill>
            </a:ln>
          </c:spPr>
          <c:dPt>
            <c:idx val="0"/>
            <c:bubble3D val="0"/>
            <c:spPr>
              <a:solidFill>
                <a:schemeClr val="bg1"/>
              </a:solidFill>
              <a:ln w="19050">
                <a:solidFill>
                  <a:schemeClr val="tx1"/>
                </a:solidFill>
              </a:ln>
              <a:effectLst/>
            </c:spPr>
            <c:extLst>
              <c:ext xmlns:c16="http://schemas.microsoft.com/office/drawing/2014/chart" uri="{C3380CC4-5D6E-409C-BE32-E72D297353CC}">
                <c16:uniqueId val="{00000001-66EC-4B77-93A8-B43B14F94A98}"/>
              </c:ext>
            </c:extLst>
          </c:dPt>
          <c:dPt>
            <c:idx val="1"/>
            <c:bubble3D val="0"/>
            <c:spPr>
              <a:solidFill>
                <a:schemeClr val="bg1"/>
              </a:solidFill>
              <a:ln w="19050">
                <a:solidFill>
                  <a:schemeClr val="tx1"/>
                </a:solidFill>
              </a:ln>
              <a:effectLst/>
            </c:spPr>
            <c:extLst>
              <c:ext xmlns:c16="http://schemas.microsoft.com/office/drawing/2014/chart" uri="{C3380CC4-5D6E-409C-BE32-E72D297353CC}">
                <c16:uniqueId val="{00000003-66EC-4B77-93A8-B43B14F94A98}"/>
              </c:ext>
            </c:extLst>
          </c:dPt>
          <c:dPt>
            <c:idx val="2"/>
            <c:bubble3D val="0"/>
            <c:spPr>
              <a:solidFill>
                <a:schemeClr val="bg1"/>
              </a:solidFill>
              <a:ln w="19050">
                <a:solidFill>
                  <a:schemeClr val="tx1"/>
                </a:solidFill>
              </a:ln>
              <a:effectLst/>
            </c:spPr>
            <c:extLst>
              <c:ext xmlns:c16="http://schemas.microsoft.com/office/drawing/2014/chart" uri="{C3380CC4-5D6E-409C-BE32-E72D297353CC}">
                <c16:uniqueId val="{00000005-66EC-4B77-93A8-B43B14F94A98}"/>
              </c:ext>
            </c:extLst>
          </c:dPt>
          <c:dPt>
            <c:idx val="3"/>
            <c:bubble3D val="0"/>
            <c:spPr>
              <a:solidFill>
                <a:schemeClr val="bg1"/>
              </a:solidFill>
              <a:ln w="19050">
                <a:solidFill>
                  <a:schemeClr val="tx1"/>
                </a:solidFill>
              </a:ln>
              <a:effectLst/>
            </c:spPr>
            <c:extLst>
              <c:ext xmlns:c16="http://schemas.microsoft.com/office/drawing/2014/chart" uri="{C3380CC4-5D6E-409C-BE32-E72D297353CC}">
                <c16:uniqueId val="{00000007-66EC-4B77-93A8-B43B14F94A98}"/>
              </c:ext>
            </c:extLst>
          </c:dPt>
          <c:dPt>
            <c:idx val="4"/>
            <c:bubble3D val="0"/>
            <c:spPr>
              <a:solidFill>
                <a:schemeClr val="bg1"/>
              </a:solidFill>
              <a:ln w="19050">
                <a:solidFill>
                  <a:schemeClr val="tx1"/>
                </a:solidFill>
              </a:ln>
              <a:effectLst/>
            </c:spPr>
            <c:extLst>
              <c:ext xmlns:c16="http://schemas.microsoft.com/office/drawing/2014/chart" uri="{C3380CC4-5D6E-409C-BE32-E72D297353CC}">
                <c16:uniqueId val="{00000009-66EC-4B77-93A8-B43B14F94A98}"/>
              </c:ext>
            </c:extLst>
          </c:dPt>
          <c:dPt>
            <c:idx val="5"/>
            <c:bubble3D val="0"/>
            <c:spPr>
              <a:solidFill>
                <a:schemeClr val="bg1"/>
              </a:solidFill>
              <a:ln w="19050">
                <a:solidFill>
                  <a:schemeClr val="tx1"/>
                </a:solidFill>
              </a:ln>
              <a:effectLst/>
            </c:spPr>
            <c:extLst>
              <c:ext xmlns:c16="http://schemas.microsoft.com/office/drawing/2014/chart" uri="{C3380CC4-5D6E-409C-BE32-E72D297353CC}">
                <c16:uniqueId val="{0000000B-EF19-49F1-B34C-B022FDA6C934}"/>
              </c:ext>
            </c:extLst>
          </c:dPt>
          <c:cat>
            <c:numRef>
              <c:f>Sheet1!$A$2:$A$7</c:f>
              <c:numCache>
                <c:formatCode>General</c:formatCode>
                <c:ptCount val="6"/>
              </c:numCache>
            </c:numRef>
          </c:cat>
          <c:val>
            <c:numRef>
              <c:f>Sheet1!$B$2:$B$7</c:f>
              <c:numCache>
                <c:formatCode>General</c:formatCode>
                <c:ptCount val="6"/>
                <c:pt idx="0">
                  <c:v>20</c:v>
                </c:pt>
                <c:pt idx="1">
                  <c:v>20</c:v>
                </c:pt>
                <c:pt idx="2">
                  <c:v>20</c:v>
                </c:pt>
                <c:pt idx="3">
                  <c:v>20</c:v>
                </c:pt>
                <c:pt idx="4">
                  <c:v>20</c:v>
                </c:pt>
                <c:pt idx="5">
                  <c:v>20</c:v>
                </c:pt>
              </c:numCache>
            </c:numRef>
          </c:val>
          <c:extLst>
            <c:ext xmlns:c16="http://schemas.microsoft.com/office/drawing/2014/chart" uri="{C3380CC4-5D6E-409C-BE32-E72D297353CC}">
              <c16:uniqueId val="{0000000A-66EC-4B77-93A8-B43B14F94A98}"/>
            </c:ext>
          </c:extLst>
        </c:ser>
        <c:dLbls>
          <c:showLegendKey val="0"/>
          <c:showVal val="0"/>
          <c:showCatName val="0"/>
          <c:showSerName val="0"/>
          <c:showPercent val="0"/>
          <c:showBubbleSize val="0"/>
          <c:showLeaderLines val="1"/>
        </c:dLbls>
        <c:firstSliceAng val="0"/>
      </c:pieChart>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LID4096"/>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LID4096"/>
    </a:p>
  </c:txPr>
  <c:externalData r:id="rId3">
    <c:autoUpdate val="0"/>
  </c:externalData>
  <c:userShapes r:id="rId4"/>
</c:chartSpace>
</file>

<file path=ppt/charts/chart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endParaRPr lang="LID4096"/>
        </a:p>
      </c:txPr>
    </c:title>
    <c:autoTitleDeleted val="0"/>
    <c:plotArea>
      <c:layout/>
      <c:pieChart>
        <c:varyColors val="1"/>
        <c:ser>
          <c:idx val="0"/>
          <c:order val="0"/>
          <c:tx>
            <c:strRef>
              <c:f>Sheet1!$B$1</c:f>
              <c:strCache>
                <c:ptCount val="1"/>
                <c:pt idx="0">
                  <c:v>   </c:v>
                </c:pt>
              </c:strCache>
            </c:strRef>
          </c:tx>
          <c:spPr>
            <a:solidFill>
              <a:srgbClr val="FFFF00"/>
            </a:solidFill>
            <a:ln>
              <a:solidFill>
                <a:schemeClr val="tx1"/>
              </a:solidFill>
            </a:ln>
          </c:spPr>
          <c:dPt>
            <c:idx val="0"/>
            <c:bubble3D val="0"/>
            <c:spPr>
              <a:solidFill>
                <a:srgbClr val="FFFF00"/>
              </a:solidFill>
              <a:ln w="19050">
                <a:solidFill>
                  <a:schemeClr val="tx1"/>
                </a:solidFill>
              </a:ln>
              <a:effectLst/>
            </c:spPr>
            <c:extLst>
              <c:ext xmlns:c16="http://schemas.microsoft.com/office/drawing/2014/chart" uri="{C3380CC4-5D6E-409C-BE32-E72D297353CC}">
                <c16:uniqueId val="{00000001-954F-42ED-BE1C-67F2BBD51BDF}"/>
              </c:ext>
            </c:extLst>
          </c:dPt>
          <c:dPt>
            <c:idx val="1"/>
            <c:bubble3D val="0"/>
            <c:spPr>
              <a:solidFill>
                <a:schemeClr val="bg1"/>
              </a:solidFill>
              <a:ln w="19050">
                <a:solidFill>
                  <a:schemeClr val="tx1"/>
                </a:solidFill>
              </a:ln>
              <a:effectLst/>
            </c:spPr>
            <c:extLst>
              <c:ext xmlns:c16="http://schemas.microsoft.com/office/drawing/2014/chart" uri="{C3380CC4-5D6E-409C-BE32-E72D297353CC}">
                <c16:uniqueId val="{00000003-954F-42ED-BE1C-67F2BBD51BDF}"/>
              </c:ext>
            </c:extLst>
          </c:dPt>
          <c:dPt>
            <c:idx val="2"/>
            <c:bubble3D val="0"/>
            <c:spPr>
              <a:noFill/>
              <a:ln w="19050">
                <a:solidFill>
                  <a:schemeClr val="tx1"/>
                </a:solidFill>
              </a:ln>
              <a:effectLst/>
            </c:spPr>
            <c:extLst>
              <c:ext xmlns:c16="http://schemas.microsoft.com/office/drawing/2014/chart" uri="{C3380CC4-5D6E-409C-BE32-E72D297353CC}">
                <c16:uniqueId val="{00000005-954F-42ED-BE1C-67F2BBD51BDF}"/>
              </c:ext>
            </c:extLst>
          </c:dPt>
          <c:dPt>
            <c:idx val="3"/>
            <c:bubble3D val="0"/>
            <c:spPr>
              <a:solidFill>
                <a:schemeClr val="bg1"/>
              </a:solidFill>
              <a:ln w="19050">
                <a:solidFill>
                  <a:schemeClr val="tx1"/>
                </a:solidFill>
              </a:ln>
              <a:effectLst/>
            </c:spPr>
            <c:extLst>
              <c:ext xmlns:c16="http://schemas.microsoft.com/office/drawing/2014/chart" uri="{C3380CC4-5D6E-409C-BE32-E72D297353CC}">
                <c16:uniqueId val="{00000007-954F-42ED-BE1C-67F2BBD51BDF}"/>
              </c:ext>
            </c:extLst>
          </c:dPt>
          <c:dPt>
            <c:idx val="4"/>
            <c:bubble3D val="0"/>
            <c:spPr>
              <a:pattFill prst="ltDnDiag">
                <a:fgClr>
                  <a:schemeClr val="accent2"/>
                </a:fgClr>
                <a:bgClr>
                  <a:schemeClr val="bg1"/>
                </a:bgClr>
              </a:pattFill>
              <a:ln w="19050">
                <a:solidFill>
                  <a:schemeClr val="tx1"/>
                </a:solidFill>
              </a:ln>
              <a:effectLst/>
            </c:spPr>
            <c:extLst>
              <c:ext xmlns:c16="http://schemas.microsoft.com/office/drawing/2014/chart" uri="{C3380CC4-5D6E-409C-BE32-E72D297353CC}">
                <c16:uniqueId val="{00000009-954F-42ED-BE1C-67F2BBD51BDF}"/>
              </c:ext>
            </c:extLst>
          </c:dPt>
          <c:dPt>
            <c:idx val="5"/>
            <c:bubble3D val="0"/>
            <c:spPr>
              <a:solidFill>
                <a:srgbClr val="FFFF00"/>
              </a:solidFill>
              <a:ln w="19050">
                <a:solidFill>
                  <a:schemeClr val="tx1"/>
                </a:solidFill>
              </a:ln>
              <a:effectLst/>
            </c:spPr>
            <c:extLst>
              <c:ext xmlns:c16="http://schemas.microsoft.com/office/drawing/2014/chart" uri="{C3380CC4-5D6E-409C-BE32-E72D297353CC}">
                <c16:uniqueId val="{0000000B-954F-42ED-BE1C-67F2BBD51BDF}"/>
              </c:ext>
            </c:extLst>
          </c:dPt>
          <c:cat>
            <c:numRef>
              <c:f>Sheet1!$A$2:$A$7</c:f>
              <c:numCache>
                <c:formatCode>General</c:formatCode>
                <c:ptCount val="6"/>
              </c:numCache>
            </c:numRef>
          </c:cat>
          <c:val>
            <c:numRef>
              <c:f>Sheet1!$B$2:$B$7</c:f>
              <c:numCache>
                <c:formatCode>General</c:formatCode>
                <c:ptCount val="6"/>
                <c:pt idx="0">
                  <c:v>20</c:v>
                </c:pt>
                <c:pt idx="1">
                  <c:v>20</c:v>
                </c:pt>
                <c:pt idx="2">
                  <c:v>20</c:v>
                </c:pt>
                <c:pt idx="3">
                  <c:v>20</c:v>
                </c:pt>
                <c:pt idx="4">
                  <c:v>20</c:v>
                </c:pt>
                <c:pt idx="5">
                  <c:v>20</c:v>
                </c:pt>
              </c:numCache>
            </c:numRef>
          </c:val>
          <c:extLst>
            <c:ext xmlns:c16="http://schemas.microsoft.com/office/drawing/2014/chart" uri="{C3380CC4-5D6E-409C-BE32-E72D297353CC}">
              <c16:uniqueId val="{0000000C-954F-42ED-BE1C-67F2BBD51BDF}"/>
            </c:ext>
          </c:extLst>
        </c:ser>
        <c:dLbls>
          <c:showLegendKey val="0"/>
          <c:showVal val="0"/>
          <c:showCatName val="0"/>
          <c:showSerName val="0"/>
          <c:showPercent val="0"/>
          <c:showBubbleSize val="0"/>
          <c:showLeaderLines val="1"/>
        </c:dLbls>
        <c:firstSliceAng val="0"/>
      </c:pieChart>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LID4096"/>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LID4096"/>
    </a:p>
  </c:txPr>
  <c:externalData r:id="rId3">
    <c:autoUpdate val="0"/>
  </c:externalData>
  <c:userShapes r:id="rId4"/>
</c:chartSpace>
</file>

<file path=ppt/charts/chart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endParaRPr lang="LID4096"/>
        </a:p>
      </c:txPr>
    </c:title>
    <c:autoTitleDeleted val="0"/>
    <c:plotArea>
      <c:layout/>
      <c:pieChart>
        <c:varyColors val="1"/>
        <c:ser>
          <c:idx val="0"/>
          <c:order val="0"/>
          <c:tx>
            <c:strRef>
              <c:f>Sheet1!$B$1</c:f>
              <c:strCache>
                <c:ptCount val="1"/>
                <c:pt idx="0">
                  <c:v>   </c:v>
                </c:pt>
              </c:strCache>
            </c:strRef>
          </c:tx>
          <c:spPr>
            <a:solidFill>
              <a:schemeClr val="bg1"/>
            </a:solidFill>
            <a:ln>
              <a:solidFill>
                <a:schemeClr val="tx1"/>
              </a:solidFill>
            </a:ln>
          </c:spPr>
          <c:dPt>
            <c:idx val="0"/>
            <c:bubble3D val="0"/>
            <c:spPr>
              <a:solidFill>
                <a:schemeClr val="bg1"/>
              </a:solidFill>
              <a:ln w="19050">
                <a:solidFill>
                  <a:schemeClr val="tx1"/>
                </a:solidFill>
              </a:ln>
              <a:effectLst/>
            </c:spPr>
            <c:extLst>
              <c:ext xmlns:c16="http://schemas.microsoft.com/office/drawing/2014/chart" uri="{C3380CC4-5D6E-409C-BE32-E72D297353CC}">
                <c16:uniqueId val="{00000001-66EC-4B77-93A8-B43B14F94A98}"/>
              </c:ext>
            </c:extLst>
          </c:dPt>
          <c:dPt>
            <c:idx val="1"/>
            <c:bubble3D val="0"/>
            <c:spPr>
              <a:solidFill>
                <a:schemeClr val="bg1"/>
              </a:solidFill>
              <a:ln w="19050">
                <a:solidFill>
                  <a:schemeClr val="tx1"/>
                </a:solidFill>
              </a:ln>
              <a:effectLst/>
            </c:spPr>
            <c:extLst>
              <c:ext xmlns:c16="http://schemas.microsoft.com/office/drawing/2014/chart" uri="{C3380CC4-5D6E-409C-BE32-E72D297353CC}">
                <c16:uniqueId val="{00000003-66EC-4B77-93A8-B43B14F94A98}"/>
              </c:ext>
            </c:extLst>
          </c:dPt>
          <c:dPt>
            <c:idx val="2"/>
            <c:bubble3D val="0"/>
            <c:spPr>
              <a:solidFill>
                <a:schemeClr val="bg1"/>
              </a:solidFill>
              <a:ln w="19050">
                <a:solidFill>
                  <a:schemeClr val="tx1"/>
                </a:solidFill>
              </a:ln>
              <a:effectLst/>
            </c:spPr>
            <c:extLst>
              <c:ext xmlns:c16="http://schemas.microsoft.com/office/drawing/2014/chart" uri="{C3380CC4-5D6E-409C-BE32-E72D297353CC}">
                <c16:uniqueId val="{00000005-66EC-4B77-93A8-B43B14F94A98}"/>
              </c:ext>
            </c:extLst>
          </c:dPt>
          <c:dPt>
            <c:idx val="3"/>
            <c:bubble3D val="0"/>
            <c:spPr>
              <a:solidFill>
                <a:schemeClr val="bg1"/>
              </a:solidFill>
              <a:ln w="19050">
                <a:solidFill>
                  <a:schemeClr val="tx1"/>
                </a:solidFill>
              </a:ln>
              <a:effectLst/>
            </c:spPr>
            <c:extLst>
              <c:ext xmlns:c16="http://schemas.microsoft.com/office/drawing/2014/chart" uri="{C3380CC4-5D6E-409C-BE32-E72D297353CC}">
                <c16:uniqueId val="{00000007-66EC-4B77-93A8-B43B14F94A98}"/>
              </c:ext>
            </c:extLst>
          </c:dPt>
          <c:dPt>
            <c:idx val="4"/>
            <c:bubble3D val="0"/>
            <c:spPr>
              <a:solidFill>
                <a:schemeClr val="bg1"/>
              </a:solidFill>
              <a:ln w="19050">
                <a:solidFill>
                  <a:schemeClr val="tx1"/>
                </a:solidFill>
              </a:ln>
              <a:effectLst/>
            </c:spPr>
            <c:extLst>
              <c:ext xmlns:c16="http://schemas.microsoft.com/office/drawing/2014/chart" uri="{C3380CC4-5D6E-409C-BE32-E72D297353CC}">
                <c16:uniqueId val="{00000009-66EC-4B77-93A8-B43B14F94A98}"/>
              </c:ext>
            </c:extLst>
          </c:dPt>
          <c:dPt>
            <c:idx val="5"/>
            <c:bubble3D val="0"/>
            <c:spPr>
              <a:solidFill>
                <a:schemeClr val="bg1"/>
              </a:solidFill>
              <a:ln w="19050">
                <a:solidFill>
                  <a:schemeClr val="tx1"/>
                </a:solidFill>
              </a:ln>
              <a:effectLst/>
            </c:spPr>
            <c:extLst>
              <c:ext xmlns:c16="http://schemas.microsoft.com/office/drawing/2014/chart" uri="{C3380CC4-5D6E-409C-BE32-E72D297353CC}">
                <c16:uniqueId val="{0000000B-A3C6-4615-BA8E-D8FF32CA46E1}"/>
              </c:ext>
            </c:extLst>
          </c:dPt>
          <c:cat>
            <c:numRef>
              <c:f>Sheet1!$A$2:$A$7</c:f>
              <c:numCache>
                <c:formatCode>General</c:formatCode>
                <c:ptCount val="6"/>
              </c:numCache>
            </c:numRef>
          </c:cat>
          <c:val>
            <c:numRef>
              <c:f>Sheet1!$B$2:$B$7</c:f>
              <c:numCache>
                <c:formatCode>General</c:formatCode>
                <c:ptCount val="6"/>
                <c:pt idx="0">
                  <c:v>20</c:v>
                </c:pt>
                <c:pt idx="1">
                  <c:v>20</c:v>
                </c:pt>
                <c:pt idx="2">
                  <c:v>20</c:v>
                </c:pt>
                <c:pt idx="3">
                  <c:v>20</c:v>
                </c:pt>
                <c:pt idx="4">
                  <c:v>20</c:v>
                </c:pt>
                <c:pt idx="5">
                  <c:v>20</c:v>
                </c:pt>
              </c:numCache>
            </c:numRef>
          </c:val>
          <c:extLst>
            <c:ext xmlns:c16="http://schemas.microsoft.com/office/drawing/2014/chart" uri="{C3380CC4-5D6E-409C-BE32-E72D297353CC}">
              <c16:uniqueId val="{0000000A-66EC-4B77-93A8-B43B14F94A98}"/>
            </c:ext>
          </c:extLst>
        </c:ser>
        <c:dLbls>
          <c:showLegendKey val="0"/>
          <c:showVal val="0"/>
          <c:showCatName val="0"/>
          <c:showSerName val="0"/>
          <c:showPercent val="0"/>
          <c:showBubbleSize val="0"/>
          <c:showLeaderLines val="1"/>
        </c:dLbls>
        <c:firstSliceAng val="0"/>
      </c:pieChart>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LID4096"/>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LID4096"/>
    </a:p>
  </c:txPr>
  <c:externalData r:id="rId3">
    <c:autoUpdate val="0"/>
  </c:externalData>
  <c:userShapes r:id="rId4"/>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0.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9.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0.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3.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4.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5.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6.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6.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7.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8.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9.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C774A1C-BB1C-4347-A758-A94A436F7244}" type="doc">
      <dgm:prSet loTypeId="urn:microsoft.com/office/officeart/2008/layout/LinedList" loCatId="" qsTypeId="urn:microsoft.com/office/officeart/2005/8/quickstyle/simple1" qsCatId="simple" csTypeId="urn:microsoft.com/office/officeart/2005/8/colors/accent1_2" csCatId="accent1" phldr="1"/>
      <dgm:spPr/>
      <dgm:t>
        <a:bodyPr/>
        <a:lstStyle/>
        <a:p>
          <a:endParaRPr lang="en-US"/>
        </a:p>
      </dgm:t>
    </dgm:pt>
    <dgm:pt modelId="{8E61202A-36DD-0240-811A-270D9611A395}">
      <dgm:prSet phldrT="[Text]" custT="1"/>
      <dgm:spPr/>
      <dgm:t>
        <a:bodyPr/>
        <a:lstStyle/>
        <a:p>
          <a:r>
            <a:rPr lang="mk-MK" sz="2800" b="1" dirty="0"/>
            <a:t>Што од следново е фундаментален столб на секој договор за </a:t>
          </a:r>
          <a:r>
            <a:rPr lang="mk-MK" sz="2800" b="1" dirty="0" err="1"/>
            <a:t>сајбе</a:t>
          </a:r>
          <a:r>
            <a:rPr lang="mk-MK" sz="2800" b="1" dirty="0"/>
            <a:t>-криминал</a:t>
          </a:r>
          <a:r>
            <a:rPr lang="en-US" sz="2800" b="1" dirty="0"/>
            <a:t>?</a:t>
          </a:r>
        </a:p>
      </dgm:t>
    </dgm:pt>
    <dgm:pt modelId="{B1168E5A-BE86-1A40-8851-D878ACC39274}" type="parTrans" cxnId="{D2DD020B-3DFC-B348-B676-6EC163FF5FEB}">
      <dgm:prSet/>
      <dgm:spPr/>
      <dgm:t>
        <a:bodyPr/>
        <a:lstStyle/>
        <a:p>
          <a:endParaRPr lang="en-US"/>
        </a:p>
      </dgm:t>
    </dgm:pt>
    <dgm:pt modelId="{8978AB35-F5FB-FF43-BA08-4C259A445311}" type="sibTrans" cxnId="{D2DD020B-3DFC-B348-B676-6EC163FF5FEB}">
      <dgm:prSet/>
      <dgm:spPr/>
      <dgm:t>
        <a:bodyPr/>
        <a:lstStyle/>
        <a:p>
          <a:endParaRPr lang="en-US"/>
        </a:p>
      </dgm:t>
    </dgm:pt>
    <dgm:pt modelId="{7029F5E8-D056-AE49-BD66-3C193010DDE8}">
      <dgm:prSet phldrT="[Text]"/>
      <dgm:spPr/>
      <dgm:t>
        <a:bodyPr/>
        <a:lstStyle/>
        <a:p>
          <a:pPr algn="l"/>
          <a:r>
            <a:rPr lang="en-US" dirty="0"/>
            <a:t>a) </a:t>
          </a:r>
          <a:r>
            <a:rPr lang="mk-MK" dirty="0"/>
            <a:t>Кривични идела</a:t>
          </a:r>
          <a:endParaRPr lang="en-US" dirty="0"/>
        </a:p>
      </dgm:t>
    </dgm:pt>
    <dgm:pt modelId="{ACE97453-93D9-C642-95ED-D55F9984F778}" type="parTrans" cxnId="{99EB5834-3593-6644-A836-6C8D5595A820}">
      <dgm:prSet/>
      <dgm:spPr/>
      <dgm:t>
        <a:bodyPr/>
        <a:lstStyle/>
        <a:p>
          <a:endParaRPr lang="en-US"/>
        </a:p>
      </dgm:t>
    </dgm:pt>
    <dgm:pt modelId="{3346CD8C-3206-F84A-BEA2-B5492B6B7347}" type="sibTrans" cxnId="{99EB5834-3593-6644-A836-6C8D5595A820}">
      <dgm:prSet/>
      <dgm:spPr/>
      <dgm:t>
        <a:bodyPr/>
        <a:lstStyle/>
        <a:p>
          <a:endParaRPr lang="en-US"/>
        </a:p>
      </dgm:t>
    </dgm:pt>
    <dgm:pt modelId="{323950B2-6BC2-AE4B-B5B8-B2437BA58494}">
      <dgm:prSet phldrT="[Text]"/>
      <dgm:spPr/>
      <dgm:t>
        <a:bodyPr/>
        <a:lstStyle/>
        <a:p>
          <a:r>
            <a:rPr lang="en-US" dirty="0"/>
            <a:t>b) </a:t>
          </a:r>
          <a:r>
            <a:rPr lang="mk-MK" dirty="0"/>
            <a:t>Процесни овластувања</a:t>
          </a:r>
          <a:endParaRPr lang="en-US" dirty="0"/>
        </a:p>
      </dgm:t>
    </dgm:pt>
    <dgm:pt modelId="{7D9EC74E-4481-C849-9F84-FC81A57E126D}" type="parTrans" cxnId="{2E9FB024-7424-694A-AF48-3FAF0F12021E}">
      <dgm:prSet/>
      <dgm:spPr/>
      <dgm:t>
        <a:bodyPr/>
        <a:lstStyle/>
        <a:p>
          <a:endParaRPr lang="en-US"/>
        </a:p>
      </dgm:t>
    </dgm:pt>
    <dgm:pt modelId="{A9F617AB-9877-BB4B-828A-76F7E3E29AEF}" type="sibTrans" cxnId="{2E9FB024-7424-694A-AF48-3FAF0F12021E}">
      <dgm:prSet/>
      <dgm:spPr/>
      <dgm:t>
        <a:bodyPr/>
        <a:lstStyle/>
        <a:p>
          <a:endParaRPr lang="en-US"/>
        </a:p>
      </dgm:t>
    </dgm:pt>
    <dgm:pt modelId="{412DA8CB-B9E5-F44F-9FDD-EF35DF68306D}">
      <dgm:prSet phldrT="[Text]"/>
      <dgm:spPr/>
      <dgm:t>
        <a:bodyPr/>
        <a:lstStyle/>
        <a:p>
          <a:r>
            <a:rPr lang="en-US" dirty="0"/>
            <a:t>c) </a:t>
          </a:r>
          <a:r>
            <a:rPr lang="mk-MK" dirty="0"/>
            <a:t>Меѓународна соработка</a:t>
          </a:r>
          <a:endParaRPr lang="en-US" dirty="0"/>
        </a:p>
      </dgm:t>
    </dgm:pt>
    <dgm:pt modelId="{7E8B7982-18DC-F246-BFD4-7B9D4C9DB2CA}" type="parTrans" cxnId="{AFD2487F-444F-4C44-A623-9AAFEB90AC49}">
      <dgm:prSet/>
      <dgm:spPr/>
      <dgm:t>
        <a:bodyPr/>
        <a:lstStyle/>
        <a:p>
          <a:endParaRPr lang="en-US"/>
        </a:p>
      </dgm:t>
    </dgm:pt>
    <dgm:pt modelId="{960A4A2E-B23E-7544-9A93-1312898E2DC4}" type="sibTrans" cxnId="{AFD2487F-444F-4C44-A623-9AAFEB90AC49}">
      <dgm:prSet/>
      <dgm:spPr/>
      <dgm:t>
        <a:bodyPr/>
        <a:lstStyle/>
        <a:p>
          <a:endParaRPr lang="en-US"/>
        </a:p>
      </dgm:t>
    </dgm:pt>
    <dgm:pt modelId="{D907F82D-4934-4260-A319-D0C1005DB73A}">
      <dgm:prSet phldrT="[Text]"/>
      <dgm:spPr/>
      <dgm:t>
        <a:bodyPr/>
        <a:lstStyle/>
        <a:p>
          <a:r>
            <a:rPr lang="en-US" dirty="0"/>
            <a:t>d)</a:t>
          </a:r>
          <a:r>
            <a:rPr lang="mk-MK" dirty="0"/>
            <a:t> Заштитни мерки/граѓански слободи/човекови права</a:t>
          </a:r>
          <a:endParaRPr lang="en-US" dirty="0"/>
        </a:p>
      </dgm:t>
    </dgm:pt>
    <dgm:pt modelId="{6643C99F-6929-4115-B10C-449964C298DB}" type="parTrans" cxnId="{5441ACF7-001D-47E8-BE90-D77A819FBE03}">
      <dgm:prSet/>
      <dgm:spPr/>
      <dgm:t>
        <a:bodyPr/>
        <a:lstStyle/>
        <a:p>
          <a:endParaRPr lang="aa-ET"/>
        </a:p>
      </dgm:t>
    </dgm:pt>
    <dgm:pt modelId="{9EB8D1B3-16DB-4A75-A7E2-3B79ADD997CE}" type="sibTrans" cxnId="{5441ACF7-001D-47E8-BE90-D77A819FBE03}">
      <dgm:prSet/>
      <dgm:spPr/>
      <dgm:t>
        <a:bodyPr/>
        <a:lstStyle/>
        <a:p>
          <a:endParaRPr lang="aa-ET"/>
        </a:p>
      </dgm:t>
    </dgm:pt>
    <dgm:pt modelId="{9EFF4F62-79ED-4EA0-85C1-51F88755C8EE}">
      <dgm:prSet phldrT="[Text]"/>
      <dgm:spPr/>
      <dgm:t>
        <a:bodyPr/>
        <a:lstStyle/>
        <a:p>
          <a:r>
            <a:rPr lang="en-US" dirty="0"/>
            <a:t>e) </a:t>
          </a:r>
          <a:r>
            <a:rPr lang="mk-MK" dirty="0"/>
            <a:t>Електронски докази</a:t>
          </a:r>
          <a:endParaRPr lang="en-US" dirty="0"/>
        </a:p>
      </dgm:t>
    </dgm:pt>
    <dgm:pt modelId="{8EAFCDE7-4869-4D95-9359-6DA608AB28F0}" type="parTrans" cxnId="{40F08CBE-C0FF-49E9-A14D-59F0F70F60CC}">
      <dgm:prSet/>
      <dgm:spPr/>
      <dgm:t>
        <a:bodyPr/>
        <a:lstStyle/>
        <a:p>
          <a:endParaRPr lang="aa-ET"/>
        </a:p>
      </dgm:t>
    </dgm:pt>
    <dgm:pt modelId="{D3274077-7919-4B64-B4D8-786A32E9EF73}" type="sibTrans" cxnId="{40F08CBE-C0FF-49E9-A14D-59F0F70F60CC}">
      <dgm:prSet/>
      <dgm:spPr/>
      <dgm:t>
        <a:bodyPr/>
        <a:lstStyle/>
        <a:p>
          <a:endParaRPr lang="aa-ET"/>
        </a:p>
      </dgm:t>
    </dgm:pt>
    <dgm:pt modelId="{2D567ECC-EE11-40BE-8D44-12DF75E7AAA4}">
      <dgm:prSet phldrT="[Text]"/>
      <dgm:spPr/>
      <dgm:t>
        <a:bodyPr/>
        <a:lstStyle/>
        <a:p>
          <a:r>
            <a:rPr lang="en-US" dirty="0"/>
            <a:t>f) </a:t>
          </a:r>
          <a:r>
            <a:rPr lang="mk-MK" dirty="0"/>
            <a:t>Сѐ од горенаведеното</a:t>
          </a:r>
          <a:endParaRPr lang="en-US" dirty="0"/>
        </a:p>
      </dgm:t>
    </dgm:pt>
    <dgm:pt modelId="{096A135B-3D51-4C14-B762-4DFFB46136C9}" type="parTrans" cxnId="{45629286-2642-481F-BB3F-C9DC76E6A851}">
      <dgm:prSet/>
      <dgm:spPr/>
      <dgm:t>
        <a:bodyPr/>
        <a:lstStyle/>
        <a:p>
          <a:endParaRPr lang="aa-ET"/>
        </a:p>
      </dgm:t>
    </dgm:pt>
    <dgm:pt modelId="{352CE29C-C095-4E8D-B62B-E607F5416469}" type="sibTrans" cxnId="{45629286-2642-481F-BB3F-C9DC76E6A851}">
      <dgm:prSet/>
      <dgm:spPr/>
      <dgm:t>
        <a:bodyPr/>
        <a:lstStyle/>
        <a:p>
          <a:endParaRPr lang="aa-ET"/>
        </a:p>
      </dgm:t>
    </dgm:pt>
    <dgm:pt modelId="{9CA50A65-40FA-E945-A868-9E3FE840B07E}" type="pres">
      <dgm:prSet presAssocID="{3C774A1C-BB1C-4347-A758-A94A436F7244}" presName="vert0" presStyleCnt="0">
        <dgm:presLayoutVars>
          <dgm:dir/>
          <dgm:animOne val="branch"/>
          <dgm:animLvl val="lvl"/>
        </dgm:presLayoutVars>
      </dgm:prSet>
      <dgm:spPr/>
    </dgm:pt>
    <dgm:pt modelId="{D5C7DCB4-3723-4443-ADD7-DBEB1005841A}" type="pres">
      <dgm:prSet presAssocID="{8E61202A-36DD-0240-811A-270D9611A395}" presName="thickLine" presStyleLbl="alignNode1" presStyleIdx="0" presStyleCnt="1"/>
      <dgm:spPr/>
    </dgm:pt>
    <dgm:pt modelId="{9F8ADD56-4647-5947-BF4A-89820DB0503F}" type="pres">
      <dgm:prSet presAssocID="{8E61202A-36DD-0240-811A-270D9611A395}" presName="horz1" presStyleCnt="0"/>
      <dgm:spPr/>
    </dgm:pt>
    <dgm:pt modelId="{CFE00427-EDF8-324F-9A5C-A181E81A4D48}" type="pres">
      <dgm:prSet presAssocID="{8E61202A-36DD-0240-811A-270D9611A395}" presName="tx1" presStyleLbl="revTx" presStyleIdx="0" presStyleCnt="7" custScaleX="343213"/>
      <dgm:spPr/>
    </dgm:pt>
    <dgm:pt modelId="{71554259-89F3-DC41-AF38-A80F6823C6AB}" type="pres">
      <dgm:prSet presAssocID="{8E61202A-36DD-0240-811A-270D9611A395}" presName="vert1" presStyleCnt="0"/>
      <dgm:spPr/>
    </dgm:pt>
    <dgm:pt modelId="{D0431CA8-5100-6745-A242-ED330061BD73}" type="pres">
      <dgm:prSet presAssocID="{7029F5E8-D056-AE49-BD66-3C193010DDE8}" presName="vertSpace2a" presStyleCnt="0"/>
      <dgm:spPr/>
    </dgm:pt>
    <dgm:pt modelId="{FE55CC5A-C0EF-DF45-AF1E-C9A5EF0E713C}" type="pres">
      <dgm:prSet presAssocID="{7029F5E8-D056-AE49-BD66-3C193010DDE8}" presName="horz2" presStyleCnt="0"/>
      <dgm:spPr/>
    </dgm:pt>
    <dgm:pt modelId="{D79F8CF2-80EE-C747-9C26-26414E55692C}" type="pres">
      <dgm:prSet presAssocID="{7029F5E8-D056-AE49-BD66-3C193010DDE8}" presName="horzSpace2" presStyleCnt="0"/>
      <dgm:spPr/>
    </dgm:pt>
    <dgm:pt modelId="{5D9EDF3F-7B20-8E47-A431-F9F24450F874}" type="pres">
      <dgm:prSet presAssocID="{7029F5E8-D056-AE49-BD66-3C193010DDE8}" presName="tx2" presStyleLbl="revTx" presStyleIdx="1" presStyleCnt="7"/>
      <dgm:spPr/>
    </dgm:pt>
    <dgm:pt modelId="{EB933D24-ABB6-0C44-A5A7-05F1CB99F1EB}" type="pres">
      <dgm:prSet presAssocID="{7029F5E8-D056-AE49-BD66-3C193010DDE8}" presName="vert2" presStyleCnt="0"/>
      <dgm:spPr/>
    </dgm:pt>
    <dgm:pt modelId="{EB798B99-5590-864A-A2C1-F553D99D3FAA}" type="pres">
      <dgm:prSet presAssocID="{7029F5E8-D056-AE49-BD66-3C193010DDE8}" presName="thinLine2b" presStyleLbl="callout" presStyleIdx="0" presStyleCnt="6"/>
      <dgm:spPr/>
    </dgm:pt>
    <dgm:pt modelId="{9C715A5E-13B0-3F4D-85BD-4FA3A97839C5}" type="pres">
      <dgm:prSet presAssocID="{7029F5E8-D056-AE49-BD66-3C193010DDE8}" presName="vertSpace2b" presStyleCnt="0"/>
      <dgm:spPr/>
    </dgm:pt>
    <dgm:pt modelId="{D06F8563-21D8-9742-9655-9B668CF235AD}" type="pres">
      <dgm:prSet presAssocID="{323950B2-6BC2-AE4B-B5B8-B2437BA58494}" presName="horz2" presStyleCnt="0"/>
      <dgm:spPr/>
    </dgm:pt>
    <dgm:pt modelId="{FC6B0E8A-D5C8-BF42-A0DB-5A2B5E61A3A8}" type="pres">
      <dgm:prSet presAssocID="{323950B2-6BC2-AE4B-B5B8-B2437BA58494}" presName="horzSpace2" presStyleCnt="0"/>
      <dgm:spPr/>
    </dgm:pt>
    <dgm:pt modelId="{D6847470-F054-2943-A634-F983FF0A0122}" type="pres">
      <dgm:prSet presAssocID="{323950B2-6BC2-AE4B-B5B8-B2437BA58494}" presName="tx2" presStyleLbl="revTx" presStyleIdx="2" presStyleCnt="7"/>
      <dgm:spPr/>
    </dgm:pt>
    <dgm:pt modelId="{93837557-E77B-4749-A0F8-1876E8CD33B9}" type="pres">
      <dgm:prSet presAssocID="{323950B2-6BC2-AE4B-B5B8-B2437BA58494}" presName="vert2" presStyleCnt="0"/>
      <dgm:spPr/>
    </dgm:pt>
    <dgm:pt modelId="{5B901F7D-EE59-304E-B86D-F0C8CC3A841B}" type="pres">
      <dgm:prSet presAssocID="{323950B2-6BC2-AE4B-B5B8-B2437BA58494}" presName="thinLine2b" presStyleLbl="callout" presStyleIdx="1" presStyleCnt="6"/>
      <dgm:spPr/>
    </dgm:pt>
    <dgm:pt modelId="{3A7A15FE-03D5-7B4E-BE07-5A9A9318E5F4}" type="pres">
      <dgm:prSet presAssocID="{323950B2-6BC2-AE4B-B5B8-B2437BA58494}" presName="vertSpace2b" presStyleCnt="0"/>
      <dgm:spPr/>
    </dgm:pt>
    <dgm:pt modelId="{A4B3FD2E-63E5-E445-B87B-210177B3706B}" type="pres">
      <dgm:prSet presAssocID="{412DA8CB-B9E5-F44F-9FDD-EF35DF68306D}" presName="horz2" presStyleCnt="0"/>
      <dgm:spPr/>
    </dgm:pt>
    <dgm:pt modelId="{B4FE7B28-4407-5045-AAC1-7786FB86FE88}" type="pres">
      <dgm:prSet presAssocID="{412DA8CB-B9E5-F44F-9FDD-EF35DF68306D}" presName="horzSpace2" presStyleCnt="0"/>
      <dgm:spPr/>
    </dgm:pt>
    <dgm:pt modelId="{B9E57DF2-F223-F848-B6AB-FEB0F6FB4076}" type="pres">
      <dgm:prSet presAssocID="{412DA8CB-B9E5-F44F-9FDD-EF35DF68306D}" presName="tx2" presStyleLbl="revTx" presStyleIdx="3" presStyleCnt="7"/>
      <dgm:spPr/>
    </dgm:pt>
    <dgm:pt modelId="{84017E13-6661-1647-9DB1-F43BB49DC0FD}" type="pres">
      <dgm:prSet presAssocID="{412DA8CB-B9E5-F44F-9FDD-EF35DF68306D}" presName="vert2" presStyleCnt="0"/>
      <dgm:spPr/>
    </dgm:pt>
    <dgm:pt modelId="{1E88F2A9-FC8F-2A4F-ABF4-2C5837CA76E5}" type="pres">
      <dgm:prSet presAssocID="{412DA8CB-B9E5-F44F-9FDD-EF35DF68306D}" presName="thinLine2b" presStyleLbl="callout" presStyleIdx="2" presStyleCnt="6"/>
      <dgm:spPr/>
    </dgm:pt>
    <dgm:pt modelId="{02B19E4E-8333-4B4F-AA1E-19B5E7CAD48B}" type="pres">
      <dgm:prSet presAssocID="{412DA8CB-B9E5-F44F-9FDD-EF35DF68306D}" presName="vertSpace2b" presStyleCnt="0"/>
      <dgm:spPr/>
    </dgm:pt>
    <dgm:pt modelId="{5121BA32-9249-455A-8A20-08E85B86269F}" type="pres">
      <dgm:prSet presAssocID="{D907F82D-4934-4260-A319-D0C1005DB73A}" presName="horz2" presStyleCnt="0"/>
      <dgm:spPr/>
    </dgm:pt>
    <dgm:pt modelId="{E379A0C3-13D3-46B9-950A-CF0A08724A6D}" type="pres">
      <dgm:prSet presAssocID="{D907F82D-4934-4260-A319-D0C1005DB73A}" presName="horzSpace2" presStyleCnt="0"/>
      <dgm:spPr/>
    </dgm:pt>
    <dgm:pt modelId="{576A2C98-791A-4E50-8CB8-1914215BEA2D}" type="pres">
      <dgm:prSet presAssocID="{D907F82D-4934-4260-A319-D0C1005DB73A}" presName="tx2" presStyleLbl="revTx" presStyleIdx="4" presStyleCnt="7"/>
      <dgm:spPr/>
    </dgm:pt>
    <dgm:pt modelId="{3EC880A3-8E6D-40A4-857F-9A4C9ED1B22A}" type="pres">
      <dgm:prSet presAssocID="{D907F82D-4934-4260-A319-D0C1005DB73A}" presName="vert2" presStyleCnt="0"/>
      <dgm:spPr/>
    </dgm:pt>
    <dgm:pt modelId="{45167FBC-5EE3-4C8A-A94C-30BB5DE89AD6}" type="pres">
      <dgm:prSet presAssocID="{D907F82D-4934-4260-A319-D0C1005DB73A}" presName="thinLine2b" presStyleLbl="callout" presStyleIdx="3" presStyleCnt="6"/>
      <dgm:spPr/>
    </dgm:pt>
    <dgm:pt modelId="{BC5CA65E-0C6F-472F-B2E2-282C2CDDDC9F}" type="pres">
      <dgm:prSet presAssocID="{D907F82D-4934-4260-A319-D0C1005DB73A}" presName="vertSpace2b" presStyleCnt="0"/>
      <dgm:spPr/>
    </dgm:pt>
    <dgm:pt modelId="{DFE917DE-2459-4110-B5CA-909F8A25E9B3}" type="pres">
      <dgm:prSet presAssocID="{9EFF4F62-79ED-4EA0-85C1-51F88755C8EE}" presName="horz2" presStyleCnt="0"/>
      <dgm:spPr/>
    </dgm:pt>
    <dgm:pt modelId="{BFFB7145-8402-485B-85FA-7C375AFB0A2C}" type="pres">
      <dgm:prSet presAssocID="{9EFF4F62-79ED-4EA0-85C1-51F88755C8EE}" presName="horzSpace2" presStyleCnt="0"/>
      <dgm:spPr/>
    </dgm:pt>
    <dgm:pt modelId="{0DEDE790-6650-4E13-B812-9DA3ABBAEB7C}" type="pres">
      <dgm:prSet presAssocID="{9EFF4F62-79ED-4EA0-85C1-51F88755C8EE}" presName="tx2" presStyleLbl="revTx" presStyleIdx="5" presStyleCnt="7" custLinFactNeighborX="706"/>
      <dgm:spPr/>
    </dgm:pt>
    <dgm:pt modelId="{CC02E1CA-72BE-493C-916D-08B08D649491}" type="pres">
      <dgm:prSet presAssocID="{9EFF4F62-79ED-4EA0-85C1-51F88755C8EE}" presName="vert2" presStyleCnt="0"/>
      <dgm:spPr/>
    </dgm:pt>
    <dgm:pt modelId="{41DAB04F-B76E-41A3-BF92-19D36F058A9E}" type="pres">
      <dgm:prSet presAssocID="{9EFF4F62-79ED-4EA0-85C1-51F88755C8EE}" presName="thinLine2b" presStyleLbl="callout" presStyleIdx="4" presStyleCnt="6"/>
      <dgm:spPr/>
    </dgm:pt>
    <dgm:pt modelId="{E5F9CA9F-91E3-425C-B99F-A98D8F0B0A7F}" type="pres">
      <dgm:prSet presAssocID="{9EFF4F62-79ED-4EA0-85C1-51F88755C8EE}" presName="vertSpace2b" presStyleCnt="0"/>
      <dgm:spPr/>
    </dgm:pt>
    <dgm:pt modelId="{B3DB48DB-4C93-4596-9AC6-3B83B01CF220}" type="pres">
      <dgm:prSet presAssocID="{2D567ECC-EE11-40BE-8D44-12DF75E7AAA4}" presName="horz2" presStyleCnt="0"/>
      <dgm:spPr/>
    </dgm:pt>
    <dgm:pt modelId="{40B7A97C-3464-43FE-BFE9-19588B33F0C0}" type="pres">
      <dgm:prSet presAssocID="{2D567ECC-EE11-40BE-8D44-12DF75E7AAA4}" presName="horzSpace2" presStyleCnt="0"/>
      <dgm:spPr/>
    </dgm:pt>
    <dgm:pt modelId="{27817E14-DB1F-4D8F-A68A-7A628C5AB32E}" type="pres">
      <dgm:prSet presAssocID="{2D567ECC-EE11-40BE-8D44-12DF75E7AAA4}" presName="tx2" presStyleLbl="revTx" presStyleIdx="6" presStyleCnt="7"/>
      <dgm:spPr/>
    </dgm:pt>
    <dgm:pt modelId="{4DA3FBF6-D5DD-4780-9A67-BC9D183196BA}" type="pres">
      <dgm:prSet presAssocID="{2D567ECC-EE11-40BE-8D44-12DF75E7AAA4}" presName="vert2" presStyleCnt="0"/>
      <dgm:spPr/>
    </dgm:pt>
    <dgm:pt modelId="{9B1E8AEA-2A8D-4500-8486-4DCED5C7B4CD}" type="pres">
      <dgm:prSet presAssocID="{2D567ECC-EE11-40BE-8D44-12DF75E7AAA4}" presName="thinLine2b" presStyleLbl="callout" presStyleIdx="5" presStyleCnt="6"/>
      <dgm:spPr/>
    </dgm:pt>
    <dgm:pt modelId="{E3E8A01D-29A2-442B-B2D9-9A8138A25142}" type="pres">
      <dgm:prSet presAssocID="{2D567ECC-EE11-40BE-8D44-12DF75E7AAA4}" presName="vertSpace2b" presStyleCnt="0"/>
      <dgm:spPr/>
    </dgm:pt>
  </dgm:ptLst>
  <dgm:cxnLst>
    <dgm:cxn modelId="{07023205-C3B1-430B-9F79-47F22C422639}" type="presOf" srcId="{323950B2-6BC2-AE4B-B5B8-B2437BA58494}" destId="{D6847470-F054-2943-A634-F983FF0A0122}" srcOrd="0" destOrd="0" presId="urn:microsoft.com/office/officeart/2008/layout/LinedList"/>
    <dgm:cxn modelId="{D2DD020B-3DFC-B348-B676-6EC163FF5FEB}" srcId="{3C774A1C-BB1C-4347-A758-A94A436F7244}" destId="{8E61202A-36DD-0240-811A-270D9611A395}" srcOrd="0" destOrd="0" parTransId="{B1168E5A-BE86-1A40-8851-D878ACC39274}" sibTransId="{8978AB35-F5FB-FF43-BA08-4C259A445311}"/>
    <dgm:cxn modelId="{2E9FB024-7424-694A-AF48-3FAF0F12021E}" srcId="{8E61202A-36DD-0240-811A-270D9611A395}" destId="{323950B2-6BC2-AE4B-B5B8-B2437BA58494}" srcOrd="1" destOrd="0" parTransId="{7D9EC74E-4481-C849-9F84-FC81A57E126D}" sibTransId="{A9F617AB-9877-BB4B-828A-76F7E3E29AEF}"/>
    <dgm:cxn modelId="{18C1FC24-61F8-4FD4-BE43-5F878E92A2B8}" type="presOf" srcId="{3C774A1C-BB1C-4347-A758-A94A436F7244}" destId="{9CA50A65-40FA-E945-A868-9E3FE840B07E}" srcOrd="0" destOrd="0" presId="urn:microsoft.com/office/officeart/2008/layout/LinedList"/>
    <dgm:cxn modelId="{99EB5834-3593-6644-A836-6C8D5595A820}" srcId="{8E61202A-36DD-0240-811A-270D9611A395}" destId="{7029F5E8-D056-AE49-BD66-3C193010DDE8}" srcOrd="0" destOrd="0" parTransId="{ACE97453-93D9-C642-95ED-D55F9984F778}" sibTransId="{3346CD8C-3206-F84A-BEA2-B5492B6B7347}"/>
    <dgm:cxn modelId="{6419D437-77A5-4FED-A8FF-561AE47977C3}" type="presOf" srcId="{8E61202A-36DD-0240-811A-270D9611A395}" destId="{CFE00427-EDF8-324F-9A5C-A181E81A4D48}" srcOrd="0" destOrd="0" presId="urn:microsoft.com/office/officeart/2008/layout/LinedList"/>
    <dgm:cxn modelId="{647C8E7C-E9CF-4CA3-BAEB-A790ECC8C364}" type="presOf" srcId="{412DA8CB-B9E5-F44F-9FDD-EF35DF68306D}" destId="{B9E57DF2-F223-F848-B6AB-FEB0F6FB4076}" srcOrd="0" destOrd="0" presId="urn:microsoft.com/office/officeart/2008/layout/LinedList"/>
    <dgm:cxn modelId="{AFD2487F-444F-4C44-A623-9AAFEB90AC49}" srcId="{8E61202A-36DD-0240-811A-270D9611A395}" destId="{412DA8CB-B9E5-F44F-9FDD-EF35DF68306D}" srcOrd="2" destOrd="0" parTransId="{7E8B7982-18DC-F246-BFD4-7B9D4C9DB2CA}" sibTransId="{960A4A2E-B23E-7544-9A93-1312898E2DC4}"/>
    <dgm:cxn modelId="{45629286-2642-481F-BB3F-C9DC76E6A851}" srcId="{8E61202A-36DD-0240-811A-270D9611A395}" destId="{2D567ECC-EE11-40BE-8D44-12DF75E7AAA4}" srcOrd="5" destOrd="0" parTransId="{096A135B-3D51-4C14-B762-4DFFB46136C9}" sibTransId="{352CE29C-C095-4E8D-B62B-E607F5416469}"/>
    <dgm:cxn modelId="{607FBA8E-E7D1-424F-B49A-9BF58866DA7F}" type="presOf" srcId="{D907F82D-4934-4260-A319-D0C1005DB73A}" destId="{576A2C98-791A-4E50-8CB8-1914215BEA2D}" srcOrd="0" destOrd="0" presId="urn:microsoft.com/office/officeart/2008/layout/LinedList"/>
    <dgm:cxn modelId="{9A7033AC-2E6B-4B43-AC66-222BE30C0162}" type="presOf" srcId="{2D567ECC-EE11-40BE-8D44-12DF75E7AAA4}" destId="{27817E14-DB1F-4D8F-A68A-7A628C5AB32E}" srcOrd="0" destOrd="0" presId="urn:microsoft.com/office/officeart/2008/layout/LinedList"/>
    <dgm:cxn modelId="{40F08CBE-C0FF-49E9-A14D-59F0F70F60CC}" srcId="{8E61202A-36DD-0240-811A-270D9611A395}" destId="{9EFF4F62-79ED-4EA0-85C1-51F88755C8EE}" srcOrd="4" destOrd="0" parTransId="{8EAFCDE7-4869-4D95-9359-6DA608AB28F0}" sibTransId="{D3274077-7919-4B64-B4D8-786A32E9EF73}"/>
    <dgm:cxn modelId="{8D7028C7-12E4-4BC0-995F-C92EDAC9FA6D}" type="presOf" srcId="{7029F5E8-D056-AE49-BD66-3C193010DDE8}" destId="{5D9EDF3F-7B20-8E47-A431-F9F24450F874}" srcOrd="0" destOrd="0" presId="urn:microsoft.com/office/officeart/2008/layout/LinedList"/>
    <dgm:cxn modelId="{3E1E8DD6-66F0-4128-95E3-56F655FE22E2}" type="presOf" srcId="{9EFF4F62-79ED-4EA0-85C1-51F88755C8EE}" destId="{0DEDE790-6650-4E13-B812-9DA3ABBAEB7C}" srcOrd="0" destOrd="0" presId="urn:microsoft.com/office/officeart/2008/layout/LinedList"/>
    <dgm:cxn modelId="{5441ACF7-001D-47E8-BE90-D77A819FBE03}" srcId="{8E61202A-36DD-0240-811A-270D9611A395}" destId="{D907F82D-4934-4260-A319-D0C1005DB73A}" srcOrd="3" destOrd="0" parTransId="{6643C99F-6929-4115-B10C-449964C298DB}" sibTransId="{9EB8D1B3-16DB-4A75-A7E2-3B79ADD997CE}"/>
    <dgm:cxn modelId="{0E8FBAD5-7DB9-4405-BC59-D39C77A47E21}" type="presParOf" srcId="{9CA50A65-40FA-E945-A868-9E3FE840B07E}" destId="{D5C7DCB4-3723-4443-ADD7-DBEB1005841A}" srcOrd="0" destOrd="0" presId="urn:microsoft.com/office/officeart/2008/layout/LinedList"/>
    <dgm:cxn modelId="{DD33CA54-0D60-466A-9BCA-D041244FC989}" type="presParOf" srcId="{9CA50A65-40FA-E945-A868-9E3FE840B07E}" destId="{9F8ADD56-4647-5947-BF4A-89820DB0503F}" srcOrd="1" destOrd="0" presId="urn:microsoft.com/office/officeart/2008/layout/LinedList"/>
    <dgm:cxn modelId="{52B21714-10CB-48C1-A166-DEF87C63BD11}" type="presParOf" srcId="{9F8ADD56-4647-5947-BF4A-89820DB0503F}" destId="{CFE00427-EDF8-324F-9A5C-A181E81A4D48}" srcOrd="0" destOrd="0" presId="urn:microsoft.com/office/officeart/2008/layout/LinedList"/>
    <dgm:cxn modelId="{DD58C0C7-8EB9-4A50-A5A6-27AE61EEB557}" type="presParOf" srcId="{9F8ADD56-4647-5947-BF4A-89820DB0503F}" destId="{71554259-89F3-DC41-AF38-A80F6823C6AB}" srcOrd="1" destOrd="0" presId="urn:microsoft.com/office/officeart/2008/layout/LinedList"/>
    <dgm:cxn modelId="{7E9B71F4-C738-4A5A-B6AB-83D3501A24F4}" type="presParOf" srcId="{71554259-89F3-DC41-AF38-A80F6823C6AB}" destId="{D0431CA8-5100-6745-A242-ED330061BD73}" srcOrd="0" destOrd="0" presId="urn:microsoft.com/office/officeart/2008/layout/LinedList"/>
    <dgm:cxn modelId="{34BAF2DF-6586-4165-92CF-E5874069ED2B}" type="presParOf" srcId="{71554259-89F3-DC41-AF38-A80F6823C6AB}" destId="{FE55CC5A-C0EF-DF45-AF1E-C9A5EF0E713C}" srcOrd="1" destOrd="0" presId="urn:microsoft.com/office/officeart/2008/layout/LinedList"/>
    <dgm:cxn modelId="{165E71F6-29E0-410B-91DF-528AC87B10BB}" type="presParOf" srcId="{FE55CC5A-C0EF-DF45-AF1E-C9A5EF0E713C}" destId="{D79F8CF2-80EE-C747-9C26-26414E55692C}" srcOrd="0" destOrd="0" presId="urn:microsoft.com/office/officeart/2008/layout/LinedList"/>
    <dgm:cxn modelId="{4094E4C7-4A77-4ACB-8913-C58FA7156FFA}" type="presParOf" srcId="{FE55CC5A-C0EF-DF45-AF1E-C9A5EF0E713C}" destId="{5D9EDF3F-7B20-8E47-A431-F9F24450F874}" srcOrd="1" destOrd="0" presId="urn:microsoft.com/office/officeart/2008/layout/LinedList"/>
    <dgm:cxn modelId="{A0D2322D-6A01-4FF8-90DE-AD6F812EC7C6}" type="presParOf" srcId="{FE55CC5A-C0EF-DF45-AF1E-C9A5EF0E713C}" destId="{EB933D24-ABB6-0C44-A5A7-05F1CB99F1EB}" srcOrd="2" destOrd="0" presId="urn:microsoft.com/office/officeart/2008/layout/LinedList"/>
    <dgm:cxn modelId="{850E0EEE-AE99-4063-8BBF-43470862C535}" type="presParOf" srcId="{71554259-89F3-DC41-AF38-A80F6823C6AB}" destId="{EB798B99-5590-864A-A2C1-F553D99D3FAA}" srcOrd="2" destOrd="0" presId="urn:microsoft.com/office/officeart/2008/layout/LinedList"/>
    <dgm:cxn modelId="{EC529421-1531-4E80-A80A-CD1CFA1EC180}" type="presParOf" srcId="{71554259-89F3-DC41-AF38-A80F6823C6AB}" destId="{9C715A5E-13B0-3F4D-85BD-4FA3A97839C5}" srcOrd="3" destOrd="0" presId="urn:microsoft.com/office/officeart/2008/layout/LinedList"/>
    <dgm:cxn modelId="{27E514B5-A711-4E74-9A40-8693624A1B37}" type="presParOf" srcId="{71554259-89F3-DC41-AF38-A80F6823C6AB}" destId="{D06F8563-21D8-9742-9655-9B668CF235AD}" srcOrd="4" destOrd="0" presId="urn:microsoft.com/office/officeart/2008/layout/LinedList"/>
    <dgm:cxn modelId="{A4DDC141-BB85-44FC-803B-1B0DBDD2ACF5}" type="presParOf" srcId="{D06F8563-21D8-9742-9655-9B668CF235AD}" destId="{FC6B0E8A-D5C8-BF42-A0DB-5A2B5E61A3A8}" srcOrd="0" destOrd="0" presId="urn:microsoft.com/office/officeart/2008/layout/LinedList"/>
    <dgm:cxn modelId="{E0A71B90-2A5F-4158-B687-FD142B938F41}" type="presParOf" srcId="{D06F8563-21D8-9742-9655-9B668CF235AD}" destId="{D6847470-F054-2943-A634-F983FF0A0122}" srcOrd="1" destOrd="0" presId="urn:microsoft.com/office/officeart/2008/layout/LinedList"/>
    <dgm:cxn modelId="{949933F8-7D4B-4907-8E92-477C2554725D}" type="presParOf" srcId="{D06F8563-21D8-9742-9655-9B668CF235AD}" destId="{93837557-E77B-4749-A0F8-1876E8CD33B9}" srcOrd="2" destOrd="0" presId="urn:microsoft.com/office/officeart/2008/layout/LinedList"/>
    <dgm:cxn modelId="{5579F709-5087-43B4-8A6C-4AD92FBC63A4}" type="presParOf" srcId="{71554259-89F3-DC41-AF38-A80F6823C6AB}" destId="{5B901F7D-EE59-304E-B86D-F0C8CC3A841B}" srcOrd="5" destOrd="0" presId="urn:microsoft.com/office/officeart/2008/layout/LinedList"/>
    <dgm:cxn modelId="{97B310E7-D7F4-4A21-85A4-EF9D6443B07B}" type="presParOf" srcId="{71554259-89F3-DC41-AF38-A80F6823C6AB}" destId="{3A7A15FE-03D5-7B4E-BE07-5A9A9318E5F4}" srcOrd="6" destOrd="0" presId="urn:microsoft.com/office/officeart/2008/layout/LinedList"/>
    <dgm:cxn modelId="{8159C861-0343-4481-A767-FE2E9504B8C9}" type="presParOf" srcId="{71554259-89F3-DC41-AF38-A80F6823C6AB}" destId="{A4B3FD2E-63E5-E445-B87B-210177B3706B}" srcOrd="7" destOrd="0" presId="urn:microsoft.com/office/officeart/2008/layout/LinedList"/>
    <dgm:cxn modelId="{156B11D3-D268-4143-9A00-298569EF8682}" type="presParOf" srcId="{A4B3FD2E-63E5-E445-B87B-210177B3706B}" destId="{B4FE7B28-4407-5045-AAC1-7786FB86FE88}" srcOrd="0" destOrd="0" presId="urn:microsoft.com/office/officeart/2008/layout/LinedList"/>
    <dgm:cxn modelId="{5973A255-C667-48B8-BAE9-D8389D708D99}" type="presParOf" srcId="{A4B3FD2E-63E5-E445-B87B-210177B3706B}" destId="{B9E57DF2-F223-F848-B6AB-FEB0F6FB4076}" srcOrd="1" destOrd="0" presId="urn:microsoft.com/office/officeart/2008/layout/LinedList"/>
    <dgm:cxn modelId="{DDD5A1E9-B41E-41C9-A878-3DC73571BD4B}" type="presParOf" srcId="{A4B3FD2E-63E5-E445-B87B-210177B3706B}" destId="{84017E13-6661-1647-9DB1-F43BB49DC0FD}" srcOrd="2" destOrd="0" presId="urn:microsoft.com/office/officeart/2008/layout/LinedList"/>
    <dgm:cxn modelId="{1D7EF850-6A93-4B27-B9DD-87CF69A7082E}" type="presParOf" srcId="{71554259-89F3-DC41-AF38-A80F6823C6AB}" destId="{1E88F2A9-FC8F-2A4F-ABF4-2C5837CA76E5}" srcOrd="8" destOrd="0" presId="urn:microsoft.com/office/officeart/2008/layout/LinedList"/>
    <dgm:cxn modelId="{70B0E78B-DE39-4E57-BB0D-10B2D55D7786}" type="presParOf" srcId="{71554259-89F3-DC41-AF38-A80F6823C6AB}" destId="{02B19E4E-8333-4B4F-AA1E-19B5E7CAD48B}" srcOrd="9" destOrd="0" presId="urn:microsoft.com/office/officeart/2008/layout/LinedList"/>
    <dgm:cxn modelId="{00889B7B-3601-4E03-9D60-290194BC7BB5}" type="presParOf" srcId="{71554259-89F3-DC41-AF38-A80F6823C6AB}" destId="{5121BA32-9249-455A-8A20-08E85B86269F}" srcOrd="10" destOrd="0" presId="urn:microsoft.com/office/officeart/2008/layout/LinedList"/>
    <dgm:cxn modelId="{4FD22995-3710-4537-A903-59536957A5CD}" type="presParOf" srcId="{5121BA32-9249-455A-8A20-08E85B86269F}" destId="{E379A0C3-13D3-46B9-950A-CF0A08724A6D}" srcOrd="0" destOrd="0" presId="urn:microsoft.com/office/officeart/2008/layout/LinedList"/>
    <dgm:cxn modelId="{2786AA5E-859B-4426-B45C-BD46D21A1370}" type="presParOf" srcId="{5121BA32-9249-455A-8A20-08E85B86269F}" destId="{576A2C98-791A-4E50-8CB8-1914215BEA2D}" srcOrd="1" destOrd="0" presId="urn:microsoft.com/office/officeart/2008/layout/LinedList"/>
    <dgm:cxn modelId="{4E039EBF-271D-444B-B613-2485E112E6EF}" type="presParOf" srcId="{5121BA32-9249-455A-8A20-08E85B86269F}" destId="{3EC880A3-8E6D-40A4-857F-9A4C9ED1B22A}" srcOrd="2" destOrd="0" presId="urn:microsoft.com/office/officeart/2008/layout/LinedList"/>
    <dgm:cxn modelId="{8F8A1BF3-1E8A-40A6-A21D-50FF4A178D87}" type="presParOf" srcId="{71554259-89F3-DC41-AF38-A80F6823C6AB}" destId="{45167FBC-5EE3-4C8A-A94C-30BB5DE89AD6}" srcOrd="11" destOrd="0" presId="urn:microsoft.com/office/officeart/2008/layout/LinedList"/>
    <dgm:cxn modelId="{3CEE3C75-2F7E-4A5C-B078-2424A8535A42}" type="presParOf" srcId="{71554259-89F3-DC41-AF38-A80F6823C6AB}" destId="{BC5CA65E-0C6F-472F-B2E2-282C2CDDDC9F}" srcOrd="12" destOrd="0" presId="urn:microsoft.com/office/officeart/2008/layout/LinedList"/>
    <dgm:cxn modelId="{31DF2116-8160-4696-9CED-AB9A34DF591D}" type="presParOf" srcId="{71554259-89F3-DC41-AF38-A80F6823C6AB}" destId="{DFE917DE-2459-4110-B5CA-909F8A25E9B3}" srcOrd="13" destOrd="0" presId="urn:microsoft.com/office/officeart/2008/layout/LinedList"/>
    <dgm:cxn modelId="{E90A66B1-F5E9-4475-B1F0-069F355B00E4}" type="presParOf" srcId="{DFE917DE-2459-4110-B5CA-909F8A25E9B3}" destId="{BFFB7145-8402-485B-85FA-7C375AFB0A2C}" srcOrd="0" destOrd="0" presId="urn:microsoft.com/office/officeart/2008/layout/LinedList"/>
    <dgm:cxn modelId="{D82718F6-4D8B-446C-8310-16EC43B76A7F}" type="presParOf" srcId="{DFE917DE-2459-4110-B5CA-909F8A25E9B3}" destId="{0DEDE790-6650-4E13-B812-9DA3ABBAEB7C}" srcOrd="1" destOrd="0" presId="urn:microsoft.com/office/officeart/2008/layout/LinedList"/>
    <dgm:cxn modelId="{DF84B397-A9F3-48E6-92C5-8DC84CBE6B89}" type="presParOf" srcId="{DFE917DE-2459-4110-B5CA-909F8A25E9B3}" destId="{CC02E1CA-72BE-493C-916D-08B08D649491}" srcOrd="2" destOrd="0" presId="urn:microsoft.com/office/officeart/2008/layout/LinedList"/>
    <dgm:cxn modelId="{DC49F827-E066-431E-ABD6-D30C53A7D14D}" type="presParOf" srcId="{71554259-89F3-DC41-AF38-A80F6823C6AB}" destId="{41DAB04F-B76E-41A3-BF92-19D36F058A9E}" srcOrd="14" destOrd="0" presId="urn:microsoft.com/office/officeart/2008/layout/LinedList"/>
    <dgm:cxn modelId="{B48AA1BA-3553-4D77-A6AB-A330313DE7CE}" type="presParOf" srcId="{71554259-89F3-DC41-AF38-A80F6823C6AB}" destId="{E5F9CA9F-91E3-425C-B99F-A98D8F0B0A7F}" srcOrd="15" destOrd="0" presId="urn:microsoft.com/office/officeart/2008/layout/LinedList"/>
    <dgm:cxn modelId="{3E9B2153-23A2-4261-BFED-AC53A340B9A2}" type="presParOf" srcId="{71554259-89F3-DC41-AF38-A80F6823C6AB}" destId="{B3DB48DB-4C93-4596-9AC6-3B83B01CF220}" srcOrd="16" destOrd="0" presId="urn:microsoft.com/office/officeart/2008/layout/LinedList"/>
    <dgm:cxn modelId="{6B8DED5C-9819-451C-AD6C-5ECDFF2FE399}" type="presParOf" srcId="{B3DB48DB-4C93-4596-9AC6-3B83B01CF220}" destId="{40B7A97C-3464-43FE-BFE9-19588B33F0C0}" srcOrd="0" destOrd="0" presId="urn:microsoft.com/office/officeart/2008/layout/LinedList"/>
    <dgm:cxn modelId="{9B338E0B-8A26-466D-A611-DCAA21F8444C}" type="presParOf" srcId="{B3DB48DB-4C93-4596-9AC6-3B83B01CF220}" destId="{27817E14-DB1F-4D8F-A68A-7A628C5AB32E}" srcOrd="1" destOrd="0" presId="urn:microsoft.com/office/officeart/2008/layout/LinedList"/>
    <dgm:cxn modelId="{E0C03F3B-2EF3-4EA0-BECB-8EFA2AAFC532}" type="presParOf" srcId="{B3DB48DB-4C93-4596-9AC6-3B83B01CF220}" destId="{4DA3FBF6-D5DD-4780-9A67-BC9D183196BA}" srcOrd="2" destOrd="0" presId="urn:microsoft.com/office/officeart/2008/layout/LinedList"/>
    <dgm:cxn modelId="{CCBC7F86-F69A-4E03-8B64-A552A9CFBD71}" type="presParOf" srcId="{71554259-89F3-DC41-AF38-A80F6823C6AB}" destId="{9B1E8AEA-2A8D-4500-8486-4DCED5C7B4CD}" srcOrd="17" destOrd="0" presId="urn:microsoft.com/office/officeart/2008/layout/LinedList"/>
    <dgm:cxn modelId="{6885842C-9E95-4BB8-832A-7219170A190F}" type="presParOf" srcId="{71554259-89F3-DC41-AF38-A80F6823C6AB}" destId="{E3E8A01D-29A2-442B-B2D9-9A8138A25142}" srcOrd="18" destOrd="0" presId="urn:microsoft.com/office/officeart/2008/layout/LinedList"/>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3C774A1C-BB1C-4347-A758-A94A436F7244}" type="doc">
      <dgm:prSet loTypeId="urn:microsoft.com/office/officeart/2008/layout/LinedList" loCatId="" qsTypeId="urn:microsoft.com/office/officeart/2005/8/quickstyle/simple1" qsCatId="simple" csTypeId="urn:microsoft.com/office/officeart/2005/8/colors/accent1_2" csCatId="accent1" phldr="1"/>
      <dgm:spPr/>
      <dgm:t>
        <a:bodyPr/>
        <a:lstStyle/>
        <a:p>
          <a:endParaRPr lang="en-US"/>
        </a:p>
      </dgm:t>
    </dgm:pt>
    <dgm:pt modelId="{8E61202A-36DD-0240-811A-270D9611A395}">
      <dgm:prSet phldrT="[Text]" custT="1"/>
      <dgm:spPr/>
      <dgm:t>
        <a:bodyPr/>
        <a:lstStyle/>
        <a:p>
          <a:r>
            <a:rPr lang="mk-MK" sz="2800" b="1" dirty="0"/>
            <a:t>Што од следново е фундаментален столб на секој договор за </a:t>
          </a:r>
          <a:r>
            <a:rPr lang="mk-MK" sz="2800" b="1" dirty="0" err="1"/>
            <a:t>сајбе</a:t>
          </a:r>
          <a:r>
            <a:rPr lang="mk-MK" sz="2800" b="1" dirty="0"/>
            <a:t>-криминал</a:t>
          </a:r>
          <a:r>
            <a:rPr lang="en-US" sz="2800" b="1" dirty="0"/>
            <a:t>?</a:t>
          </a:r>
        </a:p>
      </dgm:t>
    </dgm:pt>
    <dgm:pt modelId="{B1168E5A-BE86-1A40-8851-D878ACC39274}" type="parTrans" cxnId="{D2DD020B-3DFC-B348-B676-6EC163FF5FEB}">
      <dgm:prSet/>
      <dgm:spPr/>
      <dgm:t>
        <a:bodyPr/>
        <a:lstStyle/>
        <a:p>
          <a:endParaRPr lang="en-US"/>
        </a:p>
      </dgm:t>
    </dgm:pt>
    <dgm:pt modelId="{8978AB35-F5FB-FF43-BA08-4C259A445311}" type="sibTrans" cxnId="{D2DD020B-3DFC-B348-B676-6EC163FF5FEB}">
      <dgm:prSet/>
      <dgm:spPr/>
      <dgm:t>
        <a:bodyPr/>
        <a:lstStyle/>
        <a:p>
          <a:endParaRPr lang="en-US"/>
        </a:p>
      </dgm:t>
    </dgm:pt>
    <dgm:pt modelId="{7029F5E8-D056-AE49-BD66-3C193010DDE8}">
      <dgm:prSet phldrT="[Text]"/>
      <dgm:spPr/>
      <dgm:t>
        <a:bodyPr/>
        <a:lstStyle/>
        <a:p>
          <a:pPr algn="l"/>
          <a:r>
            <a:rPr lang="en-US" dirty="0"/>
            <a:t>a) </a:t>
          </a:r>
          <a:r>
            <a:rPr lang="mk-MK" dirty="0"/>
            <a:t>Кривични идела</a:t>
          </a:r>
          <a:endParaRPr lang="en-US" dirty="0"/>
        </a:p>
      </dgm:t>
    </dgm:pt>
    <dgm:pt modelId="{ACE97453-93D9-C642-95ED-D55F9984F778}" type="parTrans" cxnId="{99EB5834-3593-6644-A836-6C8D5595A820}">
      <dgm:prSet/>
      <dgm:spPr/>
      <dgm:t>
        <a:bodyPr/>
        <a:lstStyle/>
        <a:p>
          <a:endParaRPr lang="en-US"/>
        </a:p>
      </dgm:t>
    </dgm:pt>
    <dgm:pt modelId="{3346CD8C-3206-F84A-BEA2-B5492B6B7347}" type="sibTrans" cxnId="{99EB5834-3593-6644-A836-6C8D5595A820}">
      <dgm:prSet/>
      <dgm:spPr/>
      <dgm:t>
        <a:bodyPr/>
        <a:lstStyle/>
        <a:p>
          <a:endParaRPr lang="en-US"/>
        </a:p>
      </dgm:t>
    </dgm:pt>
    <dgm:pt modelId="{323950B2-6BC2-AE4B-B5B8-B2437BA58494}">
      <dgm:prSet phldrT="[Text]"/>
      <dgm:spPr/>
      <dgm:t>
        <a:bodyPr/>
        <a:lstStyle/>
        <a:p>
          <a:r>
            <a:rPr lang="en-US" dirty="0"/>
            <a:t>b) </a:t>
          </a:r>
          <a:r>
            <a:rPr lang="mk-MK" dirty="0"/>
            <a:t>Процесни овластувања</a:t>
          </a:r>
          <a:endParaRPr lang="en-US" dirty="0"/>
        </a:p>
      </dgm:t>
    </dgm:pt>
    <dgm:pt modelId="{7D9EC74E-4481-C849-9F84-FC81A57E126D}" type="parTrans" cxnId="{2E9FB024-7424-694A-AF48-3FAF0F12021E}">
      <dgm:prSet/>
      <dgm:spPr/>
      <dgm:t>
        <a:bodyPr/>
        <a:lstStyle/>
        <a:p>
          <a:endParaRPr lang="en-US"/>
        </a:p>
      </dgm:t>
    </dgm:pt>
    <dgm:pt modelId="{A9F617AB-9877-BB4B-828A-76F7E3E29AEF}" type="sibTrans" cxnId="{2E9FB024-7424-694A-AF48-3FAF0F12021E}">
      <dgm:prSet/>
      <dgm:spPr/>
      <dgm:t>
        <a:bodyPr/>
        <a:lstStyle/>
        <a:p>
          <a:endParaRPr lang="en-US"/>
        </a:p>
      </dgm:t>
    </dgm:pt>
    <dgm:pt modelId="{412DA8CB-B9E5-F44F-9FDD-EF35DF68306D}">
      <dgm:prSet phldrT="[Text]"/>
      <dgm:spPr/>
      <dgm:t>
        <a:bodyPr/>
        <a:lstStyle/>
        <a:p>
          <a:r>
            <a:rPr lang="en-US" dirty="0"/>
            <a:t>c) </a:t>
          </a:r>
          <a:r>
            <a:rPr lang="mk-MK" dirty="0"/>
            <a:t>Меѓународна соработка</a:t>
          </a:r>
          <a:endParaRPr lang="en-US" dirty="0"/>
        </a:p>
      </dgm:t>
    </dgm:pt>
    <dgm:pt modelId="{7E8B7982-18DC-F246-BFD4-7B9D4C9DB2CA}" type="parTrans" cxnId="{AFD2487F-444F-4C44-A623-9AAFEB90AC49}">
      <dgm:prSet/>
      <dgm:spPr/>
      <dgm:t>
        <a:bodyPr/>
        <a:lstStyle/>
        <a:p>
          <a:endParaRPr lang="en-US"/>
        </a:p>
      </dgm:t>
    </dgm:pt>
    <dgm:pt modelId="{960A4A2E-B23E-7544-9A93-1312898E2DC4}" type="sibTrans" cxnId="{AFD2487F-444F-4C44-A623-9AAFEB90AC49}">
      <dgm:prSet/>
      <dgm:spPr/>
      <dgm:t>
        <a:bodyPr/>
        <a:lstStyle/>
        <a:p>
          <a:endParaRPr lang="en-US"/>
        </a:p>
      </dgm:t>
    </dgm:pt>
    <dgm:pt modelId="{D907F82D-4934-4260-A319-D0C1005DB73A}">
      <dgm:prSet phldrT="[Text]"/>
      <dgm:spPr/>
      <dgm:t>
        <a:bodyPr/>
        <a:lstStyle/>
        <a:p>
          <a:r>
            <a:rPr lang="en-US" dirty="0"/>
            <a:t>d)</a:t>
          </a:r>
          <a:r>
            <a:rPr lang="mk-MK" dirty="0"/>
            <a:t> Заштитни мерки/граѓански слободи/човекови права</a:t>
          </a:r>
          <a:endParaRPr lang="en-US" dirty="0"/>
        </a:p>
      </dgm:t>
    </dgm:pt>
    <dgm:pt modelId="{6643C99F-6929-4115-B10C-449964C298DB}" type="parTrans" cxnId="{5441ACF7-001D-47E8-BE90-D77A819FBE03}">
      <dgm:prSet/>
      <dgm:spPr/>
      <dgm:t>
        <a:bodyPr/>
        <a:lstStyle/>
        <a:p>
          <a:endParaRPr lang="aa-ET"/>
        </a:p>
      </dgm:t>
    </dgm:pt>
    <dgm:pt modelId="{9EB8D1B3-16DB-4A75-A7E2-3B79ADD997CE}" type="sibTrans" cxnId="{5441ACF7-001D-47E8-BE90-D77A819FBE03}">
      <dgm:prSet/>
      <dgm:spPr/>
      <dgm:t>
        <a:bodyPr/>
        <a:lstStyle/>
        <a:p>
          <a:endParaRPr lang="aa-ET"/>
        </a:p>
      </dgm:t>
    </dgm:pt>
    <dgm:pt modelId="{9EFF4F62-79ED-4EA0-85C1-51F88755C8EE}">
      <dgm:prSet phldrT="[Text]"/>
      <dgm:spPr/>
      <dgm:t>
        <a:bodyPr/>
        <a:lstStyle/>
        <a:p>
          <a:r>
            <a:rPr lang="en-US" dirty="0"/>
            <a:t>e) </a:t>
          </a:r>
          <a:r>
            <a:rPr lang="mk-MK" dirty="0"/>
            <a:t>Електронски докази</a:t>
          </a:r>
          <a:endParaRPr lang="en-US" dirty="0"/>
        </a:p>
      </dgm:t>
    </dgm:pt>
    <dgm:pt modelId="{8EAFCDE7-4869-4D95-9359-6DA608AB28F0}" type="parTrans" cxnId="{40F08CBE-C0FF-49E9-A14D-59F0F70F60CC}">
      <dgm:prSet/>
      <dgm:spPr/>
      <dgm:t>
        <a:bodyPr/>
        <a:lstStyle/>
        <a:p>
          <a:endParaRPr lang="aa-ET"/>
        </a:p>
      </dgm:t>
    </dgm:pt>
    <dgm:pt modelId="{D3274077-7919-4B64-B4D8-786A32E9EF73}" type="sibTrans" cxnId="{40F08CBE-C0FF-49E9-A14D-59F0F70F60CC}">
      <dgm:prSet/>
      <dgm:spPr/>
      <dgm:t>
        <a:bodyPr/>
        <a:lstStyle/>
        <a:p>
          <a:endParaRPr lang="aa-ET"/>
        </a:p>
      </dgm:t>
    </dgm:pt>
    <dgm:pt modelId="{2D567ECC-EE11-40BE-8D44-12DF75E7AAA4}">
      <dgm:prSet phldrT="[Text]"/>
      <dgm:spPr/>
      <dgm:t>
        <a:bodyPr/>
        <a:lstStyle/>
        <a:p>
          <a:r>
            <a:rPr lang="en-US" dirty="0"/>
            <a:t>f) </a:t>
          </a:r>
          <a:r>
            <a:rPr lang="mk-MK" b="1" dirty="0">
              <a:solidFill>
                <a:srgbClr val="FF0000"/>
              </a:solidFill>
              <a:latin typeface="+mn-lt"/>
            </a:rPr>
            <a:t>Сѐ од горенаведеното</a:t>
          </a:r>
          <a:endParaRPr lang="en-US" b="1" dirty="0">
            <a:solidFill>
              <a:srgbClr val="FF0000"/>
            </a:solidFill>
            <a:latin typeface="+mn-lt"/>
          </a:endParaRPr>
        </a:p>
      </dgm:t>
    </dgm:pt>
    <dgm:pt modelId="{096A135B-3D51-4C14-B762-4DFFB46136C9}" type="parTrans" cxnId="{45629286-2642-481F-BB3F-C9DC76E6A851}">
      <dgm:prSet/>
      <dgm:spPr/>
      <dgm:t>
        <a:bodyPr/>
        <a:lstStyle/>
        <a:p>
          <a:endParaRPr lang="aa-ET"/>
        </a:p>
      </dgm:t>
    </dgm:pt>
    <dgm:pt modelId="{352CE29C-C095-4E8D-B62B-E607F5416469}" type="sibTrans" cxnId="{45629286-2642-481F-BB3F-C9DC76E6A851}">
      <dgm:prSet/>
      <dgm:spPr/>
      <dgm:t>
        <a:bodyPr/>
        <a:lstStyle/>
        <a:p>
          <a:endParaRPr lang="aa-ET"/>
        </a:p>
      </dgm:t>
    </dgm:pt>
    <dgm:pt modelId="{9CA50A65-40FA-E945-A868-9E3FE840B07E}" type="pres">
      <dgm:prSet presAssocID="{3C774A1C-BB1C-4347-A758-A94A436F7244}" presName="vert0" presStyleCnt="0">
        <dgm:presLayoutVars>
          <dgm:dir/>
          <dgm:animOne val="branch"/>
          <dgm:animLvl val="lvl"/>
        </dgm:presLayoutVars>
      </dgm:prSet>
      <dgm:spPr/>
    </dgm:pt>
    <dgm:pt modelId="{D5C7DCB4-3723-4443-ADD7-DBEB1005841A}" type="pres">
      <dgm:prSet presAssocID="{8E61202A-36DD-0240-811A-270D9611A395}" presName="thickLine" presStyleLbl="alignNode1" presStyleIdx="0" presStyleCnt="1"/>
      <dgm:spPr/>
    </dgm:pt>
    <dgm:pt modelId="{9F8ADD56-4647-5947-BF4A-89820DB0503F}" type="pres">
      <dgm:prSet presAssocID="{8E61202A-36DD-0240-811A-270D9611A395}" presName="horz1" presStyleCnt="0"/>
      <dgm:spPr/>
    </dgm:pt>
    <dgm:pt modelId="{CFE00427-EDF8-324F-9A5C-A181E81A4D48}" type="pres">
      <dgm:prSet presAssocID="{8E61202A-36DD-0240-811A-270D9611A395}" presName="tx1" presStyleLbl="revTx" presStyleIdx="0" presStyleCnt="7" custScaleX="334445"/>
      <dgm:spPr/>
    </dgm:pt>
    <dgm:pt modelId="{71554259-89F3-DC41-AF38-A80F6823C6AB}" type="pres">
      <dgm:prSet presAssocID="{8E61202A-36DD-0240-811A-270D9611A395}" presName="vert1" presStyleCnt="0"/>
      <dgm:spPr/>
    </dgm:pt>
    <dgm:pt modelId="{D0431CA8-5100-6745-A242-ED330061BD73}" type="pres">
      <dgm:prSet presAssocID="{7029F5E8-D056-AE49-BD66-3C193010DDE8}" presName="vertSpace2a" presStyleCnt="0"/>
      <dgm:spPr/>
    </dgm:pt>
    <dgm:pt modelId="{FE55CC5A-C0EF-DF45-AF1E-C9A5EF0E713C}" type="pres">
      <dgm:prSet presAssocID="{7029F5E8-D056-AE49-BD66-3C193010DDE8}" presName="horz2" presStyleCnt="0"/>
      <dgm:spPr/>
    </dgm:pt>
    <dgm:pt modelId="{D79F8CF2-80EE-C747-9C26-26414E55692C}" type="pres">
      <dgm:prSet presAssocID="{7029F5E8-D056-AE49-BD66-3C193010DDE8}" presName="horzSpace2" presStyleCnt="0"/>
      <dgm:spPr/>
    </dgm:pt>
    <dgm:pt modelId="{5D9EDF3F-7B20-8E47-A431-F9F24450F874}" type="pres">
      <dgm:prSet presAssocID="{7029F5E8-D056-AE49-BD66-3C193010DDE8}" presName="tx2" presStyleLbl="revTx" presStyleIdx="1" presStyleCnt="7"/>
      <dgm:spPr/>
    </dgm:pt>
    <dgm:pt modelId="{EB933D24-ABB6-0C44-A5A7-05F1CB99F1EB}" type="pres">
      <dgm:prSet presAssocID="{7029F5E8-D056-AE49-BD66-3C193010DDE8}" presName="vert2" presStyleCnt="0"/>
      <dgm:spPr/>
    </dgm:pt>
    <dgm:pt modelId="{EB798B99-5590-864A-A2C1-F553D99D3FAA}" type="pres">
      <dgm:prSet presAssocID="{7029F5E8-D056-AE49-BD66-3C193010DDE8}" presName="thinLine2b" presStyleLbl="callout" presStyleIdx="0" presStyleCnt="6"/>
      <dgm:spPr/>
    </dgm:pt>
    <dgm:pt modelId="{9C715A5E-13B0-3F4D-85BD-4FA3A97839C5}" type="pres">
      <dgm:prSet presAssocID="{7029F5E8-D056-AE49-BD66-3C193010DDE8}" presName="vertSpace2b" presStyleCnt="0"/>
      <dgm:spPr/>
    </dgm:pt>
    <dgm:pt modelId="{D06F8563-21D8-9742-9655-9B668CF235AD}" type="pres">
      <dgm:prSet presAssocID="{323950B2-6BC2-AE4B-B5B8-B2437BA58494}" presName="horz2" presStyleCnt="0"/>
      <dgm:spPr/>
    </dgm:pt>
    <dgm:pt modelId="{FC6B0E8A-D5C8-BF42-A0DB-5A2B5E61A3A8}" type="pres">
      <dgm:prSet presAssocID="{323950B2-6BC2-AE4B-B5B8-B2437BA58494}" presName="horzSpace2" presStyleCnt="0"/>
      <dgm:spPr/>
    </dgm:pt>
    <dgm:pt modelId="{D6847470-F054-2943-A634-F983FF0A0122}" type="pres">
      <dgm:prSet presAssocID="{323950B2-6BC2-AE4B-B5B8-B2437BA58494}" presName="tx2" presStyleLbl="revTx" presStyleIdx="2" presStyleCnt="7"/>
      <dgm:spPr/>
    </dgm:pt>
    <dgm:pt modelId="{93837557-E77B-4749-A0F8-1876E8CD33B9}" type="pres">
      <dgm:prSet presAssocID="{323950B2-6BC2-AE4B-B5B8-B2437BA58494}" presName="vert2" presStyleCnt="0"/>
      <dgm:spPr/>
    </dgm:pt>
    <dgm:pt modelId="{5B901F7D-EE59-304E-B86D-F0C8CC3A841B}" type="pres">
      <dgm:prSet presAssocID="{323950B2-6BC2-AE4B-B5B8-B2437BA58494}" presName="thinLine2b" presStyleLbl="callout" presStyleIdx="1" presStyleCnt="6"/>
      <dgm:spPr/>
    </dgm:pt>
    <dgm:pt modelId="{3A7A15FE-03D5-7B4E-BE07-5A9A9318E5F4}" type="pres">
      <dgm:prSet presAssocID="{323950B2-6BC2-AE4B-B5B8-B2437BA58494}" presName="vertSpace2b" presStyleCnt="0"/>
      <dgm:spPr/>
    </dgm:pt>
    <dgm:pt modelId="{A4B3FD2E-63E5-E445-B87B-210177B3706B}" type="pres">
      <dgm:prSet presAssocID="{412DA8CB-B9E5-F44F-9FDD-EF35DF68306D}" presName="horz2" presStyleCnt="0"/>
      <dgm:spPr/>
    </dgm:pt>
    <dgm:pt modelId="{B4FE7B28-4407-5045-AAC1-7786FB86FE88}" type="pres">
      <dgm:prSet presAssocID="{412DA8CB-B9E5-F44F-9FDD-EF35DF68306D}" presName="horzSpace2" presStyleCnt="0"/>
      <dgm:spPr/>
    </dgm:pt>
    <dgm:pt modelId="{B9E57DF2-F223-F848-B6AB-FEB0F6FB4076}" type="pres">
      <dgm:prSet presAssocID="{412DA8CB-B9E5-F44F-9FDD-EF35DF68306D}" presName="tx2" presStyleLbl="revTx" presStyleIdx="3" presStyleCnt="7"/>
      <dgm:spPr/>
    </dgm:pt>
    <dgm:pt modelId="{84017E13-6661-1647-9DB1-F43BB49DC0FD}" type="pres">
      <dgm:prSet presAssocID="{412DA8CB-B9E5-F44F-9FDD-EF35DF68306D}" presName="vert2" presStyleCnt="0"/>
      <dgm:spPr/>
    </dgm:pt>
    <dgm:pt modelId="{1E88F2A9-FC8F-2A4F-ABF4-2C5837CA76E5}" type="pres">
      <dgm:prSet presAssocID="{412DA8CB-B9E5-F44F-9FDD-EF35DF68306D}" presName="thinLine2b" presStyleLbl="callout" presStyleIdx="2" presStyleCnt="6"/>
      <dgm:spPr/>
    </dgm:pt>
    <dgm:pt modelId="{02B19E4E-8333-4B4F-AA1E-19B5E7CAD48B}" type="pres">
      <dgm:prSet presAssocID="{412DA8CB-B9E5-F44F-9FDD-EF35DF68306D}" presName="vertSpace2b" presStyleCnt="0"/>
      <dgm:spPr/>
    </dgm:pt>
    <dgm:pt modelId="{5121BA32-9249-455A-8A20-08E85B86269F}" type="pres">
      <dgm:prSet presAssocID="{D907F82D-4934-4260-A319-D0C1005DB73A}" presName="horz2" presStyleCnt="0"/>
      <dgm:spPr/>
    </dgm:pt>
    <dgm:pt modelId="{E379A0C3-13D3-46B9-950A-CF0A08724A6D}" type="pres">
      <dgm:prSet presAssocID="{D907F82D-4934-4260-A319-D0C1005DB73A}" presName="horzSpace2" presStyleCnt="0"/>
      <dgm:spPr/>
    </dgm:pt>
    <dgm:pt modelId="{576A2C98-791A-4E50-8CB8-1914215BEA2D}" type="pres">
      <dgm:prSet presAssocID="{D907F82D-4934-4260-A319-D0C1005DB73A}" presName="tx2" presStyleLbl="revTx" presStyleIdx="4" presStyleCnt="7"/>
      <dgm:spPr/>
    </dgm:pt>
    <dgm:pt modelId="{3EC880A3-8E6D-40A4-857F-9A4C9ED1B22A}" type="pres">
      <dgm:prSet presAssocID="{D907F82D-4934-4260-A319-D0C1005DB73A}" presName="vert2" presStyleCnt="0"/>
      <dgm:spPr/>
    </dgm:pt>
    <dgm:pt modelId="{45167FBC-5EE3-4C8A-A94C-30BB5DE89AD6}" type="pres">
      <dgm:prSet presAssocID="{D907F82D-4934-4260-A319-D0C1005DB73A}" presName="thinLine2b" presStyleLbl="callout" presStyleIdx="3" presStyleCnt="6"/>
      <dgm:spPr/>
    </dgm:pt>
    <dgm:pt modelId="{BC5CA65E-0C6F-472F-B2E2-282C2CDDDC9F}" type="pres">
      <dgm:prSet presAssocID="{D907F82D-4934-4260-A319-D0C1005DB73A}" presName="vertSpace2b" presStyleCnt="0"/>
      <dgm:spPr/>
    </dgm:pt>
    <dgm:pt modelId="{DFE917DE-2459-4110-B5CA-909F8A25E9B3}" type="pres">
      <dgm:prSet presAssocID="{9EFF4F62-79ED-4EA0-85C1-51F88755C8EE}" presName="horz2" presStyleCnt="0"/>
      <dgm:spPr/>
    </dgm:pt>
    <dgm:pt modelId="{BFFB7145-8402-485B-85FA-7C375AFB0A2C}" type="pres">
      <dgm:prSet presAssocID="{9EFF4F62-79ED-4EA0-85C1-51F88755C8EE}" presName="horzSpace2" presStyleCnt="0"/>
      <dgm:spPr/>
    </dgm:pt>
    <dgm:pt modelId="{0DEDE790-6650-4E13-B812-9DA3ABBAEB7C}" type="pres">
      <dgm:prSet presAssocID="{9EFF4F62-79ED-4EA0-85C1-51F88755C8EE}" presName="tx2" presStyleLbl="revTx" presStyleIdx="5" presStyleCnt="7" custLinFactNeighborX="706"/>
      <dgm:spPr/>
    </dgm:pt>
    <dgm:pt modelId="{CC02E1CA-72BE-493C-916D-08B08D649491}" type="pres">
      <dgm:prSet presAssocID="{9EFF4F62-79ED-4EA0-85C1-51F88755C8EE}" presName="vert2" presStyleCnt="0"/>
      <dgm:spPr/>
    </dgm:pt>
    <dgm:pt modelId="{41DAB04F-B76E-41A3-BF92-19D36F058A9E}" type="pres">
      <dgm:prSet presAssocID="{9EFF4F62-79ED-4EA0-85C1-51F88755C8EE}" presName="thinLine2b" presStyleLbl="callout" presStyleIdx="4" presStyleCnt="6"/>
      <dgm:spPr/>
    </dgm:pt>
    <dgm:pt modelId="{E5F9CA9F-91E3-425C-B99F-A98D8F0B0A7F}" type="pres">
      <dgm:prSet presAssocID="{9EFF4F62-79ED-4EA0-85C1-51F88755C8EE}" presName="vertSpace2b" presStyleCnt="0"/>
      <dgm:spPr/>
    </dgm:pt>
    <dgm:pt modelId="{B3DB48DB-4C93-4596-9AC6-3B83B01CF220}" type="pres">
      <dgm:prSet presAssocID="{2D567ECC-EE11-40BE-8D44-12DF75E7AAA4}" presName="horz2" presStyleCnt="0"/>
      <dgm:spPr/>
    </dgm:pt>
    <dgm:pt modelId="{40B7A97C-3464-43FE-BFE9-19588B33F0C0}" type="pres">
      <dgm:prSet presAssocID="{2D567ECC-EE11-40BE-8D44-12DF75E7AAA4}" presName="horzSpace2" presStyleCnt="0"/>
      <dgm:spPr/>
    </dgm:pt>
    <dgm:pt modelId="{27817E14-DB1F-4D8F-A68A-7A628C5AB32E}" type="pres">
      <dgm:prSet presAssocID="{2D567ECC-EE11-40BE-8D44-12DF75E7AAA4}" presName="tx2" presStyleLbl="revTx" presStyleIdx="6" presStyleCnt="7"/>
      <dgm:spPr/>
    </dgm:pt>
    <dgm:pt modelId="{4DA3FBF6-D5DD-4780-9A67-BC9D183196BA}" type="pres">
      <dgm:prSet presAssocID="{2D567ECC-EE11-40BE-8D44-12DF75E7AAA4}" presName="vert2" presStyleCnt="0"/>
      <dgm:spPr/>
    </dgm:pt>
    <dgm:pt modelId="{9B1E8AEA-2A8D-4500-8486-4DCED5C7B4CD}" type="pres">
      <dgm:prSet presAssocID="{2D567ECC-EE11-40BE-8D44-12DF75E7AAA4}" presName="thinLine2b" presStyleLbl="callout" presStyleIdx="5" presStyleCnt="6"/>
      <dgm:spPr/>
    </dgm:pt>
    <dgm:pt modelId="{E3E8A01D-29A2-442B-B2D9-9A8138A25142}" type="pres">
      <dgm:prSet presAssocID="{2D567ECC-EE11-40BE-8D44-12DF75E7AAA4}" presName="vertSpace2b" presStyleCnt="0"/>
      <dgm:spPr/>
    </dgm:pt>
  </dgm:ptLst>
  <dgm:cxnLst>
    <dgm:cxn modelId="{07023205-C3B1-430B-9F79-47F22C422639}" type="presOf" srcId="{323950B2-6BC2-AE4B-B5B8-B2437BA58494}" destId="{D6847470-F054-2943-A634-F983FF0A0122}" srcOrd="0" destOrd="0" presId="urn:microsoft.com/office/officeart/2008/layout/LinedList"/>
    <dgm:cxn modelId="{D2DD020B-3DFC-B348-B676-6EC163FF5FEB}" srcId="{3C774A1C-BB1C-4347-A758-A94A436F7244}" destId="{8E61202A-36DD-0240-811A-270D9611A395}" srcOrd="0" destOrd="0" parTransId="{B1168E5A-BE86-1A40-8851-D878ACC39274}" sibTransId="{8978AB35-F5FB-FF43-BA08-4C259A445311}"/>
    <dgm:cxn modelId="{2E9FB024-7424-694A-AF48-3FAF0F12021E}" srcId="{8E61202A-36DD-0240-811A-270D9611A395}" destId="{323950B2-6BC2-AE4B-B5B8-B2437BA58494}" srcOrd="1" destOrd="0" parTransId="{7D9EC74E-4481-C849-9F84-FC81A57E126D}" sibTransId="{A9F617AB-9877-BB4B-828A-76F7E3E29AEF}"/>
    <dgm:cxn modelId="{18C1FC24-61F8-4FD4-BE43-5F878E92A2B8}" type="presOf" srcId="{3C774A1C-BB1C-4347-A758-A94A436F7244}" destId="{9CA50A65-40FA-E945-A868-9E3FE840B07E}" srcOrd="0" destOrd="0" presId="urn:microsoft.com/office/officeart/2008/layout/LinedList"/>
    <dgm:cxn modelId="{99EB5834-3593-6644-A836-6C8D5595A820}" srcId="{8E61202A-36DD-0240-811A-270D9611A395}" destId="{7029F5E8-D056-AE49-BD66-3C193010DDE8}" srcOrd="0" destOrd="0" parTransId="{ACE97453-93D9-C642-95ED-D55F9984F778}" sibTransId="{3346CD8C-3206-F84A-BEA2-B5492B6B7347}"/>
    <dgm:cxn modelId="{6419D437-77A5-4FED-A8FF-561AE47977C3}" type="presOf" srcId="{8E61202A-36DD-0240-811A-270D9611A395}" destId="{CFE00427-EDF8-324F-9A5C-A181E81A4D48}" srcOrd="0" destOrd="0" presId="urn:microsoft.com/office/officeart/2008/layout/LinedList"/>
    <dgm:cxn modelId="{647C8E7C-E9CF-4CA3-BAEB-A790ECC8C364}" type="presOf" srcId="{412DA8CB-B9E5-F44F-9FDD-EF35DF68306D}" destId="{B9E57DF2-F223-F848-B6AB-FEB0F6FB4076}" srcOrd="0" destOrd="0" presId="urn:microsoft.com/office/officeart/2008/layout/LinedList"/>
    <dgm:cxn modelId="{AFD2487F-444F-4C44-A623-9AAFEB90AC49}" srcId="{8E61202A-36DD-0240-811A-270D9611A395}" destId="{412DA8CB-B9E5-F44F-9FDD-EF35DF68306D}" srcOrd="2" destOrd="0" parTransId="{7E8B7982-18DC-F246-BFD4-7B9D4C9DB2CA}" sibTransId="{960A4A2E-B23E-7544-9A93-1312898E2DC4}"/>
    <dgm:cxn modelId="{45629286-2642-481F-BB3F-C9DC76E6A851}" srcId="{8E61202A-36DD-0240-811A-270D9611A395}" destId="{2D567ECC-EE11-40BE-8D44-12DF75E7AAA4}" srcOrd="5" destOrd="0" parTransId="{096A135B-3D51-4C14-B762-4DFFB46136C9}" sibTransId="{352CE29C-C095-4E8D-B62B-E607F5416469}"/>
    <dgm:cxn modelId="{607FBA8E-E7D1-424F-B49A-9BF58866DA7F}" type="presOf" srcId="{D907F82D-4934-4260-A319-D0C1005DB73A}" destId="{576A2C98-791A-4E50-8CB8-1914215BEA2D}" srcOrd="0" destOrd="0" presId="urn:microsoft.com/office/officeart/2008/layout/LinedList"/>
    <dgm:cxn modelId="{9A7033AC-2E6B-4B43-AC66-222BE30C0162}" type="presOf" srcId="{2D567ECC-EE11-40BE-8D44-12DF75E7AAA4}" destId="{27817E14-DB1F-4D8F-A68A-7A628C5AB32E}" srcOrd="0" destOrd="0" presId="urn:microsoft.com/office/officeart/2008/layout/LinedList"/>
    <dgm:cxn modelId="{40F08CBE-C0FF-49E9-A14D-59F0F70F60CC}" srcId="{8E61202A-36DD-0240-811A-270D9611A395}" destId="{9EFF4F62-79ED-4EA0-85C1-51F88755C8EE}" srcOrd="4" destOrd="0" parTransId="{8EAFCDE7-4869-4D95-9359-6DA608AB28F0}" sibTransId="{D3274077-7919-4B64-B4D8-786A32E9EF73}"/>
    <dgm:cxn modelId="{8D7028C7-12E4-4BC0-995F-C92EDAC9FA6D}" type="presOf" srcId="{7029F5E8-D056-AE49-BD66-3C193010DDE8}" destId="{5D9EDF3F-7B20-8E47-A431-F9F24450F874}" srcOrd="0" destOrd="0" presId="urn:microsoft.com/office/officeart/2008/layout/LinedList"/>
    <dgm:cxn modelId="{3E1E8DD6-66F0-4128-95E3-56F655FE22E2}" type="presOf" srcId="{9EFF4F62-79ED-4EA0-85C1-51F88755C8EE}" destId="{0DEDE790-6650-4E13-B812-9DA3ABBAEB7C}" srcOrd="0" destOrd="0" presId="urn:microsoft.com/office/officeart/2008/layout/LinedList"/>
    <dgm:cxn modelId="{5441ACF7-001D-47E8-BE90-D77A819FBE03}" srcId="{8E61202A-36DD-0240-811A-270D9611A395}" destId="{D907F82D-4934-4260-A319-D0C1005DB73A}" srcOrd="3" destOrd="0" parTransId="{6643C99F-6929-4115-B10C-449964C298DB}" sibTransId="{9EB8D1B3-16DB-4A75-A7E2-3B79ADD997CE}"/>
    <dgm:cxn modelId="{0E8FBAD5-7DB9-4405-BC59-D39C77A47E21}" type="presParOf" srcId="{9CA50A65-40FA-E945-A868-9E3FE840B07E}" destId="{D5C7DCB4-3723-4443-ADD7-DBEB1005841A}" srcOrd="0" destOrd="0" presId="urn:microsoft.com/office/officeart/2008/layout/LinedList"/>
    <dgm:cxn modelId="{DD33CA54-0D60-466A-9BCA-D041244FC989}" type="presParOf" srcId="{9CA50A65-40FA-E945-A868-9E3FE840B07E}" destId="{9F8ADD56-4647-5947-BF4A-89820DB0503F}" srcOrd="1" destOrd="0" presId="urn:microsoft.com/office/officeart/2008/layout/LinedList"/>
    <dgm:cxn modelId="{52B21714-10CB-48C1-A166-DEF87C63BD11}" type="presParOf" srcId="{9F8ADD56-4647-5947-BF4A-89820DB0503F}" destId="{CFE00427-EDF8-324F-9A5C-A181E81A4D48}" srcOrd="0" destOrd="0" presId="urn:microsoft.com/office/officeart/2008/layout/LinedList"/>
    <dgm:cxn modelId="{DD58C0C7-8EB9-4A50-A5A6-27AE61EEB557}" type="presParOf" srcId="{9F8ADD56-4647-5947-BF4A-89820DB0503F}" destId="{71554259-89F3-DC41-AF38-A80F6823C6AB}" srcOrd="1" destOrd="0" presId="urn:microsoft.com/office/officeart/2008/layout/LinedList"/>
    <dgm:cxn modelId="{7E9B71F4-C738-4A5A-B6AB-83D3501A24F4}" type="presParOf" srcId="{71554259-89F3-DC41-AF38-A80F6823C6AB}" destId="{D0431CA8-5100-6745-A242-ED330061BD73}" srcOrd="0" destOrd="0" presId="urn:microsoft.com/office/officeart/2008/layout/LinedList"/>
    <dgm:cxn modelId="{34BAF2DF-6586-4165-92CF-E5874069ED2B}" type="presParOf" srcId="{71554259-89F3-DC41-AF38-A80F6823C6AB}" destId="{FE55CC5A-C0EF-DF45-AF1E-C9A5EF0E713C}" srcOrd="1" destOrd="0" presId="urn:microsoft.com/office/officeart/2008/layout/LinedList"/>
    <dgm:cxn modelId="{165E71F6-29E0-410B-91DF-528AC87B10BB}" type="presParOf" srcId="{FE55CC5A-C0EF-DF45-AF1E-C9A5EF0E713C}" destId="{D79F8CF2-80EE-C747-9C26-26414E55692C}" srcOrd="0" destOrd="0" presId="urn:microsoft.com/office/officeart/2008/layout/LinedList"/>
    <dgm:cxn modelId="{4094E4C7-4A77-4ACB-8913-C58FA7156FFA}" type="presParOf" srcId="{FE55CC5A-C0EF-DF45-AF1E-C9A5EF0E713C}" destId="{5D9EDF3F-7B20-8E47-A431-F9F24450F874}" srcOrd="1" destOrd="0" presId="urn:microsoft.com/office/officeart/2008/layout/LinedList"/>
    <dgm:cxn modelId="{A0D2322D-6A01-4FF8-90DE-AD6F812EC7C6}" type="presParOf" srcId="{FE55CC5A-C0EF-DF45-AF1E-C9A5EF0E713C}" destId="{EB933D24-ABB6-0C44-A5A7-05F1CB99F1EB}" srcOrd="2" destOrd="0" presId="urn:microsoft.com/office/officeart/2008/layout/LinedList"/>
    <dgm:cxn modelId="{850E0EEE-AE99-4063-8BBF-43470862C535}" type="presParOf" srcId="{71554259-89F3-DC41-AF38-A80F6823C6AB}" destId="{EB798B99-5590-864A-A2C1-F553D99D3FAA}" srcOrd="2" destOrd="0" presId="urn:microsoft.com/office/officeart/2008/layout/LinedList"/>
    <dgm:cxn modelId="{EC529421-1531-4E80-A80A-CD1CFA1EC180}" type="presParOf" srcId="{71554259-89F3-DC41-AF38-A80F6823C6AB}" destId="{9C715A5E-13B0-3F4D-85BD-4FA3A97839C5}" srcOrd="3" destOrd="0" presId="urn:microsoft.com/office/officeart/2008/layout/LinedList"/>
    <dgm:cxn modelId="{27E514B5-A711-4E74-9A40-8693624A1B37}" type="presParOf" srcId="{71554259-89F3-DC41-AF38-A80F6823C6AB}" destId="{D06F8563-21D8-9742-9655-9B668CF235AD}" srcOrd="4" destOrd="0" presId="urn:microsoft.com/office/officeart/2008/layout/LinedList"/>
    <dgm:cxn modelId="{A4DDC141-BB85-44FC-803B-1B0DBDD2ACF5}" type="presParOf" srcId="{D06F8563-21D8-9742-9655-9B668CF235AD}" destId="{FC6B0E8A-D5C8-BF42-A0DB-5A2B5E61A3A8}" srcOrd="0" destOrd="0" presId="urn:microsoft.com/office/officeart/2008/layout/LinedList"/>
    <dgm:cxn modelId="{E0A71B90-2A5F-4158-B687-FD142B938F41}" type="presParOf" srcId="{D06F8563-21D8-9742-9655-9B668CF235AD}" destId="{D6847470-F054-2943-A634-F983FF0A0122}" srcOrd="1" destOrd="0" presId="urn:microsoft.com/office/officeart/2008/layout/LinedList"/>
    <dgm:cxn modelId="{949933F8-7D4B-4907-8E92-477C2554725D}" type="presParOf" srcId="{D06F8563-21D8-9742-9655-9B668CF235AD}" destId="{93837557-E77B-4749-A0F8-1876E8CD33B9}" srcOrd="2" destOrd="0" presId="urn:microsoft.com/office/officeart/2008/layout/LinedList"/>
    <dgm:cxn modelId="{5579F709-5087-43B4-8A6C-4AD92FBC63A4}" type="presParOf" srcId="{71554259-89F3-DC41-AF38-A80F6823C6AB}" destId="{5B901F7D-EE59-304E-B86D-F0C8CC3A841B}" srcOrd="5" destOrd="0" presId="urn:microsoft.com/office/officeart/2008/layout/LinedList"/>
    <dgm:cxn modelId="{97B310E7-D7F4-4A21-85A4-EF9D6443B07B}" type="presParOf" srcId="{71554259-89F3-DC41-AF38-A80F6823C6AB}" destId="{3A7A15FE-03D5-7B4E-BE07-5A9A9318E5F4}" srcOrd="6" destOrd="0" presId="urn:microsoft.com/office/officeart/2008/layout/LinedList"/>
    <dgm:cxn modelId="{8159C861-0343-4481-A767-FE2E9504B8C9}" type="presParOf" srcId="{71554259-89F3-DC41-AF38-A80F6823C6AB}" destId="{A4B3FD2E-63E5-E445-B87B-210177B3706B}" srcOrd="7" destOrd="0" presId="urn:microsoft.com/office/officeart/2008/layout/LinedList"/>
    <dgm:cxn modelId="{156B11D3-D268-4143-9A00-298569EF8682}" type="presParOf" srcId="{A4B3FD2E-63E5-E445-B87B-210177B3706B}" destId="{B4FE7B28-4407-5045-AAC1-7786FB86FE88}" srcOrd="0" destOrd="0" presId="urn:microsoft.com/office/officeart/2008/layout/LinedList"/>
    <dgm:cxn modelId="{5973A255-C667-48B8-BAE9-D8389D708D99}" type="presParOf" srcId="{A4B3FD2E-63E5-E445-B87B-210177B3706B}" destId="{B9E57DF2-F223-F848-B6AB-FEB0F6FB4076}" srcOrd="1" destOrd="0" presId="urn:microsoft.com/office/officeart/2008/layout/LinedList"/>
    <dgm:cxn modelId="{DDD5A1E9-B41E-41C9-A878-3DC73571BD4B}" type="presParOf" srcId="{A4B3FD2E-63E5-E445-B87B-210177B3706B}" destId="{84017E13-6661-1647-9DB1-F43BB49DC0FD}" srcOrd="2" destOrd="0" presId="urn:microsoft.com/office/officeart/2008/layout/LinedList"/>
    <dgm:cxn modelId="{1D7EF850-6A93-4B27-B9DD-87CF69A7082E}" type="presParOf" srcId="{71554259-89F3-DC41-AF38-A80F6823C6AB}" destId="{1E88F2A9-FC8F-2A4F-ABF4-2C5837CA76E5}" srcOrd="8" destOrd="0" presId="urn:microsoft.com/office/officeart/2008/layout/LinedList"/>
    <dgm:cxn modelId="{70B0E78B-DE39-4E57-BB0D-10B2D55D7786}" type="presParOf" srcId="{71554259-89F3-DC41-AF38-A80F6823C6AB}" destId="{02B19E4E-8333-4B4F-AA1E-19B5E7CAD48B}" srcOrd="9" destOrd="0" presId="urn:microsoft.com/office/officeart/2008/layout/LinedList"/>
    <dgm:cxn modelId="{00889B7B-3601-4E03-9D60-290194BC7BB5}" type="presParOf" srcId="{71554259-89F3-DC41-AF38-A80F6823C6AB}" destId="{5121BA32-9249-455A-8A20-08E85B86269F}" srcOrd="10" destOrd="0" presId="urn:microsoft.com/office/officeart/2008/layout/LinedList"/>
    <dgm:cxn modelId="{4FD22995-3710-4537-A903-59536957A5CD}" type="presParOf" srcId="{5121BA32-9249-455A-8A20-08E85B86269F}" destId="{E379A0C3-13D3-46B9-950A-CF0A08724A6D}" srcOrd="0" destOrd="0" presId="urn:microsoft.com/office/officeart/2008/layout/LinedList"/>
    <dgm:cxn modelId="{2786AA5E-859B-4426-B45C-BD46D21A1370}" type="presParOf" srcId="{5121BA32-9249-455A-8A20-08E85B86269F}" destId="{576A2C98-791A-4E50-8CB8-1914215BEA2D}" srcOrd="1" destOrd="0" presId="urn:microsoft.com/office/officeart/2008/layout/LinedList"/>
    <dgm:cxn modelId="{4E039EBF-271D-444B-B613-2485E112E6EF}" type="presParOf" srcId="{5121BA32-9249-455A-8A20-08E85B86269F}" destId="{3EC880A3-8E6D-40A4-857F-9A4C9ED1B22A}" srcOrd="2" destOrd="0" presId="urn:microsoft.com/office/officeart/2008/layout/LinedList"/>
    <dgm:cxn modelId="{8F8A1BF3-1E8A-40A6-A21D-50FF4A178D87}" type="presParOf" srcId="{71554259-89F3-DC41-AF38-A80F6823C6AB}" destId="{45167FBC-5EE3-4C8A-A94C-30BB5DE89AD6}" srcOrd="11" destOrd="0" presId="urn:microsoft.com/office/officeart/2008/layout/LinedList"/>
    <dgm:cxn modelId="{3CEE3C75-2F7E-4A5C-B078-2424A8535A42}" type="presParOf" srcId="{71554259-89F3-DC41-AF38-A80F6823C6AB}" destId="{BC5CA65E-0C6F-472F-B2E2-282C2CDDDC9F}" srcOrd="12" destOrd="0" presId="urn:microsoft.com/office/officeart/2008/layout/LinedList"/>
    <dgm:cxn modelId="{31DF2116-8160-4696-9CED-AB9A34DF591D}" type="presParOf" srcId="{71554259-89F3-DC41-AF38-A80F6823C6AB}" destId="{DFE917DE-2459-4110-B5CA-909F8A25E9B3}" srcOrd="13" destOrd="0" presId="urn:microsoft.com/office/officeart/2008/layout/LinedList"/>
    <dgm:cxn modelId="{E90A66B1-F5E9-4475-B1F0-069F355B00E4}" type="presParOf" srcId="{DFE917DE-2459-4110-B5CA-909F8A25E9B3}" destId="{BFFB7145-8402-485B-85FA-7C375AFB0A2C}" srcOrd="0" destOrd="0" presId="urn:microsoft.com/office/officeart/2008/layout/LinedList"/>
    <dgm:cxn modelId="{D82718F6-4D8B-446C-8310-16EC43B76A7F}" type="presParOf" srcId="{DFE917DE-2459-4110-B5CA-909F8A25E9B3}" destId="{0DEDE790-6650-4E13-B812-9DA3ABBAEB7C}" srcOrd="1" destOrd="0" presId="urn:microsoft.com/office/officeart/2008/layout/LinedList"/>
    <dgm:cxn modelId="{DF84B397-A9F3-48E6-92C5-8DC84CBE6B89}" type="presParOf" srcId="{DFE917DE-2459-4110-B5CA-909F8A25E9B3}" destId="{CC02E1CA-72BE-493C-916D-08B08D649491}" srcOrd="2" destOrd="0" presId="urn:microsoft.com/office/officeart/2008/layout/LinedList"/>
    <dgm:cxn modelId="{DC49F827-E066-431E-ABD6-D30C53A7D14D}" type="presParOf" srcId="{71554259-89F3-DC41-AF38-A80F6823C6AB}" destId="{41DAB04F-B76E-41A3-BF92-19D36F058A9E}" srcOrd="14" destOrd="0" presId="urn:microsoft.com/office/officeart/2008/layout/LinedList"/>
    <dgm:cxn modelId="{B48AA1BA-3553-4D77-A6AB-A330313DE7CE}" type="presParOf" srcId="{71554259-89F3-DC41-AF38-A80F6823C6AB}" destId="{E5F9CA9F-91E3-425C-B99F-A98D8F0B0A7F}" srcOrd="15" destOrd="0" presId="urn:microsoft.com/office/officeart/2008/layout/LinedList"/>
    <dgm:cxn modelId="{3E9B2153-23A2-4261-BFED-AC53A340B9A2}" type="presParOf" srcId="{71554259-89F3-DC41-AF38-A80F6823C6AB}" destId="{B3DB48DB-4C93-4596-9AC6-3B83B01CF220}" srcOrd="16" destOrd="0" presId="urn:microsoft.com/office/officeart/2008/layout/LinedList"/>
    <dgm:cxn modelId="{6B8DED5C-9819-451C-AD6C-5ECDFF2FE399}" type="presParOf" srcId="{B3DB48DB-4C93-4596-9AC6-3B83B01CF220}" destId="{40B7A97C-3464-43FE-BFE9-19588B33F0C0}" srcOrd="0" destOrd="0" presId="urn:microsoft.com/office/officeart/2008/layout/LinedList"/>
    <dgm:cxn modelId="{9B338E0B-8A26-466D-A611-DCAA21F8444C}" type="presParOf" srcId="{B3DB48DB-4C93-4596-9AC6-3B83B01CF220}" destId="{27817E14-DB1F-4D8F-A68A-7A628C5AB32E}" srcOrd="1" destOrd="0" presId="urn:microsoft.com/office/officeart/2008/layout/LinedList"/>
    <dgm:cxn modelId="{E0C03F3B-2EF3-4EA0-BECB-8EFA2AAFC532}" type="presParOf" srcId="{B3DB48DB-4C93-4596-9AC6-3B83B01CF220}" destId="{4DA3FBF6-D5DD-4780-9A67-BC9D183196BA}" srcOrd="2" destOrd="0" presId="urn:microsoft.com/office/officeart/2008/layout/LinedList"/>
    <dgm:cxn modelId="{CCBC7F86-F69A-4E03-8B64-A552A9CFBD71}" type="presParOf" srcId="{71554259-89F3-DC41-AF38-A80F6823C6AB}" destId="{9B1E8AEA-2A8D-4500-8486-4DCED5C7B4CD}" srcOrd="17" destOrd="0" presId="urn:microsoft.com/office/officeart/2008/layout/LinedList"/>
    <dgm:cxn modelId="{6885842C-9E95-4BB8-832A-7219170A190F}" type="presParOf" srcId="{71554259-89F3-DC41-AF38-A80F6823C6AB}" destId="{E3E8A01D-29A2-442B-B2D9-9A8138A25142}" srcOrd="18" destOrd="0" presId="urn:microsoft.com/office/officeart/2008/layout/LinedList"/>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3C774A1C-BB1C-4347-A758-A94A436F7244}" type="doc">
      <dgm:prSet loTypeId="urn:microsoft.com/office/officeart/2008/layout/LinedList" loCatId="" qsTypeId="urn:microsoft.com/office/officeart/2005/8/quickstyle/simple1" qsCatId="simple" csTypeId="urn:microsoft.com/office/officeart/2005/8/colors/accent1_2" csCatId="accent1" phldr="1"/>
      <dgm:spPr/>
      <dgm:t>
        <a:bodyPr/>
        <a:lstStyle/>
        <a:p>
          <a:endParaRPr lang="en-US"/>
        </a:p>
      </dgm:t>
    </dgm:pt>
    <dgm:pt modelId="{8E61202A-36DD-0240-811A-270D9611A395}">
      <dgm:prSet phldrT="[Text]" custT="1"/>
      <dgm:spPr/>
      <dgm:t>
        <a:bodyPr/>
        <a:lstStyle/>
        <a:p>
          <a:r>
            <a:rPr lang="mk-MK" sz="2800" b="1" dirty="0"/>
            <a:t>Изберете две опции што би биле несоодветни за договор за сајбер-криминал</a:t>
          </a:r>
          <a:endParaRPr lang="en-US" sz="2800" b="1" dirty="0"/>
        </a:p>
      </dgm:t>
    </dgm:pt>
    <dgm:pt modelId="{B1168E5A-BE86-1A40-8851-D878ACC39274}" type="parTrans" cxnId="{D2DD020B-3DFC-B348-B676-6EC163FF5FEB}">
      <dgm:prSet/>
      <dgm:spPr/>
      <dgm:t>
        <a:bodyPr/>
        <a:lstStyle/>
        <a:p>
          <a:endParaRPr lang="en-US"/>
        </a:p>
      </dgm:t>
    </dgm:pt>
    <dgm:pt modelId="{8978AB35-F5FB-FF43-BA08-4C259A445311}" type="sibTrans" cxnId="{D2DD020B-3DFC-B348-B676-6EC163FF5FEB}">
      <dgm:prSet/>
      <dgm:spPr/>
      <dgm:t>
        <a:bodyPr/>
        <a:lstStyle/>
        <a:p>
          <a:endParaRPr lang="en-US"/>
        </a:p>
      </dgm:t>
    </dgm:pt>
    <dgm:pt modelId="{7029F5E8-D056-AE49-BD66-3C193010DDE8}">
      <dgm:prSet phldrT="[Text]"/>
      <dgm:spPr/>
      <dgm:t>
        <a:bodyPr/>
        <a:lstStyle/>
        <a:p>
          <a:pPr algn="l"/>
          <a:r>
            <a:rPr lang="en-US" dirty="0"/>
            <a:t>a) </a:t>
          </a:r>
          <a:r>
            <a:rPr lang="mk-MK" dirty="0"/>
            <a:t>Оперативни одредби за меѓународна соработка</a:t>
          </a:r>
          <a:endParaRPr lang="en-US" dirty="0"/>
        </a:p>
      </dgm:t>
    </dgm:pt>
    <dgm:pt modelId="{ACE97453-93D9-C642-95ED-D55F9984F778}" type="parTrans" cxnId="{99EB5834-3593-6644-A836-6C8D5595A820}">
      <dgm:prSet/>
      <dgm:spPr/>
      <dgm:t>
        <a:bodyPr/>
        <a:lstStyle/>
        <a:p>
          <a:endParaRPr lang="en-US"/>
        </a:p>
      </dgm:t>
    </dgm:pt>
    <dgm:pt modelId="{3346CD8C-3206-F84A-BEA2-B5492B6B7347}" type="sibTrans" cxnId="{99EB5834-3593-6644-A836-6C8D5595A820}">
      <dgm:prSet/>
      <dgm:spPr/>
      <dgm:t>
        <a:bodyPr/>
        <a:lstStyle/>
        <a:p>
          <a:endParaRPr lang="en-US"/>
        </a:p>
      </dgm:t>
    </dgm:pt>
    <dgm:pt modelId="{323950B2-6BC2-AE4B-B5B8-B2437BA58494}">
      <dgm:prSet phldrT="[Text]"/>
      <dgm:spPr/>
      <dgm:t>
        <a:bodyPr/>
        <a:lstStyle/>
        <a:p>
          <a:r>
            <a:rPr lang="en-US" dirty="0"/>
            <a:t>b) </a:t>
          </a:r>
          <a:r>
            <a:rPr lang="mk-MK" dirty="0"/>
            <a:t>Сајбер-безбедност</a:t>
          </a:r>
          <a:endParaRPr lang="en-US" dirty="0"/>
        </a:p>
      </dgm:t>
    </dgm:pt>
    <dgm:pt modelId="{7D9EC74E-4481-C849-9F84-FC81A57E126D}" type="parTrans" cxnId="{2E9FB024-7424-694A-AF48-3FAF0F12021E}">
      <dgm:prSet/>
      <dgm:spPr/>
      <dgm:t>
        <a:bodyPr/>
        <a:lstStyle/>
        <a:p>
          <a:endParaRPr lang="en-US"/>
        </a:p>
      </dgm:t>
    </dgm:pt>
    <dgm:pt modelId="{A9F617AB-9877-BB4B-828A-76F7E3E29AEF}" type="sibTrans" cxnId="{2E9FB024-7424-694A-AF48-3FAF0F12021E}">
      <dgm:prSet/>
      <dgm:spPr/>
      <dgm:t>
        <a:bodyPr/>
        <a:lstStyle/>
        <a:p>
          <a:endParaRPr lang="en-US"/>
        </a:p>
      </dgm:t>
    </dgm:pt>
    <dgm:pt modelId="{412DA8CB-B9E5-F44F-9FDD-EF35DF68306D}">
      <dgm:prSet phldrT="[Text]"/>
      <dgm:spPr/>
      <dgm:t>
        <a:bodyPr/>
        <a:lstStyle/>
        <a:p>
          <a:r>
            <a:rPr lang="en-US" dirty="0"/>
            <a:t>c) </a:t>
          </a:r>
          <a:r>
            <a:rPr lang="mk-MK" dirty="0"/>
            <a:t>Дефиниции</a:t>
          </a:r>
          <a:endParaRPr lang="en-US" dirty="0"/>
        </a:p>
      </dgm:t>
    </dgm:pt>
    <dgm:pt modelId="{7E8B7982-18DC-F246-BFD4-7B9D4C9DB2CA}" type="parTrans" cxnId="{AFD2487F-444F-4C44-A623-9AAFEB90AC49}">
      <dgm:prSet/>
      <dgm:spPr/>
      <dgm:t>
        <a:bodyPr/>
        <a:lstStyle/>
        <a:p>
          <a:endParaRPr lang="en-US"/>
        </a:p>
      </dgm:t>
    </dgm:pt>
    <dgm:pt modelId="{960A4A2E-B23E-7544-9A93-1312898E2DC4}" type="sibTrans" cxnId="{AFD2487F-444F-4C44-A623-9AAFEB90AC49}">
      <dgm:prSet/>
      <dgm:spPr/>
      <dgm:t>
        <a:bodyPr/>
        <a:lstStyle/>
        <a:p>
          <a:endParaRPr lang="en-US"/>
        </a:p>
      </dgm:t>
    </dgm:pt>
    <dgm:pt modelId="{D907F82D-4934-4260-A319-D0C1005DB73A}">
      <dgm:prSet phldrT="[Text]"/>
      <dgm:spPr/>
      <dgm:t>
        <a:bodyPr/>
        <a:lstStyle/>
        <a:p>
          <a:r>
            <a:rPr lang="en-US" dirty="0"/>
            <a:t>d) </a:t>
          </a:r>
          <a:r>
            <a:rPr lang="mk-MK" dirty="0"/>
            <a:t>Национална безбедност</a:t>
          </a:r>
          <a:endParaRPr lang="en-US" dirty="0"/>
        </a:p>
      </dgm:t>
    </dgm:pt>
    <dgm:pt modelId="{6643C99F-6929-4115-B10C-449964C298DB}" type="parTrans" cxnId="{5441ACF7-001D-47E8-BE90-D77A819FBE03}">
      <dgm:prSet/>
      <dgm:spPr/>
      <dgm:t>
        <a:bodyPr/>
        <a:lstStyle/>
        <a:p>
          <a:endParaRPr lang="aa-ET"/>
        </a:p>
      </dgm:t>
    </dgm:pt>
    <dgm:pt modelId="{9EB8D1B3-16DB-4A75-A7E2-3B79ADD997CE}" type="sibTrans" cxnId="{5441ACF7-001D-47E8-BE90-D77A819FBE03}">
      <dgm:prSet/>
      <dgm:spPr/>
      <dgm:t>
        <a:bodyPr/>
        <a:lstStyle/>
        <a:p>
          <a:endParaRPr lang="aa-ET"/>
        </a:p>
      </dgm:t>
    </dgm:pt>
    <dgm:pt modelId="{9EFF4F62-79ED-4EA0-85C1-51F88755C8EE}">
      <dgm:prSet phldrT="[Text]"/>
      <dgm:spPr/>
      <dgm:t>
        <a:bodyPr/>
        <a:lstStyle/>
        <a:p>
          <a:r>
            <a:rPr lang="en-US" dirty="0"/>
            <a:t>e) </a:t>
          </a:r>
          <a:r>
            <a:rPr lang="mk-MK" dirty="0"/>
            <a:t>Обезбедување електронски докази за кривични дела неповрзани со сајбер-криминал</a:t>
          </a:r>
          <a:endParaRPr lang="en-US" dirty="0"/>
        </a:p>
      </dgm:t>
    </dgm:pt>
    <dgm:pt modelId="{8EAFCDE7-4869-4D95-9359-6DA608AB28F0}" type="parTrans" cxnId="{40F08CBE-C0FF-49E9-A14D-59F0F70F60CC}">
      <dgm:prSet/>
      <dgm:spPr/>
      <dgm:t>
        <a:bodyPr/>
        <a:lstStyle/>
        <a:p>
          <a:endParaRPr lang="aa-ET"/>
        </a:p>
      </dgm:t>
    </dgm:pt>
    <dgm:pt modelId="{D3274077-7919-4B64-B4D8-786A32E9EF73}" type="sibTrans" cxnId="{40F08CBE-C0FF-49E9-A14D-59F0F70F60CC}">
      <dgm:prSet/>
      <dgm:spPr/>
      <dgm:t>
        <a:bodyPr/>
        <a:lstStyle/>
        <a:p>
          <a:endParaRPr lang="aa-ET"/>
        </a:p>
      </dgm:t>
    </dgm:pt>
    <dgm:pt modelId="{9CA50A65-40FA-E945-A868-9E3FE840B07E}" type="pres">
      <dgm:prSet presAssocID="{3C774A1C-BB1C-4347-A758-A94A436F7244}" presName="vert0" presStyleCnt="0">
        <dgm:presLayoutVars>
          <dgm:dir/>
          <dgm:animOne val="branch"/>
          <dgm:animLvl val="lvl"/>
        </dgm:presLayoutVars>
      </dgm:prSet>
      <dgm:spPr/>
    </dgm:pt>
    <dgm:pt modelId="{D5C7DCB4-3723-4443-ADD7-DBEB1005841A}" type="pres">
      <dgm:prSet presAssocID="{8E61202A-36DD-0240-811A-270D9611A395}" presName="thickLine" presStyleLbl="alignNode1" presStyleIdx="0" presStyleCnt="1"/>
      <dgm:spPr/>
    </dgm:pt>
    <dgm:pt modelId="{9F8ADD56-4647-5947-BF4A-89820DB0503F}" type="pres">
      <dgm:prSet presAssocID="{8E61202A-36DD-0240-811A-270D9611A395}" presName="horz1" presStyleCnt="0"/>
      <dgm:spPr/>
    </dgm:pt>
    <dgm:pt modelId="{CFE00427-EDF8-324F-9A5C-A181E81A4D48}" type="pres">
      <dgm:prSet presAssocID="{8E61202A-36DD-0240-811A-270D9611A395}" presName="tx1" presStyleLbl="revTx" presStyleIdx="0" presStyleCnt="6" custScaleX="312303"/>
      <dgm:spPr/>
    </dgm:pt>
    <dgm:pt modelId="{71554259-89F3-DC41-AF38-A80F6823C6AB}" type="pres">
      <dgm:prSet presAssocID="{8E61202A-36DD-0240-811A-270D9611A395}" presName="vert1" presStyleCnt="0"/>
      <dgm:spPr/>
    </dgm:pt>
    <dgm:pt modelId="{D0431CA8-5100-6745-A242-ED330061BD73}" type="pres">
      <dgm:prSet presAssocID="{7029F5E8-D056-AE49-BD66-3C193010DDE8}" presName="vertSpace2a" presStyleCnt="0"/>
      <dgm:spPr/>
    </dgm:pt>
    <dgm:pt modelId="{FE55CC5A-C0EF-DF45-AF1E-C9A5EF0E713C}" type="pres">
      <dgm:prSet presAssocID="{7029F5E8-D056-AE49-BD66-3C193010DDE8}" presName="horz2" presStyleCnt="0"/>
      <dgm:spPr/>
    </dgm:pt>
    <dgm:pt modelId="{D79F8CF2-80EE-C747-9C26-26414E55692C}" type="pres">
      <dgm:prSet presAssocID="{7029F5E8-D056-AE49-BD66-3C193010DDE8}" presName="horzSpace2" presStyleCnt="0"/>
      <dgm:spPr/>
    </dgm:pt>
    <dgm:pt modelId="{5D9EDF3F-7B20-8E47-A431-F9F24450F874}" type="pres">
      <dgm:prSet presAssocID="{7029F5E8-D056-AE49-BD66-3C193010DDE8}" presName="tx2" presStyleLbl="revTx" presStyleIdx="1" presStyleCnt="6"/>
      <dgm:spPr/>
    </dgm:pt>
    <dgm:pt modelId="{EB933D24-ABB6-0C44-A5A7-05F1CB99F1EB}" type="pres">
      <dgm:prSet presAssocID="{7029F5E8-D056-AE49-BD66-3C193010DDE8}" presName="vert2" presStyleCnt="0"/>
      <dgm:spPr/>
    </dgm:pt>
    <dgm:pt modelId="{EB798B99-5590-864A-A2C1-F553D99D3FAA}" type="pres">
      <dgm:prSet presAssocID="{7029F5E8-D056-AE49-BD66-3C193010DDE8}" presName="thinLine2b" presStyleLbl="callout" presStyleIdx="0" presStyleCnt="5"/>
      <dgm:spPr/>
    </dgm:pt>
    <dgm:pt modelId="{9C715A5E-13B0-3F4D-85BD-4FA3A97839C5}" type="pres">
      <dgm:prSet presAssocID="{7029F5E8-D056-AE49-BD66-3C193010DDE8}" presName="vertSpace2b" presStyleCnt="0"/>
      <dgm:spPr/>
    </dgm:pt>
    <dgm:pt modelId="{D06F8563-21D8-9742-9655-9B668CF235AD}" type="pres">
      <dgm:prSet presAssocID="{323950B2-6BC2-AE4B-B5B8-B2437BA58494}" presName="horz2" presStyleCnt="0"/>
      <dgm:spPr/>
    </dgm:pt>
    <dgm:pt modelId="{FC6B0E8A-D5C8-BF42-A0DB-5A2B5E61A3A8}" type="pres">
      <dgm:prSet presAssocID="{323950B2-6BC2-AE4B-B5B8-B2437BA58494}" presName="horzSpace2" presStyleCnt="0"/>
      <dgm:spPr/>
    </dgm:pt>
    <dgm:pt modelId="{D6847470-F054-2943-A634-F983FF0A0122}" type="pres">
      <dgm:prSet presAssocID="{323950B2-6BC2-AE4B-B5B8-B2437BA58494}" presName="tx2" presStyleLbl="revTx" presStyleIdx="2" presStyleCnt="6"/>
      <dgm:spPr/>
    </dgm:pt>
    <dgm:pt modelId="{93837557-E77B-4749-A0F8-1876E8CD33B9}" type="pres">
      <dgm:prSet presAssocID="{323950B2-6BC2-AE4B-B5B8-B2437BA58494}" presName="vert2" presStyleCnt="0"/>
      <dgm:spPr/>
    </dgm:pt>
    <dgm:pt modelId="{5B901F7D-EE59-304E-B86D-F0C8CC3A841B}" type="pres">
      <dgm:prSet presAssocID="{323950B2-6BC2-AE4B-B5B8-B2437BA58494}" presName="thinLine2b" presStyleLbl="callout" presStyleIdx="1" presStyleCnt="5"/>
      <dgm:spPr/>
    </dgm:pt>
    <dgm:pt modelId="{3A7A15FE-03D5-7B4E-BE07-5A9A9318E5F4}" type="pres">
      <dgm:prSet presAssocID="{323950B2-6BC2-AE4B-B5B8-B2437BA58494}" presName="vertSpace2b" presStyleCnt="0"/>
      <dgm:spPr/>
    </dgm:pt>
    <dgm:pt modelId="{A4B3FD2E-63E5-E445-B87B-210177B3706B}" type="pres">
      <dgm:prSet presAssocID="{412DA8CB-B9E5-F44F-9FDD-EF35DF68306D}" presName="horz2" presStyleCnt="0"/>
      <dgm:spPr/>
    </dgm:pt>
    <dgm:pt modelId="{B4FE7B28-4407-5045-AAC1-7786FB86FE88}" type="pres">
      <dgm:prSet presAssocID="{412DA8CB-B9E5-F44F-9FDD-EF35DF68306D}" presName="horzSpace2" presStyleCnt="0"/>
      <dgm:spPr/>
    </dgm:pt>
    <dgm:pt modelId="{B9E57DF2-F223-F848-B6AB-FEB0F6FB4076}" type="pres">
      <dgm:prSet presAssocID="{412DA8CB-B9E5-F44F-9FDD-EF35DF68306D}" presName="tx2" presStyleLbl="revTx" presStyleIdx="3" presStyleCnt="6"/>
      <dgm:spPr/>
    </dgm:pt>
    <dgm:pt modelId="{84017E13-6661-1647-9DB1-F43BB49DC0FD}" type="pres">
      <dgm:prSet presAssocID="{412DA8CB-B9E5-F44F-9FDD-EF35DF68306D}" presName="vert2" presStyleCnt="0"/>
      <dgm:spPr/>
    </dgm:pt>
    <dgm:pt modelId="{1E88F2A9-FC8F-2A4F-ABF4-2C5837CA76E5}" type="pres">
      <dgm:prSet presAssocID="{412DA8CB-B9E5-F44F-9FDD-EF35DF68306D}" presName="thinLine2b" presStyleLbl="callout" presStyleIdx="2" presStyleCnt="5"/>
      <dgm:spPr/>
    </dgm:pt>
    <dgm:pt modelId="{02B19E4E-8333-4B4F-AA1E-19B5E7CAD48B}" type="pres">
      <dgm:prSet presAssocID="{412DA8CB-B9E5-F44F-9FDD-EF35DF68306D}" presName="vertSpace2b" presStyleCnt="0"/>
      <dgm:spPr/>
    </dgm:pt>
    <dgm:pt modelId="{5121BA32-9249-455A-8A20-08E85B86269F}" type="pres">
      <dgm:prSet presAssocID="{D907F82D-4934-4260-A319-D0C1005DB73A}" presName="horz2" presStyleCnt="0"/>
      <dgm:spPr/>
    </dgm:pt>
    <dgm:pt modelId="{E379A0C3-13D3-46B9-950A-CF0A08724A6D}" type="pres">
      <dgm:prSet presAssocID="{D907F82D-4934-4260-A319-D0C1005DB73A}" presName="horzSpace2" presStyleCnt="0"/>
      <dgm:spPr/>
    </dgm:pt>
    <dgm:pt modelId="{576A2C98-791A-4E50-8CB8-1914215BEA2D}" type="pres">
      <dgm:prSet presAssocID="{D907F82D-4934-4260-A319-D0C1005DB73A}" presName="tx2" presStyleLbl="revTx" presStyleIdx="4" presStyleCnt="6"/>
      <dgm:spPr/>
    </dgm:pt>
    <dgm:pt modelId="{3EC880A3-8E6D-40A4-857F-9A4C9ED1B22A}" type="pres">
      <dgm:prSet presAssocID="{D907F82D-4934-4260-A319-D0C1005DB73A}" presName="vert2" presStyleCnt="0"/>
      <dgm:spPr/>
    </dgm:pt>
    <dgm:pt modelId="{45167FBC-5EE3-4C8A-A94C-30BB5DE89AD6}" type="pres">
      <dgm:prSet presAssocID="{D907F82D-4934-4260-A319-D0C1005DB73A}" presName="thinLine2b" presStyleLbl="callout" presStyleIdx="3" presStyleCnt="5"/>
      <dgm:spPr/>
    </dgm:pt>
    <dgm:pt modelId="{BC5CA65E-0C6F-472F-B2E2-282C2CDDDC9F}" type="pres">
      <dgm:prSet presAssocID="{D907F82D-4934-4260-A319-D0C1005DB73A}" presName="vertSpace2b" presStyleCnt="0"/>
      <dgm:spPr/>
    </dgm:pt>
    <dgm:pt modelId="{DFE917DE-2459-4110-B5CA-909F8A25E9B3}" type="pres">
      <dgm:prSet presAssocID="{9EFF4F62-79ED-4EA0-85C1-51F88755C8EE}" presName="horz2" presStyleCnt="0"/>
      <dgm:spPr/>
    </dgm:pt>
    <dgm:pt modelId="{BFFB7145-8402-485B-85FA-7C375AFB0A2C}" type="pres">
      <dgm:prSet presAssocID="{9EFF4F62-79ED-4EA0-85C1-51F88755C8EE}" presName="horzSpace2" presStyleCnt="0"/>
      <dgm:spPr/>
    </dgm:pt>
    <dgm:pt modelId="{0DEDE790-6650-4E13-B812-9DA3ABBAEB7C}" type="pres">
      <dgm:prSet presAssocID="{9EFF4F62-79ED-4EA0-85C1-51F88755C8EE}" presName="tx2" presStyleLbl="revTx" presStyleIdx="5" presStyleCnt="6" custLinFactNeighborX="706"/>
      <dgm:spPr/>
    </dgm:pt>
    <dgm:pt modelId="{CC02E1CA-72BE-493C-916D-08B08D649491}" type="pres">
      <dgm:prSet presAssocID="{9EFF4F62-79ED-4EA0-85C1-51F88755C8EE}" presName="vert2" presStyleCnt="0"/>
      <dgm:spPr/>
    </dgm:pt>
    <dgm:pt modelId="{41DAB04F-B76E-41A3-BF92-19D36F058A9E}" type="pres">
      <dgm:prSet presAssocID="{9EFF4F62-79ED-4EA0-85C1-51F88755C8EE}" presName="thinLine2b" presStyleLbl="callout" presStyleIdx="4" presStyleCnt="5"/>
      <dgm:spPr/>
    </dgm:pt>
    <dgm:pt modelId="{E5F9CA9F-91E3-425C-B99F-A98D8F0B0A7F}" type="pres">
      <dgm:prSet presAssocID="{9EFF4F62-79ED-4EA0-85C1-51F88755C8EE}" presName="vertSpace2b" presStyleCnt="0"/>
      <dgm:spPr/>
    </dgm:pt>
  </dgm:ptLst>
  <dgm:cxnLst>
    <dgm:cxn modelId="{D2DD020B-3DFC-B348-B676-6EC163FF5FEB}" srcId="{3C774A1C-BB1C-4347-A758-A94A436F7244}" destId="{8E61202A-36DD-0240-811A-270D9611A395}" srcOrd="0" destOrd="0" parTransId="{B1168E5A-BE86-1A40-8851-D878ACC39274}" sibTransId="{8978AB35-F5FB-FF43-BA08-4C259A445311}"/>
    <dgm:cxn modelId="{C1CE7B22-8CF6-4691-84A0-8323F386844C}" type="presOf" srcId="{8E61202A-36DD-0240-811A-270D9611A395}" destId="{CFE00427-EDF8-324F-9A5C-A181E81A4D48}" srcOrd="0" destOrd="0" presId="urn:microsoft.com/office/officeart/2008/layout/LinedList"/>
    <dgm:cxn modelId="{2E9FB024-7424-694A-AF48-3FAF0F12021E}" srcId="{8E61202A-36DD-0240-811A-270D9611A395}" destId="{323950B2-6BC2-AE4B-B5B8-B2437BA58494}" srcOrd="1" destOrd="0" parTransId="{7D9EC74E-4481-C849-9F84-FC81A57E126D}" sibTransId="{A9F617AB-9877-BB4B-828A-76F7E3E29AEF}"/>
    <dgm:cxn modelId="{2C940F28-9BED-43DE-8E5F-F98127236418}" type="presOf" srcId="{9EFF4F62-79ED-4EA0-85C1-51F88755C8EE}" destId="{0DEDE790-6650-4E13-B812-9DA3ABBAEB7C}" srcOrd="0" destOrd="0" presId="urn:microsoft.com/office/officeart/2008/layout/LinedList"/>
    <dgm:cxn modelId="{99EB5834-3593-6644-A836-6C8D5595A820}" srcId="{8E61202A-36DD-0240-811A-270D9611A395}" destId="{7029F5E8-D056-AE49-BD66-3C193010DDE8}" srcOrd="0" destOrd="0" parTransId="{ACE97453-93D9-C642-95ED-D55F9984F778}" sibTransId="{3346CD8C-3206-F84A-BEA2-B5492B6B7347}"/>
    <dgm:cxn modelId="{5A51954F-C105-40A3-ACE0-55DBE116B8EB}" type="presOf" srcId="{D907F82D-4934-4260-A319-D0C1005DB73A}" destId="{576A2C98-791A-4E50-8CB8-1914215BEA2D}" srcOrd="0" destOrd="0" presId="urn:microsoft.com/office/officeart/2008/layout/LinedList"/>
    <dgm:cxn modelId="{B630C352-0479-4468-839A-695048458875}" type="presOf" srcId="{7029F5E8-D056-AE49-BD66-3C193010DDE8}" destId="{5D9EDF3F-7B20-8E47-A431-F9F24450F874}" srcOrd="0" destOrd="0" presId="urn:microsoft.com/office/officeart/2008/layout/LinedList"/>
    <dgm:cxn modelId="{6D1B2B7E-2C23-48F1-8B22-909734477924}" type="presOf" srcId="{3C774A1C-BB1C-4347-A758-A94A436F7244}" destId="{9CA50A65-40FA-E945-A868-9E3FE840B07E}" srcOrd="0" destOrd="0" presId="urn:microsoft.com/office/officeart/2008/layout/LinedList"/>
    <dgm:cxn modelId="{AFD2487F-444F-4C44-A623-9AAFEB90AC49}" srcId="{8E61202A-36DD-0240-811A-270D9611A395}" destId="{412DA8CB-B9E5-F44F-9FDD-EF35DF68306D}" srcOrd="2" destOrd="0" parTransId="{7E8B7982-18DC-F246-BFD4-7B9D4C9DB2CA}" sibTransId="{960A4A2E-B23E-7544-9A93-1312898E2DC4}"/>
    <dgm:cxn modelId="{E531C292-98CA-4B7E-80D0-CD2F0B087A9B}" type="presOf" srcId="{323950B2-6BC2-AE4B-B5B8-B2437BA58494}" destId="{D6847470-F054-2943-A634-F983FF0A0122}" srcOrd="0" destOrd="0" presId="urn:microsoft.com/office/officeart/2008/layout/LinedList"/>
    <dgm:cxn modelId="{AA7F6F9D-94CF-4DD2-825F-F671C73FF222}" type="presOf" srcId="{412DA8CB-B9E5-F44F-9FDD-EF35DF68306D}" destId="{B9E57DF2-F223-F848-B6AB-FEB0F6FB4076}" srcOrd="0" destOrd="0" presId="urn:microsoft.com/office/officeart/2008/layout/LinedList"/>
    <dgm:cxn modelId="{40F08CBE-C0FF-49E9-A14D-59F0F70F60CC}" srcId="{8E61202A-36DD-0240-811A-270D9611A395}" destId="{9EFF4F62-79ED-4EA0-85C1-51F88755C8EE}" srcOrd="4" destOrd="0" parTransId="{8EAFCDE7-4869-4D95-9359-6DA608AB28F0}" sibTransId="{D3274077-7919-4B64-B4D8-786A32E9EF73}"/>
    <dgm:cxn modelId="{5441ACF7-001D-47E8-BE90-D77A819FBE03}" srcId="{8E61202A-36DD-0240-811A-270D9611A395}" destId="{D907F82D-4934-4260-A319-D0C1005DB73A}" srcOrd="3" destOrd="0" parTransId="{6643C99F-6929-4115-B10C-449964C298DB}" sibTransId="{9EB8D1B3-16DB-4A75-A7E2-3B79ADD997CE}"/>
    <dgm:cxn modelId="{35DB7C7F-B0A6-45D6-A0C3-294FB93F007D}" type="presParOf" srcId="{9CA50A65-40FA-E945-A868-9E3FE840B07E}" destId="{D5C7DCB4-3723-4443-ADD7-DBEB1005841A}" srcOrd="0" destOrd="0" presId="urn:microsoft.com/office/officeart/2008/layout/LinedList"/>
    <dgm:cxn modelId="{D406C982-E6BC-4432-BAFA-8CD4C7E29D23}" type="presParOf" srcId="{9CA50A65-40FA-E945-A868-9E3FE840B07E}" destId="{9F8ADD56-4647-5947-BF4A-89820DB0503F}" srcOrd="1" destOrd="0" presId="urn:microsoft.com/office/officeart/2008/layout/LinedList"/>
    <dgm:cxn modelId="{AAF3A71D-A2B8-4E2B-AD63-E44F16B1AA2B}" type="presParOf" srcId="{9F8ADD56-4647-5947-BF4A-89820DB0503F}" destId="{CFE00427-EDF8-324F-9A5C-A181E81A4D48}" srcOrd="0" destOrd="0" presId="urn:microsoft.com/office/officeart/2008/layout/LinedList"/>
    <dgm:cxn modelId="{306A3636-9AFC-4FFD-BA05-808DE0A36620}" type="presParOf" srcId="{9F8ADD56-4647-5947-BF4A-89820DB0503F}" destId="{71554259-89F3-DC41-AF38-A80F6823C6AB}" srcOrd="1" destOrd="0" presId="urn:microsoft.com/office/officeart/2008/layout/LinedList"/>
    <dgm:cxn modelId="{A8E198E8-ABCD-4301-9EFD-985DAE45238F}" type="presParOf" srcId="{71554259-89F3-DC41-AF38-A80F6823C6AB}" destId="{D0431CA8-5100-6745-A242-ED330061BD73}" srcOrd="0" destOrd="0" presId="urn:microsoft.com/office/officeart/2008/layout/LinedList"/>
    <dgm:cxn modelId="{B34DD118-6FA6-471F-95C1-FCCB9F0C9386}" type="presParOf" srcId="{71554259-89F3-DC41-AF38-A80F6823C6AB}" destId="{FE55CC5A-C0EF-DF45-AF1E-C9A5EF0E713C}" srcOrd="1" destOrd="0" presId="urn:microsoft.com/office/officeart/2008/layout/LinedList"/>
    <dgm:cxn modelId="{053E12F5-9C93-4F87-B1E6-306081585928}" type="presParOf" srcId="{FE55CC5A-C0EF-DF45-AF1E-C9A5EF0E713C}" destId="{D79F8CF2-80EE-C747-9C26-26414E55692C}" srcOrd="0" destOrd="0" presId="urn:microsoft.com/office/officeart/2008/layout/LinedList"/>
    <dgm:cxn modelId="{68F65600-238B-4781-A32A-164792AACDD5}" type="presParOf" srcId="{FE55CC5A-C0EF-DF45-AF1E-C9A5EF0E713C}" destId="{5D9EDF3F-7B20-8E47-A431-F9F24450F874}" srcOrd="1" destOrd="0" presId="urn:microsoft.com/office/officeart/2008/layout/LinedList"/>
    <dgm:cxn modelId="{704062BC-F0E8-4497-BF00-97912CB39214}" type="presParOf" srcId="{FE55CC5A-C0EF-DF45-AF1E-C9A5EF0E713C}" destId="{EB933D24-ABB6-0C44-A5A7-05F1CB99F1EB}" srcOrd="2" destOrd="0" presId="urn:microsoft.com/office/officeart/2008/layout/LinedList"/>
    <dgm:cxn modelId="{1864C65B-16DE-45F3-8642-573206865B46}" type="presParOf" srcId="{71554259-89F3-DC41-AF38-A80F6823C6AB}" destId="{EB798B99-5590-864A-A2C1-F553D99D3FAA}" srcOrd="2" destOrd="0" presId="urn:microsoft.com/office/officeart/2008/layout/LinedList"/>
    <dgm:cxn modelId="{10D566AE-BAF0-4AC2-90E7-D5993742D553}" type="presParOf" srcId="{71554259-89F3-DC41-AF38-A80F6823C6AB}" destId="{9C715A5E-13B0-3F4D-85BD-4FA3A97839C5}" srcOrd="3" destOrd="0" presId="urn:microsoft.com/office/officeart/2008/layout/LinedList"/>
    <dgm:cxn modelId="{3153A70F-ECF7-4D1D-939C-A676D542BB31}" type="presParOf" srcId="{71554259-89F3-DC41-AF38-A80F6823C6AB}" destId="{D06F8563-21D8-9742-9655-9B668CF235AD}" srcOrd="4" destOrd="0" presId="urn:microsoft.com/office/officeart/2008/layout/LinedList"/>
    <dgm:cxn modelId="{659E2CD2-A183-429B-B2DD-92E92AC6E71C}" type="presParOf" srcId="{D06F8563-21D8-9742-9655-9B668CF235AD}" destId="{FC6B0E8A-D5C8-BF42-A0DB-5A2B5E61A3A8}" srcOrd="0" destOrd="0" presId="urn:microsoft.com/office/officeart/2008/layout/LinedList"/>
    <dgm:cxn modelId="{893E1A20-3A0A-4E4D-92C0-A609C24DF9CC}" type="presParOf" srcId="{D06F8563-21D8-9742-9655-9B668CF235AD}" destId="{D6847470-F054-2943-A634-F983FF0A0122}" srcOrd="1" destOrd="0" presId="urn:microsoft.com/office/officeart/2008/layout/LinedList"/>
    <dgm:cxn modelId="{52BFD9C9-39AE-4FFE-8039-CA49D666293D}" type="presParOf" srcId="{D06F8563-21D8-9742-9655-9B668CF235AD}" destId="{93837557-E77B-4749-A0F8-1876E8CD33B9}" srcOrd="2" destOrd="0" presId="urn:microsoft.com/office/officeart/2008/layout/LinedList"/>
    <dgm:cxn modelId="{0436F0F2-E61C-400C-AFA1-223465157F84}" type="presParOf" srcId="{71554259-89F3-DC41-AF38-A80F6823C6AB}" destId="{5B901F7D-EE59-304E-B86D-F0C8CC3A841B}" srcOrd="5" destOrd="0" presId="urn:microsoft.com/office/officeart/2008/layout/LinedList"/>
    <dgm:cxn modelId="{6C9D6AE7-AE06-442C-8DCB-5BD157931395}" type="presParOf" srcId="{71554259-89F3-DC41-AF38-A80F6823C6AB}" destId="{3A7A15FE-03D5-7B4E-BE07-5A9A9318E5F4}" srcOrd="6" destOrd="0" presId="urn:microsoft.com/office/officeart/2008/layout/LinedList"/>
    <dgm:cxn modelId="{D845051E-896F-480C-883C-76B4E8F63B6A}" type="presParOf" srcId="{71554259-89F3-DC41-AF38-A80F6823C6AB}" destId="{A4B3FD2E-63E5-E445-B87B-210177B3706B}" srcOrd="7" destOrd="0" presId="urn:microsoft.com/office/officeart/2008/layout/LinedList"/>
    <dgm:cxn modelId="{2E6889DD-5450-4755-94B8-3FC3904A94D4}" type="presParOf" srcId="{A4B3FD2E-63E5-E445-B87B-210177B3706B}" destId="{B4FE7B28-4407-5045-AAC1-7786FB86FE88}" srcOrd="0" destOrd="0" presId="urn:microsoft.com/office/officeart/2008/layout/LinedList"/>
    <dgm:cxn modelId="{5F1F506C-F58C-4FB3-8315-6F80DAC4ACAB}" type="presParOf" srcId="{A4B3FD2E-63E5-E445-B87B-210177B3706B}" destId="{B9E57DF2-F223-F848-B6AB-FEB0F6FB4076}" srcOrd="1" destOrd="0" presId="urn:microsoft.com/office/officeart/2008/layout/LinedList"/>
    <dgm:cxn modelId="{AA4B3325-EC24-4688-9BA5-364C8C960256}" type="presParOf" srcId="{A4B3FD2E-63E5-E445-B87B-210177B3706B}" destId="{84017E13-6661-1647-9DB1-F43BB49DC0FD}" srcOrd="2" destOrd="0" presId="urn:microsoft.com/office/officeart/2008/layout/LinedList"/>
    <dgm:cxn modelId="{F0AAB86B-C977-464B-B217-925A3C494E0A}" type="presParOf" srcId="{71554259-89F3-DC41-AF38-A80F6823C6AB}" destId="{1E88F2A9-FC8F-2A4F-ABF4-2C5837CA76E5}" srcOrd="8" destOrd="0" presId="urn:microsoft.com/office/officeart/2008/layout/LinedList"/>
    <dgm:cxn modelId="{DD8A6ACE-254D-444E-8888-CEB255AADCA4}" type="presParOf" srcId="{71554259-89F3-DC41-AF38-A80F6823C6AB}" destId="{02B19E4E-8333-4B4F-AA1E-19B5E7CAD48B}" srcOrd="9" destOrd="0" presId="urn:microsoft.com/office/officeart/2008/layout/LinedList"/>
    <dgm:cxn modelId="{53B83166-DB81-4F10-AF25-6CC4CB43D1AE}" type="presParOf" srcId="{71554259-89F3-DC41-AF38-A80F6823C6AB}" destId="{5121BA32-9249-455A-8A20-08E85B86269F}" srcOrd="10" destOrd="0" presId="urn:microsoft.com/office/officeart/2008/layout/LinedList"/>
    <dgm:cxn modelId="{11D04ED3-A7BA-48B8-9AC7-86FA3A16B3DF}" type="presParOf" srcId="{5121BA32-9249-455A-8A20-08E85B86269F}" destId="{E379A0C3-13D3-46B9-950A-CF0A08724A6D}" srcOrd="0" destOrd="0" presId="urn:microsoft.com/office/officeart/2008/layout/LinedList"/>
    <dgm:cxn modelId="{8B6E1BE4-37B1-470A-854A-88AAD5CA91F3}" type="presParOf" srcId="{5121BA32-9249-455A-8A20-08E85B86269F}" destId="{576A2C98-791A-4E50-8CB8-1914215BEA2D}" srcOrd="1" destOrd="0" presId="urn:microsoft.com/office/officeart/2008/layout/LinedList"/>
    <dgm:cxn modelId="{A28E7EB7-88E6-4B3D-A494-CC67718B3097}" type="presParOf" srcId="{5121BA32-9249-455A-8A20-08E85B86269F}" destId="{3EC880A3-8E6D-40A4-857F-9A4C9ED1B22A}" srcOrd="2" destOrd="0" presId="urn:microsoft.com/office/officeart/2008/layout/LinedList"/>
    <dgm:cxn modelId="{173FEB49-8999-423A-BBBA-3E70C52D310C}" type="presParOf" srcId="{71554259-89F3-DC41-AF38-A80F6823C6AB}" destId="{45167FBC-5EE3-4C8A-A94C-30BB5DE89AD6}" srcOrd="11" destOrd="0" presId="urn:microsoft.com/office/officeart/2008/layout/LinedList"/>
    <dgm:cxn modelId="{1155EB06-2671-43E0-887E-C925CA66E329}" type="presParOf" srcId="{71554259-89F3-DC41-AF38-A80F6823C6AB}" destId="{BC5CA65E-0C6F-472F-B2E2-282C2CDDDC9F}" srcOrd="12" destOrd="0" presId="urn:microsoft.com/office/officeart/2008/layout/LinedList"/>
    <dgm:cxn modelId="{7513ACB1-920F-4F24-A905-46141B9D67F8}" type="presParOf" srcId="{71554259-89F3-DC41-AF38-A80F6823C6AB}" destId="{DFE917DE-2459-4110-B5CA-909F8A25E9B3}" srcOrd="13" destOrd="0" presId="urn:microsoft.com/office/officeart/2008/layout/LinedList"/>
    <dgm:cxn modelId="{5AAF74D3-EEFF-48AC-AB21-660ECA71F54C}" type="presParOf" srcId="{DFE917DE-2459-4110-B5CA-909F8A25E9B3}" destId="{BFFB7145-8402-485B-85FA-7C375AFB0A2C}" srcOrd="0" destOrd="0" presId="urn:microsoft.com/office/officeart/2008/layout/LinedList"/>
    <dgm:cxn modelId="{6150683F-BD9F-4A29-BB2A-20E7578EDBB1}" type="presParOf" srcId="{DFE917DE-2459-4110-B5CA-909F8A25E9B3}" destId="{0DEDE790-6650-4E13-B812-9DA3ABBAEB7C}" srcOrd="1" destOrd="0" presId="urn:microsoft.com/office/officeart/2008/layout/LinedList"/>
    <dgm:cxn modelId="{5CEC3706-B90E-49F5-800C-D91C1D81A4C0}" type="presParOf" srcId="{DFE917DE-2459-4110-B5CA-909F8A25E9B3}" destId="{CC02E1CA-72BE-493C-916D-08B08D649491}" srcOrd="2" destOrd="0" presId="urn:microsoft.com/office/officeart/2008/layout/LinedList"/>
    <dgm:cxn modelId="{F38CA7A2-76FE-4E07-AAF1-0C33C9BD4E3F}" type="presParOf" srcId="{71554259-89F3-DC41-AF38-A80F6823C6AB}" destId="{41DAB04F-B76E-41A3-BF92-19D36F058A9E}" srcOrd="14" destOrd="0" presId="urn:microsoft.com/office/officeart/2008/layout/LinedList"/>
    <dgm:cxn modelId="{A2A728AC-A1B1-41EF-B02D-9BFB285D051B}" type="presParOf" srcId="{71554259-89F3-DC41-AF38-A80F6823C6AB}" destId="{E5F9CA9F-91E3-425C-B99F-A98D8F0B0A7F}" srcOrd="15" destOrd="0" presId="urn:microsoft.com/office/officeart/2008/layout/Lin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3C774A1C-BB1C-4347-A758-A94A436F7244}" type="doc">
      <dgm:prSet loTypeId="urn:microsoft.com/office/officeart/2008/layout/LinedList" loCatId="" qsTypeId="urn:microsoft.com/office/officeart/2005/8/quickstyle/simple1" qsCatId="simple" csTypeId="urn:microsoft.com/office/officeart/2005/8/colors/accent1_2" csCatId="accent1" phldr="1"/>
      <dgm:spPr/>
      <dgm:t>
        <a:bodyPr/>
        <a:lstStyle/>
        <a:p>
          <a:endParaRPr lang="en-US"/>
        </a:p>
      </dgm:t>
    </dgm:pt>
    <dgm:pt modelId="{8E61202A-36DD-0240-811A-270D9611A395}">
      <dgm:prSet phldrT="[Text]" custT="1"/>
      <dgm:spPr/>
      <dgm:t>
        <a:bodyPr/>
        <a:lstStyle/>
        <a:p>
          <a:r>
            <a:rPr lang="mk-MK" sz="2800" b="1" dirty="0"/>
            <a:t>Изберете две опции што би биле несоодветни за договор за сајбер-криминал</a:t>
          </a:r>
          <a:endParaRPr lang="en-US" sz="2800" b="1" dirty="0"/>
        </a:p>
      </dgm:t>
    </dgm:pt>
    <dgm:pt modelId="{B1168E5A-BE86-1A40-8851-D878ACC39274}" type="parTrans" cxnId="{D2DD020B-3DFC-B348-B676-6EC163FF5FEB}">
      <dgm:prSet/>
      <dgm:spPr/>
      <dgm:t>
        <a:bodyPr/>
        <a:lstStyle/>
        <a:p>
          <a:endParaRPr lang="en-US"/>
        </a:p>
      </dgm:t>
    </dgm:pt>
    <dgm:pt modelId="{8978AB35-F5FB-FF43-BA08-4C259A445311}" type="sibTrans" cxnId="{D2DD020B-3DFC-B348-B676-6EC163FF5FEB}">
      <dgm:prSet/>
      <dgm:spPr/>
      <dgm:t>
        <a:bodyPr/>
        <a:lstStyle/>
        <a:p>
          <a:endParaRPr lang="en-US"/>
        </a:p>
      </dgm:t>
    </dgm:pt>
    <dgm:pt modelId="{7029F5E8-D056-AE49-BD66-3C193010DDE8}">
      <dgm:prSet phldrT="[Text]"/>
      <dgm:spPr/>
      <dgm:t>
        <a:bodyPr/>
        <a:lstStyle/>
        <a:p>
          <a:pPr algn="l"/>
          <a:r>
            <a:rPr lang="en-US" dirty="0"/>
            <a:t>a) </a:t>
          </a:r>
          <a:r>
            <a:rPr lang="mk-MK" dirty="0"/>
            <a:t>Оперативни одредби за меѓународна соработка</a:t>
          </a:r>
          <a:endParaRPr lang="en-US" dirty="0"/>
        </a:p>
      </dgm:t>
    </dgm:pt>
    <dgm:pt modelId="{ACE97453-93D9-C642-95ED-D55F9984F778}" type="parTrans" cxnId="{99EB5834-3593-6644-A836-6C8D5595A820}">
      <dgm:prSet/>
      <dgm:spPr/>
      <dgm:t>
        <a:bodyPr/>
        <a:lstStyle/>
        <a:p>
          <a:endParaRPr lang="en-US"/>
        </a:p>
      </dgm:t>
    </dgm:pt>
    <dgm:pt modelId="{3346CD8C-3206-F84A-BEA2-B5492B6B7347}" type="sibTrans" cxnId="{99EB5834-3593-6644-A836-6C8D5595A820}">
      <dgm:prSet/>
      <dgm:spPr/>
      <dgm:t>
        <a:bodyPr/>
        <a:lstStyle/>
        <a:p>
          <a:endParaRPr lang="en-US"/>
        </a:p>
      </dgm:t>
    </dgm:pt>
    <dgm:pt modelId="{323950B2-6BC2-AE4B-B5B8-B2437BA58494}">
      <dgm:prSet phldrT="[Text]"/>
      <dgm:spPr/>
      <dgm:t>
        <a:bodyPr/>
        <a:lstStyle/>
        <a:p>
          <a:r>
            <a:rPr lang="en-US" dirty="0"/>
            <a:t>b</a:t>
          </a:r>
          <a:r>
            <a:rPr lang="en-US" b="1" dirty="0">
              <a:solidFill>
                <a:srgbClr val="FF0000"/>
              </a:solidFill>
            </a:rPr>
            <a:t>) </a:t>
          </a:r>
          <a:r>
            <a:rPr lang="mk-MK" b="1" dirty="0">
              <a:solidFill>
                <a:srgbClr val="FF0000"/>
              </a:solidFill>
            </a:rPr>
            <a:t>Сајбер-безбедност</a:t>
          </a:r>
          <a:endParaRPr lang="en-US" b="1" dirty="0">
            <a:solidFill>
              <a:srgbClr val="FF0000"/>
            </a:solidFill>
          </a:endParaRPr>
        </a:p>
      </dgm:t>
    </dgm:pt>
    <dgm:pt modelId="{7D9EC74E-4481-C849-9F84-FC81A57E126D}" type="parTrans" cxnId="{2E9FB024-7424-694A-AF48-3FAF0F12021E}">
      <dgm:prSet/>
      <dgm:spPr/>
      <dgm:t>
        <a:bodyPr/>
        <a:lstStyle/>
        <a:p>
          <a:endParaRPr lang="en-US"/>
        </a:p>
      </dgm:t>
    </dgm:pt>
    <dgm:pt modelId="{A9F617AB-9877-BB4B-828A-76F7E3E29AEF}" type="sibTrans" cxnId="{2E9FB024-7424-694A-AF48-3FAF0F12021E}">
      <dgm:prSet/>
      <dgm:spPr/>
      <dgm:t>
        <a:bodyPr/>
        <a:lstStyle/>
        <a:p>
          <a:endParaRPr lang="en-US"/>
        </a:p>
      </dgm:t>
    </dgm:pt>
    <dgm:pt modelId="{412DA8CB-B9E5-F44F-9FDD-EF35DF68306D}">
      <dgm:prSet phldrT="[Text]"/>
      <dgm:spPr/>
      <dgm:t>
        <a:bodyPr/>
        <a:lstStyle/>
        <a:p>
          <a:r>
            <a:rPr lang="en-US" dirty="0"/>
            <a:t>c) </a:t>
          </a:r>
          <a:r>
            <a:rPr lang="mk-MK" dirty="0"/>
            <a:t>Дефиниции</a:t>
          </a:r>
          <a:endParaRPr lang="en-US" dirty="0"/>
        </a:p>
      </dgm:t>
    </dgm:pt>
    <dgm:pt modelId="{7E8B7982-18DC-F246-BFD4-7B9D4C9DB2CA}" type="parTrans" cxnId="{AFD2487F-444F-4C44-A623-9AAFEB90AC49}">
      <dgm:prSet/>
      <dgm:spPr/>
      <dgm:t>
        <a:bodyPr/>
        <a:lstStyle/>
        <a:p>
          <a:endParaRPr lang="en-US"/>
        </a:p>
      </dgm:t>
    </dgm:pt>
    <dgm:pt modelId="{960A4A2E-B23E-7544-9A93-1312898E2DC4}" type="sibTrans" cxnId="{AFD2487F-444F-4C44-A623-9AAFEB90AC49}">
      <dgm:prSet/>
      <dgm:spPr/>
      <dgm:t>
        <a:bodyPr/>
        <a:lstStyle/>
        <a:p>
          <a:endParaRPr lang="en-US"/>
        </a:p>
      </dgm:t>
    </dgm:pt>
    <dgm:pt modelId="{D907F82D-4934-4260-A319-D0C1005DB73A}">
      <dgm:prSet phldrT="[Text]"/>
      <dgm:spPr/>
      <dgm:t>
        <a:bodyPr/>
        <a:lstStyle/>
        <a:p>
          <a:r>
            <a:rPr lang="en-US" dirty="0"/>
            <a:t>d) </a:t>
          </a:r>
          <a:r>
            <a:rPr lang="mk-MK" b="1" dirty="0">
              <a:solidFill>
                <a:srgbClr val="FF0000"/>
              </a:solidFill>
            </a:rPr>
            <a:t>Национална безбедност</a:t>
          </a:r>
          <a:endParaRPr lang="en-US" b="1" dirty="0">
            <a:solidFill>
              <a:srgbClr val="FF0000"/>
            </a:solidFill>
          </a:endParaRPr>
        </a:p>
      </dgm:t>
    </dgm:pt>
    <dgm:pt modelId="{6643C99F-6929-4115-B10C-449964C298DB}" type="parTrans" cxnId="{5441ACF7-001D-47E8-BE90-D77A819FBE03}">
      <dgm:prSet/>
      <dgm:spPr/>
      <dgm:t>
        <a:bodyPr/>
        <a:lstStyle/>
        <a:p>
          <a:endParaRPr lang="aa-ET"/>
        </a:p>
      </dgm:t>
    </dgm:pt>
    <dgm:pt modelId="{9EB8D1B3-16DB-4A75-A7E2-3B79ADD997CE}" type="sibTrans" cxnId="{5441ACF7-001D-47E8-BE90-D77A819FBE03}">
      <dgm:prSet/>
      <dgm:spPr/>
      <dgm:t>
        <a:bodyPr/>
        <a:lstStyle/>
        <a:p>
          <a:endParaRPr lang="aa-ET"/>
        </a:p>
      </dgm:t>
    </dgm:pt>
    <dgm:pt modelId="{9EFF4F62-79ED-4EA0-85C1-51F88755C8EE}">
      <dgm:prSet phldrT="[Text]"/>
      <dgm:spPr/>
      <dgm:t>
        <a:bodyPr/>
        <a:lstStyle/>
        <a:p>
          <a:r>
            <a:rPr lang="en-US" dirty="0"/>
            <a:t>e) </a:t>
          </a:r>
          <a:r>
            <a:rPr lang="mk-MK" dirty="0"/>
            <a:t>Обезбедување електронски докази за кривични дела неповрзани со сајбер-криминал</a:t>
          </a:r>
          <a:endParaRPr lang="en-US" dirty="0"/>
        </a:p>
      </dgm:t>
    </dgm:pt>
    <dgm:pt modelId="{8EAFCDE7-4869-4D95-9359-6DA608AB28F0}" type="parTrans" cxnId="{40F08CBE-C0FF-49E9-A14D-59F0F70F60CC}">
      <dgm:prSet/>
      <dgm:spPr/>
      <dgm:t>
        <a:bodyPr/>
        <a:lstStyle/>
        <a:p>
          <a:endParaRPr lang="aa-ET"/>
        </a:p>
      </dgm:t>
    </dgm:pt>
    <dgm:pt modelId="{D3274077-7919-4B64-B4D8-786A32E9EF73}" type="sibTrans" cxnId="{40F08CBE-C0FF-49E9-A14D-59F0F70F60CC}">
      <dgm:prSet/>
      <dgm:spPr/>
      <dgm:t>
        <a:bodyPr/>
        <a:lstStyle/>
        <a:p>
          <a:endParaRPr lang="aa-ET"/>
        </a:p>
      </dgm:t>
    </dgm:pt>
    <dgm:pt modelId="{9CA50A65-40FA-E945-A868-9E3FE840B07E}" type="pres">
      <dgm:prSet presAssocID="{3C774A1C-BB1C-4347-A758-A94A436F7244}" presName="vert0" presStyleCnt="0">
        <dgm:presLayoutVars>
          <dgm:dir/>
          <dgm:animOne val="branch"/>
          <dgm:animLvl val="lvl"/>
        </dgm:presLayoutVars>
      </dgm:prSet>
      <dgm:spPr/>
    </dgm:pt>
    <dgm:pt modelId="{D5C7DCB4-3723-4443-ADD7-DBEB1005841A}" type="pres">
      <dgm:prSet presAssocID="{8E61202A-36DD-0240-811A-270D9611A395}" presName="thickLine" presStyleLbl="alignNode1" presStyleIdx="0" presStyleCnt="1"/>
      <dgm:spPr/>
    </dgm:pt>
    <dgm:pt modelId="{9F8ADD56-4647-5947-BF4A-89820DB0503F}" type="pres">
      <dgm:prSet presAssocID="{8E61202A-36DD-0240-811A-270D9611A395}" presName="horz1" presStyleCnt="0"/>
      <dgm:spPr/>
    </dgm:pt>
    <dgm:pt modelId="{CFE00427-EDF8-324F-9A5C-A181E81A4D48}" type="pres">
      <dgm:prSet presAssocID="{8E61202A-36DD-0240-811A-270D9611A395}" presName="tx1" presStyleLbl="revTx" presStyleIdx="0" presStyleCnt="6" custScaleX="312303"/>
      <dgm:spPr/>
    </dgm:pt>
    <dgm:pt modelId="{71554259-89F3-DC41-AF38-A80F6823C6AB}" type="pres">
      <dgm:prSet presAssocID="{8E61202A-36DD-0240-811A-270D9611A395}" presName="vert1" presStyleCnt="0"/>
      <dgm:spPr/>
    </dgm:pt>
    <dgm:pt modelId="{D0431CA8-5100-6745-A242-ED330061BD73}" type="pres">
      <dgm:prSet presAssocID="{7029F5E8-D056-AE49-BD66-3C193010DDE8}" presName="vertSpace2a" presStyleCnt="0"/>
      <dgm:spPr/>
    </dgm:pt>
    <dgm:pt modelId="{FE55CC5A-C0EF-DF45-AF1E-C9A5EF0E713C}" type="pres">
      <dgm:prSet presAssocID="{7029F5E8-D056-AE49-BD66-3C193010DDE8}" presName="horz2" presStyleCnt="0"/>
      <dgm:spPr/>
    </dgm:pt>
    <dgm:pt modelId="{D79F8CF2-80EE-C747-9C26-26414E55692C}" type="pres">
      <dgm:prSet presAssocID="{7029F5E8-D056-AE49-BD66-3C193010DDE8}" presName="horzSpace2" presStyleCnt="0"/>
      <dgm:spPr/>
    </dgm:pt>
    <dgm:pt modelId="{5D9EDF3F-7B20-8E47-A431-F9F24450F874}" type="pres">
      <dgm:prSet presAssocID="{7029F5E8-D056-AE49-BD66-3C193010DDE8}" presName="tx2" presStyleLbl="revTx" presStyleIdx="1" presStyleCnt="6"/>
      <dgm:spPr/>
    </dgm:pt>
    <dgm:pt modelId="{EB933D24-ABB6-0C44-A5A7-05F1CB99F1EB}" type="pres">
      <dgm:prSet presAssocID="{7029F5E8-D056-AE49-BD66-3C193010DDE8}" presName="vert2" presStyleCnt="0"/>
      <dgm:spPr/>
    </dgm:pt>
    <dgm:pt modelId="{EB798B99-5590-864A-A2C1-F553D99D3FAA}" type="pres">
      <dgm:prSet presAssocID="{7029F5E8-D056-AE49-BD66-3C193010DDE8}" presName="thinLine2b" presStyleLbl="callout" presStyleIdx="0" presStyleCnt="5"/>
      <dgm:spPr/>
    </dgm:pt>
    <dgm:pt modelId="{9C715A5E-13B0-3F4D-85BD-4FA3A97839C5}" type="pres">
      <dgm:prSet presAssocID="{7029F5E8-D056-AE49-BD66-3C193010DDE8}" presName="vertSpace2b" presStyleCnt="0"/>
      <dgm:spPr/>
    </dgm:pt>
    <dgm:pt modelId="{D06F8563-21D8-9742-9655-9B668CF235AD}" type="pres">
      <dgm:prSet presAssocID="{323950B2-6BC2-AE4B-B5B8-B2437BA58494}" presName="horz2" presStyleCnt="0"/>
      <dgm:spPr/>
    </dgm:pt>
    <dgm:pt modelId="{FC6B0E8A-D5C8-BF42-A0DB-5A2B5E61A3A8}" type="pres">
      <dgm:prSet presAssocID="{323950B2-6BC2-AE4B-B5B8-B2437BA58494}" presName="horzSpace2" presStyleCnt="0"/>
      <dgm:spPr/>
    </dgm:pt>
    <dgm:pt modelId="{D6847470-F054-2943-A634-F983FF0A0122}" type="pres">
      <dgm:prSet presAssocID="{323950B2-6BC2-AE4B-B5B8-B2437BA58494}" presName="tx2" presStyleLbl="revTx" presStyleIdx="2" presStyleCnt="6"/>
      <dgm:spPr/>
    </dgm:pt>
    <dgm:pt modelId="{93837557-E77B-4749-A0F8-1876E8CD33B9}" type="pres">
      <dgm:prSet presAssocID="{323950B2-6BC2-AE4B-B5B8-B2437BA58494}" presName="vert2" presStyleCnt="0"/>
      <dgm:spPr/>
    </dgm:pt>
    <dgm:pt modelId="{5B901F7D-EE59-304E-B86D-F0C8CC3A841B}" type="pres">
      <dgm:prSet presAssocID="{323950B2-6BC2-AE4B-B5B8-B2437BA58494}" presName="thinLine2b" presStyleLbl="callout" presStyleIdx="1" presStyleCnt="5"/>
      <dgm:spPr/>
    </dgm:pt>
    <dgm:pt modelId="{3A7A15FE-03D5-7B4E-BE07-5A9A9318E5F4}" type="pres">
      <dgm:prSet presAssocID="{323950B2-6BC2-AE4B-B5B8-B2437BA58494}" presName="vertSpace2b" presStyleCnt="0"/>
      <dgm:spPr/>
    </dgm:pt>
    <dgm:pt modelId="{A4B3FD2E-63E5-E445-B87B-210177B3706B}" type="pres">
      <dgm:prSet presAssocID="{412DA8CB-B9E5-F44F-9FDD-EF35DF68306D}" presName="horz2" presStyleCnt="0"/>
      <dgm:spPr/>
    </dgm:pt>
    <dgm:pt modelId="{B4FE7B28-4407-5045-AAC1-7786FB86FE88}" type="pres">
      <dgm:prSet presAssocID="{412DA8CB-B9E5-F44F-9FDD-EF35DF68306D}" presName="horzSpace2" presStyleCnt="0"/>
      <dgm:spPr/>
    </dgm:pt>
    <dgm:pt modelId="{B9E57DF2-F223-F848-B6AB-FEB0F6FB4076}" type="pres">
      <dgm:prSet presAssocID="{412DA8CB-B9E5-F44F-9FDD-EF35DF68306D}" presName="tx2" presStyleLbl="revTx" presStyleIdx="3" presStyleCnt="6"/>
      <dgm:spPr/>
    </dgm:pt>
    <dgm:pt modelId="{84017E13-6661-1647-9DB1-F43BB49DC0FD}" type="pres">
      <dgm:prSet presAssocID="{412DA8CB-B9E5-F44F-9FDD-EF35DF68306D}" presName="vert2" presStyleCnt="0"/>
      <dgm:spPr/>
    </dgm:pt>
    <dgm:pt modelId="{1E88F2A9-FC8F-2A4F-ABF4-2C5837CA76E5}" type="pres">
      <dgm:prSet presAssocID="{412DA8CB-B9E5-F44F-9FDD-EF35DF68306D}" presName="thinLine2b" presStyleLbl="callout" presStyleIdx="2" presStyleCnt="5"/>
      <dgm:spPr/>
    </dgm:pt>
    <dgm:pt modelId="{02B19E4E-8333-4B4F-AA1E-19B5E7CAD48B}" type="pres">
      <dgm:prSet presAssocID="{412DA8CB-B9E5-F44F-9FDD-EF35DF68306D}" presName="vertSpace2b" presStyleCnt="0"/>
      <dgm:spPr/>
    </dgm:pt>
    <dgm:pt modelId="{5121BA32-9249-455A-8A20-08E85B86269F}" type="pres">
      <dgm:prSet presAssocID="{D907F82D-4934-4260-A319-D0C1005DB73A}" presName="horz2" presStyleCnt="0"/>
      <dgm:spPr/>
    </dgm:pt>
    <dgm:pt modelId="{E379A0C3-13D3-46B9-950A-CF0A08724A6D}" type="pres">
      <dgm:prSet presAssocID="{D907F82D-4934-4260-A319-D0C1005DB73A}" presName="horzSpace2" presStyleCnt="0"/>
      <dgm:spPr/>
    </dgm:pt>
    <dgm:pt modelId="{576A2C98-791A-4E50-8CB8-1914215BEA2D}" type="pres">
      <dgm:prSet presAssocID="{D907F82D-4934-4260-A319-D0C1005DB73A}" presName="tx2" presStyleLbl="revTx" presStyleIdx="4" presStyleCnt="6"/>
      <dgm:spPr/>
    </dgm:pt>
    <dgm:pt modelId="{3EC880A3-8E6D-40A4-857F-9A4C9ED1B22A}" type="pres">
      <dgm:prSet presAssocID="{D907F82D-4934-4260-A319-D0C1005DB73A}" presName="vert2" presStyleCnt="0"/>
      <dgm:spPr/>
    </dgm:pt>
    <dgm:pt modelId="{45167FBC-5EE3-4C8A-A94C-30BB5DE89AD6}" type="pres">
      <dgm:prSet presAssocID="{D907F82D-4934-4260-A319-D0C1005DB73A}" presName="thinLine2b" presStyleLbl="callout" presStyleIdx="3" presStyleCnt="5"/>
      <dgm:spPr/>
    </dgm:pt>
    <dgm:pt modelId="{BC5CA65E-0C6F-472F-B2E2-282C2CDDDC9F}" type="pres">
      <dgm:prSet presAssocID="{D907F82D-4934-4260-A319-D0C1005DB73A}" presName="vertSpace2b" presStyleCnt="0"/>
      <dgm:spPr/>
    </dgm:pt>
    <dgm:pt modelId="{DFE917DE-2459-4110-B5CA-909F8A25E9B3}" type="pres">
      <dgm:prSet presAssocID="{9EFF4F62-79ED-4EA0-85C1-51F88755C8EE}" presName="horz2" presStyleCnt="0"/>
      <dgm:spPr/>
    </dgm:pt>
    <dgm:pt modelId="{BFFB7145-8402-485B-85FA-7C375AFB0A2C}" type="pres">
      <dgm:prSet presAssocID="{9EFF4F62-79ED-4EA0-85C1-51F88755C8EE}" presName="horzSpace2" presStyleCnt="0"/>
      <dgm:spPr/>
    </dgm:pt>
    <dgm:pt modelId="{0DEDE790-6650-4E13-B812-9DA3ABBAEB7C}" type="pres">
      <dgm:prSet presAssocID="{9EFF4F62-79ED-4EA0-85C1-51F88755C8EE}" presName="tx2" presStyleLbl="revTx" presStyleIdx="5" presStyleCnt="6" custLinFactNeighborX="706"/>
      <dgm:spPr/>
    </dgm:pt>
    <dgm:pt modelId="{CC02E1CA-72BE-493C-916D-08B08D649491}" type="pres">
      <dgm:prSet presAssocID="{9EFF4F62-79ED-4EA0-85C1-51F88755C8EE}" presName="vert2" presStyleCnt="0"/>
      <dgm:spPr/>
    </dgm:pt>
    <dgm:pt modelId="{41DAB04F-B76E-41A3-BF92-19D36F058A9E}" type="pres">
      <dgm:prSet presAssocID="{9EFF4F62-79ED-4EA0-85C1-51F88755C8EE}" presName="thinLine2b" presStyleLbl="callout" presStyleIdx="4" presStyleCnt="5"/>
      <dgm:spPr/>
    </dgm:pt>
    <dgm:pt modelId="{E5F9CA9F-91E3-425C-B99F-A98D8F0B0A7F}" type="pres">
      <dgm:prSet presAssocID="{9EFF4F62-79ED-4EA0-85C1-51F88755C8EE}" presName="vertSpace2b" presStyleCnt="0"/>
      <dgm:spPr/>
    </dgm:pt>
  </dgm:ptLst>
  <dgm:cxnLst>
    <dgm:cxn modelId="{D2DD020B-3DFC-B348-B676-6EC163FF5FEB}" srcId="{3C774A1C-BB1C-4347-A758-A94A436F7244}" destId="{8E61202A-36DD-0240-811A-270D9611A395}" srcOrd="0" destOrd="0" parTransId="{B1168E5A-BE86-1A40-8851-D878ACC39274}" sibTransId="{8978AB35-F5FB-FF43-BA08-4C259A445311}"/>
    <dgm:cxn modelId="{C1CE7B22-8CF6-4691-84A0-8323F386844C}" type="presOf" srcId="{8E61202A-36DD-0240-811A-270D9611A395}" destId="{CFE00427-EDF8-324F-9A5C-A181E81A4D48}" srcOrd="0" destOrd="0" presId="urn:microsoft.com/office/officeart/2008/layout/LinedList"/>
    <dgm:cxn modelId="{2E9FB024-7424-694A-AF48-3FAF0F12021E}" srcId="{8E61202A-36DD-0240-811A-270D9611A395}" destId="{323950B2-6BC2-AE4B-B5B8-B2437BA58494}" srcOrd="1" destOrd="0" parTransId="{7D9EC74E-4481-C849-9F84-FC81A57E126D}" sibTransId="{A9F617AB-9877-BB4B-828A-76F7E3E29AEF}"/>
    <dgm:cxn modelId="{2C940F28-9BED-43DE-8E5F-F98127236418}" type="presOf" srcId="{9EFF4F62-79ED-4EA0-85C1-51F88755C8EE}" destId="{0DEDE790-6650-4E13-B812-9DA3ABBAEB7C}" srcOrd="0" destOrd="0" presId="urn:microsoft.com/office/officeart/2008/layout/LinedList"/>
    <dgm:cxn modelId="{99EB5834-3593-6644-A836-6C8D5595A820}" srcId="{8E61202A-36DD-0240-811A-270D9611A395}" destId="{7029F5E8-D056-AE49-BD66-3C193010DDE8}" srcOrd="0" destOrd="0" parTransId="{ACE97453-93D9-C642-95ED-D55F9984F778}" sibTransId="{3346CD8C-3206-F84A-BEA2-B5492B6B7347}"/>
    <dgm:cxn modelId="{5A51954F-C105-40A3-ACE0-55DBE116B8EB}" type="presOf" srcId="{D907F82D-4934-4260-A319-D0C1005DB73A}" destId="{576A2C98-791A-4E50-8CB8-1914215BEA2D}" srcOrd="0" destOrd="0" presId="urn:microsoft.com/office/officeart/2008/layout/LinedList"/>
    <dgm:cxn modelId="{B630C352-0479-4468-839A-695048458875}" type="presOf" srcId="{7029F5E8-D056-AE49-BD66-3C193010DDE8}" destId="{5D9EDF3F-7B20-8E47-A431-F9F24450F874}" srcOrd="0" destOrd="0" presId="urn:microsoft.com/office/officeart/2008/layout/LinedList"/>
    <dgm:cxn modelId="{6D1B2B7E-2C23-48F1-8B22-909734477924}" type="presOf" srcId="{3C774A1C-BB1C-4347-A758-A94A436F7244}" destId="{9CA50A65-40FA-E945-A868-9E3FE840B07E}" srcOrd="0" destOrd="0" presId="urn:microsoft.com/office/officeart/2008/layout/LinedList"/>
    <dgm:cxn modelId="{AFD2487F-444F-4C44-A623-9AAFEB90AC49}" srcId="{8E61202A-36DD-0240-811A-270D9611A395}" destId="{412DA8CB-B9E5-F44F-9FDD-EF35DF68306D}" srcOrd="2" destOrd="0" parTransId="{7E8B7982-18DC-F246-BFD4-7B9D4C9DB2CA}" sibTransId="{960A4A2E-B23E-7544-9A93-1312898E2DC4}"/>
    <dgm:cxn modelId="{E531C292-98CA-4B7E-80D0-CD2F0B087A9B}" type="presOf" srcId="{323950B2-6BC2-AE4B-B5B8-B2437BA58494}" destId="{D6847470-F054-2943-A634-F983FF0A0122}" srcOrd="0" destOrd="0" presId="urn:microsoft.com/office/officeart/2008/layout/LinedList"/>
    <dgm:cxn modelId="{AA7F6F9D-94CF-4DD2-825F-F671C73FF222}" type="presOf" srcId="{412DA8CB-B9E5-F44F-9FDD-EF35DF68306D}" destId="{B9E57DF2-F223-F848-B6AB-FEB0F6FB4076}" srcOrd="0" destOrd="0" presId="urn:microsoft.com/office/officeart/2008/layout/LinedList"/>
    <dgm:cxn modelId="{40F08CBE-C0FF-49E9-A14D-59F0F70F60CC}" srcId="{8E61202A-36DD-0240-811A-270D9611A395}" destId="{9EFF4F62-79ED-4EA0-85C1-51F88755C8EE}" srcOrd="4" destOrd="0" parTransId="{8EAFCDE7-4869-4D95-9359-6DA608AB28F0}" sibTransId="{D3274077-7919-4B64-B4D8-786A32E9EF73}"/>
    <dgm:cxn modelId="{5441ACF7-001D-47E8-BE90-D77A819FBE03}" srcId="{8E61202A-36DD-0240-811A-270D9611A395}" destId="{D907F82D-4934-4260-A319-D0C1005DB73A}" srcOrd="3" destOrd="0" parTransId="{6643C99F-6929-4115-B10C-449964C298DB}" sibTransId="{9EB8D1B3-16DB-4A75-A7E2-3B79ADD997CE}"/>
    <dgm:cxn modelId="{35DB7C7F-B0A6-45D6-A0C3-294FB93F007D}" type="presParOf" srcId="{9CA50A65-40FA-E945-A868-9E3FE840B07E}" destId="{D5C7DCB4-3723-4443-ADD7-DBEB1005841A}" srcOrd="0" destOrd="0" presId="urn:microsoft.com/office/officeart/2008/layout/LinedList"/>
    <dgm:cxn modelId="{D406C982-E6BC-4432-BAFA-8CD4C7E29D23}" type="presParOf" srcId="{9CA50A65-40FA-E945-A868-9E3FE840B07E}" destId="{9F8ADD56-4647-5947-BF4A-89820DB0503F}" srcOrd="1" destOrd="0" presId="urn:microsoft.com/office/officeart/2008/layout/LinedList"/>
    <dgm:cxn modelId="{AAF3A71D-A2B8-4E2B-AD63-E44F16B1AA2B}" type="presParOf" srcId="{9F8ADD56-4647-5947-BF4A-89820DB0503F}" destId="{CFE00427-EDF8-324F-9A5C-A181E81A4D48}" srcOrd="0" destOrd="0" presId="urn:microsoft.com/office/officeart/2008/layout/LinedList"/>
    <dgm:cxn modelId="{306A3636-9AFC-4FFD-BA05-808DE0A36620}" type="presParOf" srcId="{9F8ADD56-4647-5947-BF4A-89820DB0503F}" destId="{71554259-89F3-DC41-AF38-A80F6823C6AB}" srcOrd="1" destOrd="0" presId="urn:microsoft.com/office/officeart/2008/layout/LinedList"/>
    <dgm:cxn modelId="{A8E198E8-ABCD-4301-9EFD-985DAE45238F}" type="presParOf" srcId="{71554259-89F3-DC41-AF38-A80F6823C6AB}" destId="{D0431CA8-5100-6745-A242-ED330061BD73}" srcOrd="0" destOrd="0" presId="urn:microsoft.com/office/officeart/2008/layout/LinedList"/>
    <dgm:cxn modelId="{B34DD118-6FA6-471F-95C1-FCCB9F0C9386}" type="presParOf" srcId="{71554259-89F3-DC41-AF38-A80F6823C6AB}" destId="{FE55CC5A-C0EF-DF45-AF1E-C9A5EF0E713C}" srcOrd="1" destOrd="0" presId="urn:microsoft.com/office/officeart/2008/layout/LinedList"/>
    <dgm:cxn modelId="{053E12F5-9C93-4F87-B1E6-306081585928}" type="presParOf" srcId="{FE55CC5A-C0EF-DF45-AF1E-C9A5EF0E713C}" destId="{D79F8CF2-80EE-C747-9C26-26414E55692C}" srcOrd="0" destOrd="0" presId="urn:microsoft.com/office/officeart/2008/layout/LinedList"/>
    <dgm:cxn modelId="{68F65600-238B-4781-A32A-164792AACDD5}" type="presParOf" srcId="{FE55CC5A-C0EF-DF45-AF1E-C9A5EF0E713C}" destId="{5D9EDF3F-7B20-8E47-A431-F9F24450F874}" srcOrd="1" destOrd="0" presId="urn:microsoft.com/office/officeart/2008/layout/LinedList"/>
    <dgm:cxn modelId="{704062BC-F0E8-4497-BF00-97912CB39214}" type="presParOf" srcId="{FE55CC5A-C0EF-DF45-AF1E-C9A5EF0E713C}" destId="{EB933D24-ABB6-0C44-A5A7-05F1CB99F1EB}" srcOrd="2" destOrd="0" presId="urn:microsoft.com/office/officeart/2008/layout/LinedList"/>
    <dgm:cxn modelId="{1864C65B-16DE-45F3-8642-573206865B46}" type="presParOf" srcId="{71554259-89F3-DC41-AF38-A80F6823C6AB}" destId="{EB798B99-5590-864A-A2C1-F553D99D3FAA}" srcOrd="2" destOrd="0" presId="urn:microsoft.com/office/officeart/2008/layout/LinedList"/>
    <dgm:cxn modelId="{10D566AE-BAF0-4AC2-90E7-D5993742D553}" type="presParOf" srcId="{71554259-89F3-DC41-AF38-A80F6823C6AB}" destId="{9C715A5E-13B0-3F4D-85BD-4FA3A97839C5}" srcOrd="3" destOrd="0" presId="urn:microsoft.com/office/officeart/2008/layout/LinedList"/>
    <dgm:cxn modelId="{3153A70F-ECF7-4D1D-939C-A676D542BB31}" type="presParOf" srcId="{71554259-89F3-DC41-AF38-A80F6823C6AB}" destId="{D06F8563-21D8-9742-9655-9B668CF235AD}" srcOrd="4" destOrd="0" presId="urn:microsoft.com/office/officeart/2008/layout/LinedList"/>
    <dgm:cxn modelId="{659E2CD2-A183-429B-B2DD-92E92AC6E71C}" type="presParOf" srcId="{D06F8563-21D8-9742-9655-9B668CF235AD}" destId="{FC6B0E8A-D5C8-BF42-A0DB-5A2B5E61A3A8}" srcOrd="0" destOrd="0" presId="urn:microsoft.com/office/officeart/2008/layout/LinedList"/>
    <dgm:cxn modelId="{893E1A20-3A0A-4E4D-92C0-A609C24DF9CC}" type="presParOf" srcId="{D06F8563-21D8-9742-9655-9B668CF235AD}" destId="{D6847470-F054-2943-A634-F983FF0A0122}" srcOrd="1" destOrd="0" presId="urn:microsoft.com/office/officeart/2008/layout/LinedList"/>
    <dgm:cxn modelId="{52BFD9C9-39AE-4FFE-8039-CA49D666293D}" type="presParOf" srcId="{D06F8563-21D8-9742-9655-9B668CF235AD}" destId="{93837557-E77B-4749-A0F8-1876E8CD33B9}" srcOrd="2" destOrd="0" presId="urn:microsoft.com/office/officeart/2008/layout/LinedList"/>
    <dgm:cxn modelId="{0436F0F2-E61C-400C-AFA1-223465157F84}" type="presParOf" srcId="{71554259-89F3-DC41-AF38-A80F6823C6AB}" destId="{5B901F7D-EE59-304E-B86D-F0C8CC3A841B}" srcOrd="5" destOrd="0" presId="urn:microsoft.com/office/officeart/2008/layout/LinedList"/>
    <dgm:cxn modelId="{6C9D6AE7-AE06-442C-8DCB-5BD157931395}" type="presParOf" srcId="{71554259-89F3-DC41-AF38-A80F6823C6AB}" destId="{3A7A15FE-03D5-7B4E-BE07-5A9A9318E5F4}" srcOrd="6" destOrd="0" presId="urn:microsoft.com/office/officeart/2008/layout/LinedList"/>
    <dgm:cxn modelId="{D845051E-896F-480C-883C-76B4E8F63B6A}" type="presParOf" srcId="{71554259-89F3-DC41-AF38-A80F6823C6AB}" destId="{A4B3FD2E-63E5-E445-B87B-210177B3706B}" srcOrd="7" destOrd="0" presId="urn:microsoft.com/office/officeart/2008/layout/LinedList"/>
    <dgm:cxn modelId="{2E6889DD-5450-4755-94B8-3FC3904A94D4}" type="presParOf" srcId="{A4B3FD2E-63E5-E445-B87B-210177B3706B}" destId="{B4FE7B28-4407-5045-AAC1-7786FB86FE88}" srcOrd="0" destOrd="0" presId="urn:microsoft.com/office/officeart/2008/layout/LinedList"/>
    <dgm:cxn modelId="{5F1F506C-F58C-4FB3-8315-6F80DAC4ACAB}" type="presParOf" srcId="{A4B3FD2E-63E5-E445-B87B-210177B3706B}" destId="{B9E57DF2-F223-F848-B6AB-FEB0F6FB4076}" srcOrd="1" destOrd="0" presId="urn:microsoft.com/office/officeart/2008/layout/LinedList"/>
    <dgm:cxn modelId="{AA4B3325-EC24-4688-9BA5-364C8C960256}" type="presParOf" srcId="{A4B3FD2E-63E5-E445-B87B-210177B3706B}" destId="{84017E13-6661-1647-9DB1-F43BB49DC0FD}" srcOrd="2" destOrd="0" presId="urn:microsoft.com/office/officeart/2008/layout/LinedList"/>
    <dgm:cxn modelId="{F0AAB86B-C977-464B-B217-925A3C494E0A}" type="presParOf" srcId="{71554259-89F3-DC41-AF38-A80F6823C6AB}" destId="{1E88F2A9-FC8F-2A4F-ABF4-2C5837CA76E5}" srcOrd="8" destOrd="0" presId="urn:microsoft.com/office/officeart/2008/layout/LinedList"/>
    <dgm:cxn modelId="{DD8A6ACE-254D-444E-8888-CEB255AADCA4}" type="presParOf" srcId="{71554259-89F3-DC41-AF38-A80F6823C6AB}" destId="{02B19E4E-8333-4B4F-AA1E-19B5E7CAD48B}" srcOrd="9" destOrd="0" presId="urn:microsoft.com/office/officeart/2008/layout/LinedList"/>
    <dgm:cxn modelId="{53B83166-DB81-4F10-AF25-6CC4CB43D1AE}" type="presParOf" srcId="{71554259-89F3-DC41-AF38-A80F6823C6AB}" destId="{5121BA32-9249-455A-8A20-08E85B86269F}" srcOrd="10" destOrd="0" presId="urn:microsoft.com/office/officeart/2008/layout/LinedList"/>
    <dgm:cxn modelId="{11D04ED3-A7BA-48B8-9AC7-86FA3A16B3DF}" type="presParOf" srcId="{5121BA32-9249-455A-8A20-08E85B86269F}" destId="{E379A0C3-13D3-46B9-950A-CF0A08724A6D}" srcOrd="0" destOrd="0" presId="urn:microsoft.com/office/officeart/2008/layout/LinedList"/>
    <dgm:cxn modelId="{8B6E1BE4-37B1-470A-854A-88AAD5CA91F3}" type="presParOf" srcId="{5121BA32-9249-455A-8A20-08E85B86269F}" destId="{576A2C98-791A-4E50-8CB8-1914215BEA2D}" srcOrd="1" destOrd="0" presId="urn:microsoft.com/office/officeart/2008/layout/LinedList"/>
    <dgm:cxn modelId="{A28E7EB7-88E6-4B3D-A494-CC67718B3097}" type="presParOf" srcId="{5121BA32-9249-455A-8A20-08E85B86269F}" destId="{3EC880A3-8E6D-40A4-857F-9A4C9ED1B22A}" srcOrd="2" destOrd="0" presId="urn:microsoft.com/office/officeart/2008/layout/LinedList"/>
    <dgm:cxn modelId="{173FEB49-8999-423A-BBBA-3E70C52D310C}" type="presParOf" srcId="{71554259-89F3-DC41-AF38-A80F6823C6AB}" destId="{45167FBC-5EE3-4C8A-A94C-30BB5DE89AD6}" srcOrd="11" destOrd="0" presId="urn:microsoft.com/office/officeart/2008/layout/LinedList"/>
    <dgm:cxn modelId="{1155EB06-2671-43E0-887E-C925CA66E329}" type="presParOf" srcId="{71554259-89F3-DC41-AF38-A80F6823C6AB}" destId="{BC5CA65E-0C6F-472F-B2E2-282C2CDDDC9F}" srcOrd="12" destOrd="0" presId="urn:microsoft.com/office/officeart/2008/layout/LinedList"/>
    <dgm:cxn modelId="{7513ACB1-920F-4F24-A905-46141B9D67F8}" type="presParOf" srcId="{71554259-89F3-DC41-AF38-A80F6823C6AB}" destId="{DFE917DE-2459-4110-B5CA-909F8A25E9B3}" srcOrd="13" destOrd="0" presId="urn:microsoft.com/office/officeart/2008/layout/LinedList"/>
    <dgm:cxn modelId="{5AAF74D3-EEFF-48AC-AB21-660ECA71F54C}" type="presParOf" srcId="{DFE917DE-2459-4110-B5CA-909F8A25E9B3}" destId="{BFFB7145-8402-485B-85FA-7C375AFB0A2C}" srcOrd="0" destOrd="0" presId="urn:microsoft.com/office/officeart/2008/layout/LinedList"/>
    <dgm:cxn modelId="{6150683F-BD9F-4A29-BB2A-20E7578EDBB1}" type="presParOf" srcId="{DFE917DE-2459-4110-B5CA-909F8A25E9B3}" destId="{0DEDE790-6650-4E13-B812-9DA3ABBAEB7C}" srcOrd="1" destOrd="0" presId="urn:microsoft.com/office/officeart/2008/layout/LinedList"/>
    <dgm:cxn modelId="{5CEC3706-B90E-49F5-800C-D91C1D81A4C0}" type="presParOf" srcId="{DFE917DE-2459-4110-B5CA-909F8A25E9B3}" destId="{CC02E1CA-72BE-493C-916D-08B08D649491}" srcOrd="2" destOrd="0" presId="urn:microsoft.com/office/officeart/2008/layout/LinedList"/>
    <dgm:cxn modelId="{F38CA7A2-76FE-4E07-AAF1-0C33C9BD4E3F}" type="presParOf" srcId="{71554259-89F3-DC41-AF38-A80F6823C6AB}" destId="{41DAB04F-B76E-41A3-BF92-19D36F058A9E}" srcOrd="14" destOrd="0" presId="urn:microsoft.com/office/officeart/2008/layout/LinedList"/>
    <dgm:cxn modelId="{A2A728AC-A1B1-41EF-B02D-9BFB285D051B}" type="presParOf" srcId="{71554259-89F3-DC41-AF38-A80F6823C6AB}" destId="{E5F9CA9F-91E3-425C-B99F-A98D8F0B0A7F}" srcOrd="15" destOrd="0" presId="urn:microsoft.com/office/officeart/2008/layout/Lin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3C774A1C-BB1C-4347-A758-A94A436F7244}" type="doc">
      <dgm:prSet loTypeId="urn:microsoft.com/office/officeart/2008/layout/LinedList" loCatId="" qsTypeId="urn:microsoft.com/office/officeart/2005/8/quickstyle/simple1" qsCatId="simple" csTypeId="urn:microsoft.com/office/officeart/2005/8/colors/accent1_2" csCatId="accent1" phldr="1"/>
      <dgm:spPr/>
      <dgm:t>
        <a:bodyPr/>
        <a:lstStyle/>
        <a:p>
          <a:endParaRPr lang="en-US"/>
        </a:p>
      </dgm:t>
    </dgm:pt>
    <dgm:pt modelId="{8E61202A-36DD-0240-811A-270D9611A395}">
      <dgm:prSet phldrT="[Text]" custT="1"/>
      <dgm:spPr/>
      <dgm:t>
        <a:bodyPr/>
        <a:lstStyle/>
        <a:p>
          <a:r>
            <a:rPr lang="mk-MK" sz="2400" b="1" dirty="0"/>
            <a:t>Кое од следниве тврдења е точно – Конвенцијата од Будимпешта</a:t>
          </a:r>
          <a:r>
            <a:rPr lang="en-US" sz="2400" b="1" dirty="0"/>
            <a:t>:</a:t>
          </a:r>
        </a:p>
      </dgm:t>
    </dgm:pt>
    <dgm:pt modelId="{B1168E5A-BE86-1A40-8851-D878ACC39274}" type="parTrans" cxnId="{D2DD020B-3DFC-B348-B676-6EC163FF5FEB}">
      <dgm:prSet/>
      <dgm:spPr/>
      <dgm:t>
        <a:bodyPr/>
        <a:lstStyle/>
        <a:p>
          <a:endParaRPr lang="en-US"/>
        </a:p>
      </dgm:t>
    </dgm:pt>
    <dgm:pt modelId="{8978AB35-F5FB-FF43-BA08-4C259A445311}" type="sibTrans" cxnId="{D2DD020B-3DFC-B348-B676-6EC163FF5FEB}">
      <dgm:prSet/>
      <dgm:spPr/>
      <dgm:t>
        <a:bodyPr/>
        <a:lstStyle/>
        <a:p>
          <a:endParaRPr lang="en-US"/>
        </a:p>
      </dgm:t>
    </dgm:pt>
    <dgm:pt modelId="{7029F5E8-D056-AE49-BD66-3C193010DDE8}">
      <dgm:prSet phldrT="[Text]" custT="1"/>
      <dgm:spPr/>
      <dgm:t>
        <a:bodyPr/>
        <a:lstStyle/>
        <a:p>
          <a:pPr algn="l"/>
          <a:r>
            <a:rPr lang="en-US" sz="3200" dirty="0"/>
            <a:t>a)</a:t>
          </a:r>
          <a:r>
            <a:rPr lang="mk-MK" sz="3200" dirty="0"/>
            <a:t> Конвенцијата од Будимпешта засега само 65 земји</a:t>
          </a:r>
          <a:endParaRPr lang="en-US" sz="3200" dirty="0"/>
        </a:p>
      </dgm:t>
    </dgm:pt>
    <dgm:pt modelId="{ACE97453-93D9-C642-95ED-D55F9984F778}" type="parTrans" cxnId="{99EB5834-3593-6644-A836-6C8D5595A820}">
      <dgm:prSet/>
      <dgm:spPr/>
      <dgm:t>
        <a:bodyPr/>
        <a:lstStyle/>
        <a:p>
          <a:endParaRPr lang="en-US"/>
        </a:p>
      </dgm:t>
    </dgm:pt>
    <dgm:pt modelId="{3346CD8C-3206-F84A-BEA2-B5492B6B7347}" type="sibTrans" cxnId="{99EB5834-3593-6644-A836-6C8D5595A820}">
      <dgm:prSet/>
      <dgm:spPr/>
      <dgm:t>
        <a:bodyPr/>
        <a:lstStyle/>
        <a:p>
          <a:endParaRPr lang="en-US"/>
        </a:p>
      </dgm:t>
    </dgm:pt>
    <dgm:pt modelId="{323950B2-6BC2-AE4B-B5B8-B2437BA58494}">
      <dgm:prSet phldrT="[Text]" custT="1"/>
      <dgm:spPr/>
      <dgm:t>
        <a:bodyPr/>
        <a:lstStyle/>
        <a:p>
          <a:r>
            <a:rPr lang="en-US" sz="3200" dirty="0"/>
            <a:t>b) </a:t>
          </a:r>
          <a:r>
            <a:rPr lang="mk-MK" sz="3200" dirty="0"/>
            <a:t>Конвенцијата од Будимпешта има 65 договорни страни</a:t>
          </a:r>
          <a:endParaRPr lang="en-US" sz="3200" dirty="0"/>
        </a:p>
      </dgm:t>
    </dgm:pt>
    <dgm:pt modelId="{7D9EC74E-4481-C849-9F84-FC81A57E126D}" type="parTrans" cxnId="{2E9FB024-7424-694A-AF48-3FAF0F12021E}">
      <dgm:prSet/>
      <dgm:spPr/>
      <dgm:t>
        <a:bodyPr/>
        <a:lstStyle/>
        <a:p>
          <a:endParaRPr lang="en-US"/>
        </a:p>
      </dgm:t>
    </dgm:pt>
    <dgm:pt modelId="{A9F617AB-9877-BB4B-828A-76F7E3E29AEF}" type="sibTrans" cxnId="{2E9FB024-7424-694A-AF48-3FAF0F12021E}">
      <dgm:prSet/>
      <dgm:spPr/>
      <dgm:t>
        <a:bodyPr/>
        <a:lstStyle/>
        <a:p>
          <a:endParaRPr lang="en-US"/>
        </a:p>
      </dgm:t>
    </dgm:pt>
    <dgm:pt modelId="{9CA50A65-40FA-E945-A868-9E3FE840B07E}" type="pres">
      <dgm:prSet presAssocID="{3C774A1C-BB1C-4347-A758-A94A436F7244}" presName="vert0" presStyleCnt="0">
        <dgm:presLayoutVars>
          <dgm:dir/>
          <dgm:animOne val="branch"/>
          <dgm:animLvl val="lvl"/>
        </dgm:presLayoutVars>
      </dgm:prSet>
      <dgm:spPr/>
    </dgm:pt>
    <dgm:pt modelId="{D5C7DCB4-3723-4443-ADD7-DBEB1005841A}" type="pres">
      <dgm:prSet presAssocID="{8E61202A-36DD-0240-811A-270D9611A395}" presName="thickLine" presStyleLbl="alignNode1" presStyleIdx="0" presStyleCnt="1"/>
      <dgm:spPr/>
    </dgm:pt>
    <dgm:pt modelId="{9F8ADD56-4647-5947-BF4A-89820DB0503F}" type="pres">
      <dgm:prSet presAssocID="{8E61202A-36DD-0240-811A-270D9611A395}" presName="horz1" presStyleCnt="0"/>
      <dgm:spPr/>
    </dgm:pt>
    <dgm:pt modelId="{CFE00427-EDF8-324F-9A5C-A181E81A4D48}" type="pres">
      <dgm:prSet presAssocID="{8E61202A-36DD-0240-811A-270D9611A395}" presName="tx1" presStyleLbl="revTx" presStyleIdx="0" presStyleCnt="3" custScaleX="223412" custScaleY="100196" custLinFactNeighborX="-1407"/>
      <dgm:spPr/>
    </dgm:pt>
    <dgm:pt modelId="{71554259-89F3-DC41-AF38-A80F6823C6AB}" type="pres">
      <dgm:prSet presAssocID="{8E61202A-36DD-0240-811A-270D9611A395}" presName="vert1" presStyleCnt="0"/>
      <dgm:spPr/>
    </dgm:pt>
    <dgm:pt modelId="{D0431CA8-5100-6745-A242-ED330061BD73}" type="pres">
      <dgm:prSet presAssocID="{7029F5E8-D056-AE49-BD66-3C193010DDE8}" presName="vertSpace2a" presStyleCnt="0"/>
      <dgm:spPr/>
    </dgm:pt>
    <dgm:pt modelId="{FE55CC5A-C0EF-DF45-AF1E-C9A5EF0E713C}" type="pres">
      <dgm:prSet presAssocID="{7029F5E8-D056-AE49-BD66-3C193010DDE8}" presName="horz2" presStyleCnt="0"/>
      <dgm:spPr/>
    </dgm:pt>
    <dgm:pt modelId="{D79F8CF2-80EE-C747-9C26-26414E55692C}" type="pres">
      <dgm:prSet presAssocID="{7029F5E8-D056-AE49-BD66-3C193010DDE8}" presName="horzSpace2" presStyleCnt="0"/>
      <dgm:spPr/>
    </dgm:pt>
    <dgm:pt modelId="{5D9EDF3F-7B20-8E47-A431-F9F24450F874}" type="pres">
      <dgm:prSet presAssocID="{7029F5E8-D056-AE49-BD66-3C193010DDE8}" presName="tx2" presStyleLbl="revTx" presStyleIdx="1" presStyleCnt="3" custLinFactNeighborX="-4590" custLinFactNeighborY="863"/>
      <dgm:spPr/>
    </dgm:pt>
    <dgm:pt modelId="{EB933D24-ABB6-0C44-A5A7-05F1CB99F1EB}" type="pres">
      <dgm:prSet presAssocID="{7029F5E8-D056-AE49-BD66-3C193010DDE8}" presName="vert2" presStyleCnt="0"/>
      <dgm:spPr/>
    </dgm:pt>
    <dgm:pt modelId="{EB798B99-5590-864A-A2C1-F553D99D3FAA}" type="pres">
      <dgm:prSet presAssocID="{7029F5E8-D056-AE49-BD66-3C193010DDE8}" presName="thinLine2b" presStyleLbl="callout" presStyleIdx="0" presStyleCnt="2"/>
      <dgm:spPr/>
    </dgm:pt>
    <dgm:pt modelId="{9C715A5E-13B0-3F4D-85BD-4FA3A97839C5}" type="pres">
      <dgm:prSet presAssocID="{7029F5E8-D056-AE49-BD66-3C193010DDE8}" presName="vertSpace2b" presStyleCnt="0"/>
      <dgm:spPr/>
    </dgm:pt>
    <dgm:pt modelId="{D06F8563-21D8-9742-9655-9B668CF235AD}" type="pres">
      <dgm:prSet presAssocID="{323950B2-6BC2-AE4B-B5B8-B2437BA58494}" presName="horz2" presStyleCnt="0"/>
      <dgm:spPr/>
    </dgm:pt>
    <dgm:pt modelId="{FC6B0E8A-D5C8-BF42-A0DB-5A2B5E61A3A8}" type="pres">
      <dgm:prSet presAssocID="{323950B2-6BC2-AE4B-B5B8-B2437BA58494}" presName="horzSpace2" presStyleCnt="0"/>
      <dgm:spPr/>
    </dgm:pt>
    <dgm:pt modelId="{D6847470-F054-2943-A634-F983FF0A0122}" type="pres">
      <dgm:prSet presAssocID="{323950B2-6BC2-AE4B-B5B8-B2437BA58494}" presName="tx2" presStyleLbl="revTx" presStyleIdx="2" presStyleCnt="3" custLinFactNeighborX="-3207" custLinFactNeighborY="432"/>
      <dgm:spPr/>
    </dgm:pt>
    <dgm:pt modelId="{93837557-E77B-4749-A0F8-1876E8CD33B9}" type="pres">
      <dgm:prSet presAssocID="{323950B2-6BC2-AE4B-B5B8-B2437BA58494}" presName="vert2" presStyleCnt="0"/>
      <dgm:spPr/>
    </dgm:pt>
    <dgm:pt modelId="{5B901F7D-EE59-304E-B86D-F0C8CC3A841B}" type="pres">
      <dgm:prSet presAssocID="{323950B2-6BC2-AE4B-B5B8-B2437BA58494}" presName="thinLine2b" presStyleLbl="callout" presStyleIdx="1" presStyleCnt="2"/>
      <dgm:spPr/>
    </dgm:pt>
    <dgm:pt modelId="{3A7A15FE-03D5-7B4E-BE07-5A9A9318E5F4}" type="pres">
      <dgm:prSet presAssocID="{323950B2-6BC2-AE4B-B5B8-B2437BA58494}" presName="vertSpace2b" presStyleCnt="0"/>
      <dgm:spPr/>
    </dgm:pt>
  </dgm:ptLst>
  <dgm:cxnLst>
    <dgm:cxn modelId="{D2DD020B-3DFC-B348-B676-6EC163FF5FEB}" srcId="{3C774A1C-BB1C-4347-A758-A94A436F7244}" destId="{8E61202A-36DD-0240-811A-270D9611A395}" srcOrd="0" destOrd="0" parTransId="{B1168E5A-BE86-1A40-8851-D878ACC39274}" sibTransId="{8978AB35-F5FB-FF43-BA08-4C259A445311}"/>
    <dgm:cxn modelId="{B699D919-BEDD-457A-97B9-FFE1E4588E71}" type="presOf" srcId="{3C774A1C-BB1C-4347-A758-A94A436F7244}" destId="{9CA50A65-40FA-E945-A868-9E3FE840B07E}" srcOrd="0" destOrd="0" presId="urn:microsoft.com/office/officeart/2008/layout/LinedList"/>
    <dgm:cxn modelId="{2E9FB024-7424-694A-AF48-3FAF0F12021E}" srcId="{8E61202A-36DD-0240-811A-270D9611A395}" destId="{323950B2-6BC2-AE4B-B5B8-B2437BA58494}" srcOrd="1" destOrd="0" parTransId="{7D9EC74E-4481-C849-9F84-FC81A57E126D}" sibTransId="{A9F617AB-9877-BB4B-828A-76F7E3E29AEF}"/>
    <dgm:cxn modelId="{6B2C492D-33A3-48A5-975B-BC8E8BA6FE6E}" type="presOf" srcId="{323950B2-6BC2-AE4B-B5B8-B2437BA58494}" destId="{D6847470-F054-2943-A634-F983FF0A0122}" srcOrd="0" destOrd="0" presId="urn:microsoft.com/office/officeart/2008/layout/LinedList"/>
    <dgm:cxn modelId="{99EB5834-3593-6644-A836-6C8D5595A820}" srcId="{8E61202A-36DD-0240-811A-270D9611A395}" destId="{7029F5E8-D056-AE49-BD66-3C193010DDE8}" srcOrd="0" destOrd="0" parTransId="{ACE97453-93D9-C642-95ED-D55F9984F778}" sibTransId="{3346CD8C-3206-F84A-BEA2-B5492B6B7347}"/>
    <dgm:cxn modelId="{BBB08AE8-5665-408C-8132-60A4FFC1C4B6}" type="presOf" srcId="{7029F5E8-D056-AE49-BD66-3C193010DDE8}" destId="{5D9EDF3F-7B20-8E47-A431-F9F24450F874}" srcOrd="0" destOrd="0" presId="urn:microsoft.com/office/officeart/2008/layout/LinedList"/>
    <dgm:cxn modelId="{781065E9-D610-4298-805B-BBB23E6E8D1A}" type="presOf" srcId="{8E61202A-36DD-0240-811A-270D9611A395}" destId="{CFE00427-EDF8-324F-9A5C-A181E81A4D48}" srcOrd="0" destOrd="0" presId="urn:microsoft.com/office/officeart/2008/layout/LinedList"/>
    <dgm:cxn modelId="{8473B07D-7D4E-48FD-BBCF-01D66BC04C34}" type="presParOf" srcId="{9CA50A65-40FA-E945-A868-9E3FE840B07E}" destId="{D5C7DCB4-3723-4443-ADD7-DBEB1005841A}" srcOrd="0" destOrd="0" presId="urn:microsoft.com/office/officeart/2008/layout/LinedList"/>
    <dgm:cxn modelId="{13BCF7C7-F5A2-495A-89D1-06E4C3EDD6BE}" type="presParOf" srcId="{9CA50A65-40FA-E945-A868-9E3FE840B07E}" destId="{9F8ADD56-4647-5947-BF4A-89820DB0503F}" srcOrd="1" destOrd="0" presId="urn:microsoft.com/office/officeart/2008/layout/LinedList"/>
    <dgm:cxn modelId="{179A83AD-6C66-4AC7-9B69-C518AF101F43}" type="presParOf" srcId="{9F8ADD56-4647-5947-BF4A-89820DB0503F}" destId="{CFE00427-EDF8-324F-9A5C-A181E81A4D48}" srcOrd="0" destOrd="0" presId="urn:microsoft.com/office/officeart/2008/layout/LinedList"/>
    <dgm:cxn modelId="{91081A66-B8FF-4BD5-88AD-15EA362A1356}" type="presParOf" srcId="{9F8ADD56-4647-5947-BF4A-89820DB0503F}" destId="{71554259-89F3-DC41-AF38-A80F6823C6AB}" srcOrd="1" destOrd="0" presId="urn:microsoft.com/office/officeart/2008/layout/LinedList"/>
    <dgm:cxn modelId="{0303D1FB-356A-4B03-B9E2-5CD1FE473B23}" type="presParOf" srcId="{71554259-89F3-DC41-AF38-A80F6823C6AB}" destId="{D0431CA8-5100-6745-A242-ED330061BD73}" srcOrd="0" destOrd="0" presId="urn:microsoft.com/office/officeart/2008/layout/LinedList"/>
    <dgm:cxn modelId="{18081F2F-D277-473A-82BB-95B0A704C2D9}" type="presParOf" srcId="{71554259-89F3-DC41-AF38-A80F6823C6AB}" destId="{FE55CC5A-C0EF-DF45-AF1E-C9A5EF0E713C}" srcOrd="1" destOrd="0" presId="urn:microsoft.com/office/officeart/2008/layout/LinedList"/>
    <dgm:cxn modelId="{6489FA12-11D6-4EDC-882B-2EBC4CCDA27D}" type="presParOf" srcId="{FE55CC5A-C0EF-DF45-AF1E-C9A5EF0E713C}" destId="{D79F8CF2-80EE-C747-9C26-26414E55692C}" srcOrd="0" destOrd="0" presId="urn:microsoft.com/office/officeart/2008/layout/LinedList"/>
    <dgm:cxn modelId="{9B8C40B8-9697-4C49-A320-435FD258F160}" type="presParOf" srcId="{FE55CC5A-C0EF-DF45-AF1E-C9A5EF0E713C}" destId="{5D9EDF3F-7B20-8E47-A431-F9F24450F874}" srcOrd="1" destOrd="0" presId="urn:microsoft.com/office/officeart/2008/layout/LinedList"/>
    <dgm:cxn modelId="{36CF7B5A-0AB3-47CC-8B87-14119DB8AB42}" type="presParOf" srcId="{FE55CC5A-C0EF-DF45-AF1E-C9A5EF0E713C}" destId="{EB933D24-ABB6-0C44-A5A7-05F1CB99F1EB}" srcOrd="2" destOrd="0" presId="urn:microsoft.com/office/officeart/2008/layout/LinedList"/>
    <dgm:cxn modelId="{99EAFB31-AF7D-4766-8CD4-286BC06D9BEF}" type="presParOf" srcId="{71554259-89F3-DC41-AF38-A80F6823C6AB}" destId="{EB798B99-5590-864A-A2C1-F553D99D3FAA}" srcOrd="2" destOrd="0" presId="urn:microsoft.com/office/officeart/2008/layout/LinedList"/>
    <dgm:cxn modelId="{7B587B5A-09F7-45A9-8A11-5EB030132E13}" type="presParOf" srcId="{71554259-89F3-DC41-AF38-A80F6823C6AB}" destId="{9C715A5E-13B0-3F4D-85BD-4FA3A97839C5}" srcOrd="3" destOrd="0" presId="urn:microsoft.com/office/officeart/2008/layout/LinedList"/>
    <dgm:cxn modelId="{EAA3D8C7-1789-4A28-98CB-CC4BA8749659}" type="presParOf" srcId="{71554259-89F3-DC41-AF38-A80F6823C6AB}" destId="{D06F8563-21D8-9742-9655-9B668CF235AD}" srcOrd="4" destOrd="0" presId="urn:microsoft.com/office/officeart/2008/layout/LinedList"/>
    <dgm:cxn modelId="{65126930-2F6C-4F11-A00A-558666B40FDF}" type="presParOf" srcId="{D06F8563-21D8-9742-9655-9B668CF235AD}" destId="{FC6B0E8A-D5C8-BF42-A0DB-5A2B5E61A3A8}" srcOrd="0" destOrd="0" presId="urn:microsoft.com/office/officeart/2008/layout/LinedList"/>
    <dgm:cxn modelId="{F38D94C3-610E-4FBF-B2BC-C17D6C2009B0}" type="presParOf" srcId="{D06F8563-21D8-9742-9655-9B668CF235AD}" destId="{D6847470-F054-2943-A634-F983FF0A0122}" srcOrd="1" destOrd="0" presId="urn:microsoft.com/office/officeart/2008/layout/LinedList"/>
    <dgm:cxn modelId="{6E110037-6B1B-44E9-980B-E46B09F041A7}" type="presParOf" srcId="{D06F8563-21D8-9742-9655-9B668CF235AD}" destId="{93837557-E77B-4749-A0F8-1876E8CD33B9}" srcOrd="2" destOrd="0" presId="urn:microsoft.com/office/officeart/2008/layout/LinedList"/>
    <dgm:cxn modelId="{D72E1E40-E56E-4038-B3C1-378C84D2203A}" type="presParOf" srcId="{71554259-89F3-DC41-AF38-A80F6823C6AB}" destId="{5B901F7D-EE59-304E-B86D-F0C8CC3A841B}" srcOrd="5" destOrd="0" presId="urn:microsoft.com/office/officeart/2008/layout/LinedList"/>
    <dgm:cxn modelId="{9414D568-1517-42CE-B412-BF4F87EC286D}" type="presParOf" srcId="{71554259-89F3-DC41-AF38-A80F6823C6AB}" destId="{3A7A15FE-03D5-7B4E-BE07-5A9A9318E5F4}" srcOrd="6" destOrd="0" presId="urn:microsoft.com/office/officeart/2008/layout/Lin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3C774A1C-BB1C-4347-A758-A94A436F7244}" type="doc">
      <dgm:prSet loTypeId="urn:microsoft.com/office/officeart/2008/layout/LinedList" loCatId="" qsTypeId="urn:microsoft.com/office/officeart/2005/8/quickstyle/simple1" qsCatId="simple" csTypeId="urn:microsoft.com/office/officeart/2005/8/colors/accent1_2" csCatId="accent1" phldr="1"/>
      <dgm:spPr/>
      <dgm:t>
        <a:bodyPr/>
        <a:lstStyle/>
        <a:p>
          <a:endParaRPr lang="en-US"/>
        </a:p>
      </dgm:t>
    </dgm:pt>
    <dgm:pt modelId="{8E61202A-36DD-0240-811A-270D9611A395}">
      <dgm:prSet phldrT="[Text]" custT="1"/>
      <dgm:spPr/>
      <dgm:t>
        <a:bodyPr/>
        <a:lstStyle/>
        <a:p>
          <a:r>
            <a:rPr lang="mk-MK" sz="2400" b="1" dirty="0"/>
            <a:t>Кое од следниве тврдења е точно – Конвенцијата од Будимпешта</a:t>
          </a:r>
          <a:r>
            <a:rPr lang="en-US" sz="2400" b="1" dirty="0"/>
            <a:t>:</a:t>
          </a:r>
        </a:p>
      </dgm:t>
    </dgm:pt>
    <dgm:pt modelId="{B1168E5A-BE86-1A40-8851-D878ACC39274}" type="parTrans" cxnId="{D2DD020B-3DFC-B348-B676-6EC163FF5FEB}">
      <dgm:prSet/>
      <dgm:spPr/>
      <dgm:t>
        <a:bodyPr/>
        <a:lstStyle/>
        <a:p>
          <a:endParaRPr lang="en-US"/>
        </a:p>
      </dgm:t>
    </dgm:pt>
    <dgm:pt modelId="{8978AB35-F5FB-FF43-BA08-4C259A445311}" type="sibTrans" cxnId="{D2DD020B-3DFC-B348-B676-6EC163FF5FEB}">
      <dgm:prSet/>
      <dgm:spPr/>
      <dgm:t>
        <a:bodyPr/>
        <a:lstStyle/>
        <a:p>
          <a:endParaRPr lang="en-US"/>
        </a:p>
      </dgm:t>
    </dgm:pt>
    <dgm:pt modelId="{7029F5E8-D056-AE49-BD66-3C193010DDE8}">
      <dgm:prSet phldrT="[Text]" custT="1"/>
      <dgm:spPr/>
      <dgm:t>
        <a:bodyPr/>
        <a:lstStyle/>
        <a:p>
          <a:pPr algn="l"/>
          <a:r>
            <a:rPr lang="en-US" sz="3200" dirty="0"/>
            <a:t>a)</a:t>
          </a:r>
          <a:r>
            <a:rPr lang="mk-MK" sz="3200" dirty="0"/>
            <a:t> Конвенцијата од Будимпешта засега само 65 земји</a:t>
          </a:r>
          <a:endParaRPr lang="en-US" sz="3200" dirty="0"/>
        </a:p>
      </dgm:t>
    </dgm:pt>
    <dgm:pt modelId="{ACE97453-93D9-C642-95ED-D55F9984F778}" type="parTrans" cxnId="{99EB5834-3593-6644-A836-6C8D5595A820}">
      <dgm:prSet/>
      <dgm:spPr/>
      <dgm:t>
        <a:bodyPr/>
        <a:lstStyle/>
        <a:p>
          <a:endParaRPr lang="en-US"/>
        </a:p>
      </dgm:t>
    </dgm:pt>
    <dgm:pt modelId="{3346CD8C-3206-F84A-BEA2-B5492B6B7347}" type="sibTrans" cxnId="{99EB5834-3593-6644-A836-6C8D5595A820}">
      <dgm:prSet/>
      <dgm:spPr/>
      <dgm:t>
        <a:bodyPr/>
        <a:lstStyle/>
        <a:p>
          <a:endParaRPr lang="en-US"/>
        </a:p>
      </dgm:t>
    </dgm:pt>
    <dgm:pt modelId="{323950B2-6BC2-AE4B-B5B8-B2437BA58494}">
      <dgm:prSet phldrT="[Text]" custT="1"/>
      <dgm:spPr/>
      <dgm:t>
        <a:bodyPr/>
        <a:lstStyle/>
        <a:p>
          <a:r>
            <a:rPr lang="en-US" sz="3200" b="1" dirty="0">
              <a:solidFill>
                <a:srgbClr val="FF0000"/>
              </a:solidFill>
            </a:rPr>
            <a:t>b) </a:t>
          </a:r>
          <a:r>
            <a:rPr lang="mk-MK" sz="3200" b="1" dirty="0">
              <a:solidFill>
                <a:srgbClr val="FF0000"/>
              </a:solidFill>
            </a:rPr>
            <a:t>Конвенцијата од Будимпешта има 65 договорни страни</a:t>
          </a:r>
          <a:endParaRPr lang="en-US" sz="3200" b="1" dirty="0">
            <a:solidFill>
              <a:srgbClr val="FF0000"/>
            </a:solidFill>
          </a:endParaRPr>
        </a:p>
      </dgm:t>
    </dgm:pt>
    <dgm:pt modelId="{7D9EC74E-4481-C849-9F84-FC81A57E126D}" type="parTrans" cxnId="{2E9FB024-7424-694A-AF48-3FAF0F12021E}">
      <dgm:prSet/>
      <dgm:spPr/>
      <dgm:t>
        <a:bodyPr/>
        <a:lstStyle/>
        <a:p>
          <a:endParaRPr lang="en-US"/>
        </a:p>
      </dgm:t>
    </dgm:pt>
    <dgm:pt modelId="{A9F617AB-9877-BB4B-828A-76F7E3E29AEF}" type="sibTrans" cxnId="{2E9FB024-7424-694A-AF48-3FAF0F12021E}">
      <dgm:prSet/>
      <dgm:spPr/>
      <dgm:t>
        <a:bodyPr/>
        <a:lstStyle/>
        <a:p>
          <a:endParaRPr lang="en-US"/>
        </a:p>
      </dgm:t>
    </dgm:pt>
    <dgm:pt modelId="{9CA50A65-40FA-E945-A868-9E3FE840B07E}" type="pres">
      <dgm:prSet presAssocID="{3C774A1C-BB1C-4347-A758-A94A436F7244}" presName="vert0" presStyleCnt="0">
        <dgm:presLayoutVars>
          <dgm:dir/>
          <dgm:animOne val="branch"/>
          <dgm:animLvl val="lvl"/>
        </dgm:presLayoutVars>
      </dgm:prSet>
      <dgm:spPr/>
    </dgm:pt>
    <dgm:pt modelId="{D5C7DCB4-3723-4443-ADD7-DBEB1005841A}" type="pres">
      <dgm:prSet presAssocID="{8E61202A-36DD-0240-811A-270D9611A395}" presName="thickLine" presStyleLbl="alignNode1" presStyleIdx="0" presStyleCnt="1"/>
      <dgm:spPr/>
    </dgm:pt>
    <dgm:pt modelId="{9F8ADD56-4647-5947-BF4A-89820DB0503F}" type="pres">
      <dgm:prSet presAssocID="{8E61202A-36DD-0240-811A-270D9611A395}" presName="horz1" presStyleCnt="0"/>
      <dgm:spPr/>
    </dgm:pt>
    <dgm:pt modelId="{CFE00427-EDF8-324F-9A5C-A181E81A4D48}" type="pres">
      <dgm:prSet presAssocID="{8E61202A-36DD-0240-811A-270D9611A395}" presName="tx1" presStyleLbl="revTx" presStyleIdx="0" presStyleCnt="3" custScaleX="223412" custScaleY="100196" custLinFactNeighborX="-1407"/>
      <dgm:spPr/>
    </dgm:pt>
    <dgm:pt modelId="{71554259-89F3-DC41-AF38-A80F6823C6AB}" type="pres">
      <dgm:prSet presAssocID="{8E61202A-36DD-0240-811A-270D9611A395}" presName="vert1" presStyleCnt="0"/>
      <dgm:spPr/>
    </dgm:pt>
    <dgm:pt modelId="{D0431CA8-5100-6745-A242-ED330061BD73}" type="pres">
      <dgm:prSet presAssocID="{7029F5E8-D056-AE49-BD66-3C193010DDE8}" presName="vertSpace2a" presStyleCnt="0"/>
      <dgm:spPr/>
    </dgm:pt>
    <dgm:pt modelId="{FE55CC5A-C0EF-DF45-AF1E-C9A5EF0E713C}" type="pres">
      <dgm:prSet presAssocID="{7029F5E8-D056-AE49-BD66-3C193010DDE8}" presName="horz2" presStyleCnt="0"/>
      <dgm:spPr/>
    </dgm:pt>
    <dgm:pt modelId="{D79F8CF2-80EE-C747-9C26-26414E55692C}" type="pres">
      <dgm:prSet presAssocID="{7029F5E8-D056-AE49-BD66-3C193010DDE8}" presName="horzSpace2" presStyleCnt="0"/>
      <dgm:spPr/>
    </dgm:pt>
    <dgm:pt modelId="{5D9EDF3F-7B20-8E47-A431-F9F24450F874}" type="pres">
      <dgm:prSet presAssocID="{7029F5E8-D056-AE49-BD66-3C193010DDE8}" presName="tx2" presStyleLbl="revTx" presStyleIdx="1" presStyleCnt="3" custLinFactNeighborX="-4590" custLinFactNeighborY="863"/>
      <dgm:spPr/>
    </dgm:pt>
    <dgm:pt modelId="{EB933D24-ABB6-0C44-A5A7-05F1CB99F1EB}" type="pres">
      <dgm:prSet presAssocID="{7029F5E8-D056-AE49-BD66-3C193010DDE8}" presName="vert2" presStyleCnt="0"/>
      <dgm:spPr/>
    </dgm:pt>
    <dgm:pt modelId="{EB798B99-5590-864A-A2C1-F553D99D3FAA}" type="pres">
      <dgm:prSet presAssocID="{7029F5E8-D056-AE49-BD66-3C193010DDE8}" presName="thinLine2b" presStyleLbl="callout" presStyleIdx="0" presStyleCnt="2"/>
      <dgm:spPr/>
    </dgm:pt>
    <dgm:pt modelId="{9C715A5E-13B0-3F4D-85BD-4FA3A97839C5}" type="pres">
      <dgm:prSet presAssocID="{7029F5E8-D056-AE49-BD66-3C193010DDE8}" presName="vertSpace2b" presStyleCnt="0"/>
      <dgm:spPr/>
    </dgm:pt>
    <dgm:pt modelId="{D06F8563-21D8-9742-9655-9B668CF235AD}" type="pres">
      <dgm:prSet presAssocID="{323950B2-6BC2-AE4B-B5B8-B2437BA58494}" presName="horz2" presStyleCnt="0"/>
      <dgm:spPr/>
    </dgm:pt>
    <dgm:pt modelId="{FC6B0E8A-D5C8-BF42-A0DB-5A2B5E61A3A8}" type="pres">
      <dgm:prSet presAssocID="{323950B2-6BC2-AE4B-B5B8-B2437BA58494}" presName="horzSpace2" presStyleCnt="0"/>
      <dgm:spPr/>
    </dgm:pt>
    <dgm:pt modelId="{D6847470-F054-2943-A634-F983FF0A0122}" type="pres">
      <dgm:prSet presAssocID="{323950B2-6BC2-AE4B-B5B8-B2437BA58494}" presName="tx2" presStyleLbl="revTx" presStyleIdx="2" presStyleCnt="3" custLinFactNeighborX="-3207" custLinFactNeighborY="432"/>
      <dgm:spPr/>
    </dgm:pt>
    <dgm:pt modelId="{93837557-E77B-4749-A0F8-1876E8CD33B9}" type="pres">
      <dgm:prSet presAssocID="{323950B2-6BC2-AE4B-B5B8-B2437BA58494}" presName="vert2" presStyleCnt="0"/>
      <dgm:spPr/>
    </dgm:pt>
    <dgm:pt modelId="{5B901F7D-EE59-304E-B86D-F0C8CC3A841B}" type="pres">
      <dgm:prSet presAssocID="{323950B2-6BC2-AE4B-B5B8-B2437BA58494}" presName="thinLine2b" presStyleLbl="callout" presStyleIdx="1" presStyleCnt="2"/>
      <dgm:spPr/>
    </dgm:pt>
    <dgm:pt modelId="{3A7A15FE-03D5-7B4E-BE07-5A9A9318E5F4}" type="pres">
      <dgm:prSet presAssocID="{323950B2-6BC2-AE4B-B5B8-B2437BA58494}" presName="vertSpace2b" presStyleCnt="0"/>
      <dgm:spPr/>
    </dgm:pt>
  </dgm:ptLst>
  <dgm:cxnLst>
    <dgm:cxn modelId="{D2DD020B-3DFC-B348-B676-6EC163FF5FEB}" srcId="{3C774A1C-BB1C-4347-A758-A94A436F7244}" destId="{8E61202A-36DD-0240-811A-270D9611A395}" srcOrd="0" destOrd="0" parTransId="{B1168E5A-BE86-1A40-8851-D878ACC39274}" sibTransId="{8978AB35-F5FB-FF43-BA08-4C259A445311}"/>
    <dgm:cxn modelId="{B699D919-BEDD-457A-97B9-FFE1E4588E71}" type="presOf" srcId="{3C774A1C-BB1C-4347-A758-A94A436F7244}" destId="{9CA50A65-40FA-E945-A868-9E3FE840B07E}" srcOrd="0" destOrd="0" presId="urn:microsoft.com/office/officeart/2008/layout/LinedList"/>
    <dgm:cxn modelId="{2E9FB024-7424-694A-AF48-3FAF0F12021E}" srcId="{8E61202A-36DD-0240-811A-270D9611A395}" destId="{323950B2-6BC2-AE4B-B5B8-B2437BA58494}" srcOrd="1" destOrd="0" parTransId="{7D9EC74E-4481-C849-9F84-FC81A57E126D}" sibTransId="{A9F617AB-9877-BB4B-828A-76F7E3E29AEF}"/>
    <dgm:cxn modelId="{6B2C492D-33A3-48A5-975B-BC8E8BA6FE6E}" type="presOf" srcId="{323950B2-6BC2-AE4B-B5B8-B2437BA58494}" destId="{D6847470-F054-2943-A634-F983FF0A0122}" srcOrd="0" destOrd="0" presId="urn:microsoft.com/office/officeart/2008/layout/LinedList"/>
    <dgm:cxn modelId="{99EB5834-3593-6644-A836-6C8D5595A820}" srcId="{8E61202A-36DD-0240-811A-270D9611A395}" destId="{7029F5E8-D056-AE49-BD66-3C193010DDE8}" srcOrd="0" destOrd="0" parTransId="{ACE97453-93D9-C642-95ED-D55F9984F778}" sibTransId="{3346CD8C-3206-F84A-BEA2-B5492B6B7347}"/>
    <dgm:cxn modelId="{BBB08AE8-5665-408C-8132-60A4FFC1C4B6}" type="presOf" srcId="{7029F5E8-D056-AE49-BD66-3C193010DDE8}" destId="{5D9EDF3F-7B20-8E47-A431-F9F24450F874}" srcOrd="0" destOrd="0" presId="urn:microsoft.com/office/officeart/2008/layout/LinedList"/>
    <dgm:cxn modelId="{781065E9-D610-4298-805B-BBB23E6E8D1A}" type="presOf" srcId="{8E61202A-36DD-0240-811A-270D9611A395}" destId="{CFE00427-EDF8-324F-9A5C-A181E81A4D48}" srcOrd="0" destOrd="0" presId="urn:microsoft.com/office/officeart/2008/layout/LinedList"/>
    <dgm:cxn modelId="{8473B07D-7D4E-48FD-BBCF-01D66BC04C34}" type="presParOf" srcId="{9CA50A65-40FA-E945-A868-9E3FE840B07E}" destId="{D5C7DCB4-3723-4443-ADD7-DBEB1005841A}" srcOrd="0" destOrd="0" presId="urn:microsoft.com/office/officeart/2008/layout/LinedList"/>
    <dgm:cxn modelId="{13BCF7C7-F5A2-495A-89D1-06E4C3EDD6BE}" type="presParOf" srcId="{9CA50A65-40FA-E945-A868-9E3FE840B07E}" destId="{9F8ADD56-4647-5947-BF4A-89820DB0503F}" srcOrd="1" destOrd="0" presId="urn:microsoft.com/office/officeart/2008/layout/LinedList"/>
    <dgm:cxn modelId="{179A83AD-6C66-4AC7-9B69-C518AF101F43}" type="presParOf" srcId="{9F8ADD56-4647-5947-BF4A-89820DB0503F}" destId="{CFE00427-EDF8-324F-9A5C-A181E81A4D48}" srcOrd="0" destOrd="0" presId="urn:microsoft.com/office/officeart/2008/layout/LinedList"/>
    <dgm:cxn modelId="{91081A66-B8FF-4BD5-88AD-15EA362A1356}" type="presParOf" srcId="{9F8ADD56-4647-5947-BF4A-89820DB0503F}" destId="{71554259-89F3-DC41-AF38-A80F6823C6AB}" srcOrd="1" destOrd="0" presId="urn:microsoft.com/office/officeart/2008/layout/LinedList"/>
    <dgm:cxn modelId="{0303D1FB-356A-4B03-B9E2-5CD1FE473B23}" type="presParOf" srcId="{71554259-89F3-DC41-AF38-A80F6823C6AB}" destId="{D0431CA8-5100-6745-A242-ED330061BD73}" srcOrd="0" destOrd="0" presId="urn:microsoft.com/office/officeart/2008/layout/LinedList"/>
    <dgm:cxn modelId="{18081F2F-D277-473A-82BB-95B0A704C2D9}" type="presParOf" srcId="{71554259-89F3-DC41-AF38-A80F6823C6AB}" destId="{FE55CC5A-C0EF-DF45-AF1E-C9A5EF0E713C}" srcOrd="1" destOrd="0" presId="urn:microsoft.com/office/officeart/2008/layout/LinedList"/>
    <dgm:cxn modelId="{6489FA12-11D6-4EDC-882B-2EBC4CCDA27D}" type="presParOf" srcId="{FE55CC5A-C0EF-DF45-AF1E-C9A5EF0E713C}" destId="{D79F8CF2-80EE-C747-9C26-26414E55692C}" srcOrd="0" destOrd="0" presId="urn:microsoft.com/office/officeart/2008/layout/LinedList"/>
    <dgm:cxn modelId="{9B8C40B8-9697-4C49-A320-435FD258F160}" type="presParOf" srcId="{FE55CC5A-C0EF-DF45-AF1E-C9A5EF0E713C}" destId="{5D9EDF3F-7B20-8E47-A431-F9F24450F874}" srcOrd="1" destOrd="0" presId="urn:microsoft.com/office/officeart/2008/layout/LinedList"/>
    <dgm:cxn modelId="{36CF7B5A-0AB3-47CC-8B87-14119DB8AB42}" type="presParOf" srcId="{FE55CC5A-C0EF-DF45-AF1E-C9A5EF0E713C}" destId="{EB933D24-ABB6-0C44-A5A7-05F1CB99F1EB}" srcOrd="2" destOrd="0" presId="urn:microsoft.com/office/officeart/2008/layout/LinedList"/>
    <dgm:cxn modelId="{99EAFB31-AF7D-4766-8CD4-286BC06D9BEF}" type="presParOf" srcId="{71554259-89F3-DC41-AF38-A80F6823C6AB}" destId="{EB798B99-5590-864A-A2C1-F553D99D3FAA}" srcOrd="2" destOrd="0" presId="urn:microsoft.com/office/officeart/2008/layout/LinedList"/>
    <dgm:cxn modelId="{7B587B5A-09F7-45A9-8A11-5EB030132E13}" type="presParOf" srcId="{71554259-89F3-DC41-AF38-A80F6823C6AB}" destId="{9C715A5E-13B0-3F4D-85BD-4FA3A97839C5}" srcOrd="3" destOrd="0" presId="urn:microsoft.com/office/officeart/2008/layout/LinedList"/>
    <dgm:cxn modelId="{EAA3D8C7-1789-4A28-98CB-CC4BA8749659}" type="presParOf" srcId="{71554259-89F3-DC41-AF38-A80F6823C6AB}" destId="{D06F8563-21D8-9742-9655-9B668CF235AD}" srcOrd="4" destOrd="0" presId="urn:microsoft.com/office/officeart/2008/layout/LinedList"/>
    <dgm:cxn modelId="{65126930-2F6C-4F11-A00A-558666B40FDF}" type="presParOf" srcId="{D06F8563-21D8-9742-9655-9B668CF235AD}" destId="{FC6B0E8A-D5C8-BF42-A0DB-5A2B5E61A3A8}" srcOrd="0" destOrd="0" presId="urn:microsoft.com/office/officeart/2008/layout/LinedList"/>
    <dgm:cxn modelId="{F38D94C3-610E-4FBF-B2BC-C17D6C2009B0}" type="presParOf" srcId="{D06F8563-21D8-9742-9655-9B668CF235AD}" destId="{D6847470-F054-2943-A634-F983FF0A0122}" srcOrd="1" destOrd="0" presId="urn:microsoft.com/office/officeart/2008/layout/LinedList"/>
    <dgm:cxn modelId="{6E110037-6B1B-44E9-980B-E46B09F041A7}" type="presParOf" srcId="{D06F8563-21D8-9742-9655-9B668CF235AD}" destId="{93837557-E77B-4749-A0F8-1876E8CD33B9}" srcOrd="2" destOrd="0" presId="urn:microsoft.com/office/officeart/2008/layout/LinedList"/>
    <dgm:cxn modelId="{D72E1E40-E56E-4038-B3C1-378C84D2203A}" type="presParOf" srcId="{71554259-89F3-DC41-AF38-A80F6823C6AB}" destId="{5B901F7D-EE59-304E-B86D-F0C8CC3A841B}" srcOrd="5" destOrd="0" presId="urn:microsoft.com/office/officeart/2008/layout/LinedList"/>
    <dgm:cxn modelId="{9414D568-1517-42CE-B412-BF4F87EC286D}" type="presParOf" srcId="{71554259-89F3-DC41-AF38-A80F6823C6AB}" destId="{3A7A15FE-03D5-7B4E-BE07-5A9A9318E5F4}" srcOrd="6" destOrd="0" presId="urn:microsoft.com/office/officeart/2008/layout/Lin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3C774A1C-BB1C-4347-A758-A94A436F7244}" type="doc">
      <dgm:prSet loTypeId="urn:microsoft.com/office/officeart/2008/layout/LinedList" loCatId="" qsTypeId="urn:microsoft.com/office/officeart/2005/8/quickstyle/simple1" qsCatId="simple" csTypeId="urn:microsoft.com/office/officeart/2005/8/colors/accent1_2" csCatId="accent1" phldr="1"/>
      <dgm:spPr/>
      <dgm:t>
        <a:bodyPr/>
        <a:lstStyle/>
        <a:p>
          <a:endParaRPr lang="en-US"/>
        </a:p>
      </dgm:t>
    </dgm:pt>
    <dgm:pt modelId="{8E61202A-36DD-0240-811A-270D9611A395}">
      <dgm:prSet phldrT="[Text]" custT="1"/>
      <dgm:spPr/>
      <dgm:t>
        <a:bodyPr/>
        <a:lstStyle/>
        <a:p>
          <a:r>
            <a:rPr lang="mk-MK" sz="2600" b="1" dirty="0"/>
            <a:t>Кое од следниве тврдења е вистинито – Конвенцијата од Будимпешта е</a:t>
          </a:r>
          <a:r>
            <a:rPr lang="en-US" sz="2600" b="1" dirty="0"/>
            <a:t>:</a:t>
          </a:r>
        </a:p>
      </dgm:t>
    </dgm:pt>
    <dgm:pt modelId="{B1168E5A-BE86-1A40-8851-D878ACC39274}" type="parTrans" cxnId="{D2DD020B-3DFC-B348-B676-6EC163FF5FEB}">
      <dgm:prSet/>
      <dgm:spPr/>
      <dgm:t>
        <a:bodyPr/>
        <a:lstStyle/>
        <a:p>
          <a:endParaRPr lang="en-US"/>
        </a:p>
      </dgm:t>
    </dgm:pt>
    <dgm:pt modelId="{8978AB35-F5FB-FF43-BA08-4C259A445311}" type="sibTrans" cxnId="{D2DD020B-3DFC-B348-B676-6EC163FF5FEB}">
      <dgm:prSet/>
      <dgm:spPr/>
      <dgm:t>
        <a:bodyPr/>
        <a:lstStyle/>
        <a:p>
          <a:endParaRPr lang="en-US"/>
        </a:p>
      </dgm:t>
    </dgm:pt>
    <dgm:pt modelId="{7029F5E8-D056-AE49-BD66-3C193010DDE8}">
      <dgm:prSet phldrT="[Text]"/>
      <dgm:spPr/>
      <dgm:t>
        <a:bodyPr/>
        <a:lstStyle/>
        <a:p>
          <a:pPr algn="l"/>
          <a:r>
            <a:rPr lang="en-US" dirty="0"/>
            <a:t>a) </a:t>
          </a:r>
          <a:r>
            <a:rPr lang="mk-MK" dirty="0"/>
            <a:t>Договор за сајбер-криминал и електронски докази</a:t>
          </a:r>
          <a:endParaRPr lang="en-US" dirty="0"/>
        </a:p>
      </dgm:t>
    </dgm:pt>
    <dgm:pt modelId="{ACE97453-93D9-C642-95ED-D55F9984F778}" type="parTrans" cxnId="{99EB5834-3593-6644-A836-6C8D5595A820}">
      <dgm:prSet/>
      <dgm:spPr/>
      <dgm:t>
        <a:bodyPr/>
        <a:lstStyle/>
        <a:p>
          <a:endParaRPr lang="en-US"/>
        </a:p>
      </dgm:t>
    </dgm:pt>
    <dgm:pt modelId="{3346CD8C-3206-F84A-BEA2-B5492B6B7347}" type="sibTrans" cxnId="{99EB5834-3593-6644-A836-6C8D5595A820}">
      <dgm:prSet/>
      <dgm:spPr/>
      <dgm:t>
        <a:bodyPr/>
        <a:lstStyle/>
        <a:p>
          <a:endParaRPr lang="en-US"/>
        </a:p>
      </dgm:t>
    </dgm:pt>
    <dgm:pt modelId="{412DA8CB-B9E5-F44F-9FDD-EF35DF68306D}">
      <dgm:prSet phldrT="[Text]"/>
      <dgm:spPr/>
      <dgm:t>
        <a:bodyPr/>
        <a:lstStyle/>
        <a:p>
          <a:r>
            <a:rPr lang="en-US" dirty="0"/>
            <a:t>b) </a:t>
          </a:r>
          <a:r>
            <a:rPr lang="mk-MK" dirty="0"/>
            <a:t>Глобален договор</a:t>
          </a:r>
          <a:endParaRPr lang="en-US" dirty="0"/>
        </a:p>
      </dgm:t>
    </dgm:pt>
    <dgm:pt modelId="{7E8B7982-18DC-F246-BFD4-7B9D4C9DB2CA}" type="parTrans" cxnId="{AFD2487F-444F-4C44-A623-9AAFEB90AC49}">
      <dgm:prSet/>
      <dgm:spPr/>
      <dgm:t>
        <a:bodyPr/>
        <a:lstStyle/>
        <a:p>
          <a:endParaRPr lang="en-US"/>
        </a:p>
      </dgm:t>
    </dgm:pt>
    <dgm:pt modelId="{960A4A2E-B23E-7544-9A93-1312898E2DC4}" type="sibTrans" cxnId="{AFD2487F-444F-4C44-A623-9AAFEB90AC49}">
      <dgm:prSet/>
      <dgm:spPr/>
      <dgm:t>
        <a:bodyPr/>
        <a:lstStyle/>
        <a:p>
          <a:endParaRPr lang="en-US"/>
        </a:p>
      </dgm:t>
    </dgm:pt>
    <dgm:pt modelId="{D907F82D-4934-4260-A319-D0C1005DB73A}">
      <dgm:prSet phldrT="[Text]"/>
      <dgm:spPr/>
      <dgm:t>
        <a:bodyPr/>
        <a:lstStyle/>
        <a:p>
          <a:r>
            <a:rPr lang="en-US" dirty="0"/>
            <a:t>c) </a:t>
          </a:r>
          <a:r>
            <a:rPr lang="mk-MK" dirty="0"/>
            <a:t>Помош при борбата против перењето пари</a:t>
          </a:r>
          <a:endParaRPr lang="en-US" dirty="0"/>
        </a:p>
      </dgm:t>
    </dgm:pt>
    <dgm:pt modelId="{6643C99F-6929-4115-B10C-449964C298DB}" type="parTrans" cxnId="{5441ACF7-001D-47E8-BE90-D77A819FBE03}">
      <dgm:prSet/>
      <dgm:spPr/>
      <dgm:t>
        <a:bodyPr/>
        <a:lstStyle/>
        <a:p>
          <a:endParaRPr lang="aa-ET"/>
        </a:p>
      </dgm:t>
    </dgm:pt>
    <dgm:pt modelId="{9EB8D1B3-16DB-4A75-A7E2-3B79ADD997CE}" type="sibTrans" cxnId="{5441ACF7-001D-47E8-BE90-D77A819FBE03}">
      <dgm:prSet/>
      <dgm:spPr/>
      <dgm:t>
        <a:bodyPr/>
        <a:lstStyle/>
        <a:p>
          <a:endParaRPr lang="aa-ET"/>
        </a:p>
      </dgm:t>
    </dgm:pt>
    <dgm:pt modelId="{9EFF4F62-79ED-4EA0-85C1-51F88755C8EE}">
      <dgm:prSet phldrT="[Text]"/>
      <dgm:spPr/>
      <dgm:t>
        <a:bodyPr/>
        <a:lstStyle/>
        <a:p>
          <a:r>
            <a:rPr lang="en-US" dirty="0"/>
            <a:t>d) </a:t>
          </a:r>
          <a:r>
            <a:rPr lang="mk-MK" dirty="0"/>
            <a:t>Ги фаворизира земјите со инфраструктура</a:t>
          </a:r>
          <a:endParaRPr lang="en-US" dirty="0"/>
        </a:p>
      </dgm:t>
    </dgm:pt>
    <dgm:pt modelId="{8EAFCDE7-4869-4D95-9359-6DA608AB28F0}" type="parTrans" cxnId="{40F08CBE-C0FF-49E9-A14D-59F0F70F60CC}">
      <dgm:prSet/>
      <dgm:spPr/>
      <dgm:t>
        <a:bodyPr/>
        <a:lstStyle/>
        <a:p>
          <a:endParaRPr lang="aa-ET"/>
        </a:p>
      </dgm:t>
    </dgm:pt>
    <dgm:pt modelId="{D3274077-7919-4B64-B4D8-786A32E9EF73}" type="sibTrans" cxnId="{40F08CBE-C0FF-49E9-A14D-59F0F70F60CC}">
      <dgm:prSet/>
      <dgm:spPr/>
      <dgm:t>
        <a:bodyPr/>
        <a:lstStyle/>
        <a:p>
          <a:endParaRPr lang="aa-ET"/>
        </a:p>
      </dgm:t>
    </dgm:pt>
    <dgm:pt modelId="{2D567ECC-EE11-40BE-8D44-12DF75E7AAA4}">
      <dgm:prSet phldrT="[Text]"/>
      <dgm:spPr/>
      <dgm:t>
        <a:bodyPr/>
        <a:lstStyle/>
        <a:p>
          <a:r>
            <a:rPr lang="en-US" dirty="0"/>
            <a:t>e) </a:t>
          </a:r>
          <a:r>
            <a:rPr lang="mk-MK" dirty="0"/>
            <a:t>Може да се користи за замрзнување виртуелни валути и виртуелни средства</a:t>
          </a:r>
          <a:endParaRPr lang="en-US" dirty="0"/>
        </a:p>
      </dgm:t>
    </dgm:pt>
    <dgm:pt modelId="{096A135B-3D51-4C14-B762-4DFFB46136C9}" type="parTrans" cxnId="{45629286-2642-481F-BB3F-C9DC76E6A851}">
      <dgm:prSet/>
      <dgm:spPr/>
      <dgm:t>
        <a:bodyPr/>
        <a:lstStyle/>
        <a:p>
          <a:endParaRPr lang="aa-ET"/>
        </a:p>
      </dgm:t>
    </dgm:pt>
    <dgm:pt modelId="{352CE29C-C095-4E8D-B62B-E607F5416469}" type="sibTrans" cxnId="{45629286-2642-481F-BB3F-C9DC76E6A851}">
      <dgm:prSet/>
      <dgm:spPr/>
      <dgm:t>
        <a:bodyPr/>
        <a:lstStyle/>
        <a:p>
          <a:endParaRPr lang="aa-ET"/>
        </a:p>
      </dgm:t>
    </dgm:pt>
    <dgm:pt modelId="{5145A4A8-5A77-439F-AFC2-7DC2391D00EB}">
      <dgm:prSet phldrT="[Text]"/>
      <dgm:spPr/>
      <dgm:t>
        <a:bodyPr/>
        <a:lstStyle/>
        <a:p>
          <a:r>
            <a:rPr lang="en-US" b="0" dirty="0">
              <a:solidFill>
                <a:schemeClr val="tx1"/>
              </a:solidFill>
            </a:rPr>
            <a:t>f) </a:t>
          </a:r>
          <a:r>
            <a:rPr lang="mk-MK" b="0" dirty="0">
              <a:solidFill>
                <a:schemeClr val="tx1"/>
              </a:solidFill>
            </a:rPr>
            <a:t>Сѐ од горенаведеното</a:t>
          </a:r>
          <a:endParaRPr lang="en-US" b="0" dirty="0">
            <a:solidFill>
              <a:schemeClr val="tx1"/>
            </a:solidFill>
          </a:endParaRPr>
        </a:p>
      </dgm:t>
    </dgm:pt>
    <dgm:pt modelId="{1ED5729A-02FF-4E16-A91F-7CFE69300586}" type="parTrans" cxnId="{93F557A7-0ABA-49E1-8231-6509135CFFF9}">
      <dgm:prSet/>
      <dgm:spPr/>
      <dgm:t>
        <a:bodyPr/>
        <a:lstStyle/>
        <a:p>
          <a:endParaRPr lang="aa-ET"/>
        </a:p>
      </dgm:t>
    </dgm:pt>
    <dgm:pt modelId="{B2DFFEC0-7AFB-49C5-B0DB-ABBFE0D96753}" type="sibTrans" cxnId="{93F557A7-0ABA-49E1-8231-6509135CFFF9}">
      <dgm:prSet/>
      <dgm:spPr/>
      <dgm:t>
        <a:bodyPr/>
        <a:lstStyle/>
        <a:p>
          <a:endParaRPr lang="aa-ET"/>
        </a:p>
      </dgm:t>
    </dgm:pt>
    <dgm:pt modelId="{9CA50A65-40FA-E945-A868-9E3FE840B07E}" type="pres">
      <dgm:prSet presAssocID="{3C774A1C-BB1C-4347-A758-A94A436F7244}" presName="vert0" presStyleCnt="0">
        <dgm:presLayoutVars>
          <dgm:dir/>
          <dgm:animOne val="branch"/>
          <dgm:animLvl val="lvl"/>
        </dgm:presLayoutVars>
      </dgm:prSet>
      <dgm:spPr/>
    </dgm:pt>
    <dgm:pt modelId="{D5C7DCB4-3723-4443-ADD7-DBEB1005841A}" type="pres">
      <dgm:prSet presAssocID="{8E61202A-36DD-0240-811A-270D9611A395}" presName="thickLine" presStyleLbl="alignNode1" presStyleIdx="0" presStyleCnt="1"/>
      <dgm:spPr/>
    </dgm:pt>
    <dgm:pt modelId="{9F8ADD56-4647-5947-BF4A-89820DB0503F}" type="pres">
      <dgm:prSet presAssocID="{8E61202A-36DD-0240-811A-270D9611A395}" presName="horz1" presStyleCnt="0"/>
      <dgm:spPr/>
    </dgm:pt>
    <dgm:pt modelId="{CFE00427-EDF8-324F-9A5C-A181E81A4D48}" type="pres">
      <dgm:prSet presAssocID="{8E61202A-36DD-0240-811A-270D9611A395}" presName="tx1" presStyleLbl="revTx" presStyleIdx="0" presStyleCnt="7" custScaleX="213525" custScaleY="100196" custLinFactNeighborX="-1407"/>
      <dgm:spPr/>
    </dgm:pt>
    <dgm:pt modelId="{71554259-89F3-DC41-AF38-A80F6823C6AB}" type="pres">
      <dgm:prSet presAssocID="{8E61202A-36DD-0240-811A-270D9611A395}" presName="vert1" presStyleCnt="0"/>
      <dgm:spPr/>
    </dgm:pt>
    <dgm:pt modelId="{D0431CA8-5100-6745-A242-ED330061BD73}" type="pres">
      <dgm:prSet presAssocID="{7029F5E8-D056-AE49-BD66-3C193010DDE8}" presName="vertSpace2a" presStyleCnt="0"/>
      <dgm:spPr/>
    </dgm:pt>
    <dgm:pt modelId="{FE55CC5A-C0EF-DF45-AF1E-C9A5EF0E713C}" type="pres">
      <dgm:prSet presAssocID="{7029F5E8-D056-AE49-BD66-3C193010DDE8}" presName="horz2" presStyleCnt="0"/>
      <dgm:spPr/>
    </dgm:pt>
    <dgm:pt modelId="{D79F8CF2-80EE-C747-9C26-26414E55692C}" type="pres">
      <dgm:prSet presAssocID="{7029F5E8-D056-AE49-BD66-3C193010DDE8}" presName="horzSpace2" presStyleCnt="0"/>
      <dgm:spPr/>
    </dgm:pt>
    <dgm:pt modelId="{5D9EDF3F-7B20-8E47-A431-F9F24450F874}" type="pres">
      <dgm:prSet presAssocID="{7029F5E8-D056-AE49-BD66-3C193010DDE8}" presName="tx2" presStyleLbl="revTx" presStyleIdx="1" presStyleCnt="7"/>
      <dgm:spPr/>
    </dgm:pt>
    <dgm:pt modelId="{EB933D24-ABB6-0C44-A5A7-05F1CB99F1EB}" type="pres">
      <dgm:prSet presAssocID="{7029F5E8-D056-AE49-BD66-3C193010DDE8}" presName="vert2" presStyleCnt="0"/>
      <dgm:spPr/>
    </dgm:pt>
    <dgm:pt modelId="{EB798B99-5590-864A-A2C1-F553D99D3FAA}" type="pres">
      <dgm:prSet presAssocID="{7029F5E8-D056-AE49-BD66-3C193010DDE8}" presName="thinLine2b" presStyleLbl="callout" presStyleIdx="0" presStyleCnt="6"/>
      <dgm:spPr/>
    </dgm:pt>
    <dgm:pt modelId="{9C715A5E-13B0-3F4D-85BD-4FA3A97839C5}" type="pres">
      <dgm:prSet presAssocID="{7029F5E8-D056-AE49-BD66-3C193010DDE8}" presName="vertSpace2b" presStyleCnt="0"/>
      <dgm:spPr/>
    </dgm:pt>
    <dgm:pt modelId="{A4B3FD2E-63E5-E445-B87B-210177B3706B}" type="pres">
      <dgm:prSet presAssocID="{412DA8CB-B9E5-F44F-9FDD-EF35DF68306D}" presName="horz2" presStyleCnt="0"/>
      <dgm:spPr/>
    </dgm:pt>
    <dgm:pt modelId="{B4FE7B28-4407-5045-AAC1-7786FB86FE88}" type="pres">
      <dgm:prSet presAssocID="{412DA8CB-B9E5-F44F-9FDD-EF35DF68306D}" presName="horzSpace2" presStyleCnt="0"/>
      <dgm:spPr/>
    </dgm:pt>
    <dgm:pt modelId="{B9E57DF2-F223-F848-B6AB-FEB0F6FB4076}" type="pres">
      <dgm:prSet presAssocID="{412DA8CB-B9E5-F44F-9FDD-EF35DF68306D}" presName="tx2" presStyleLbl="revTx" presStyleIdx="2" presStyleCnt="7"/>
      <dgm:spPr/>
    </dgm:pt>
    <dgm:pt modelId="{84017E13-6661-1647-9DB1-F43BB49DC0FD}" type="pres">
      <dgm:prSet presAssocID="{412DA8CB-B9E5-F44F-9FDD-EF35DF68306D}" presName="vert2" presStyleCnt="0"/>
      <dgm:spPr/>
    </dgm:pt>
    <dgm:pt modelId="{1E88F2A9-FC8F-2A4F-ABF4-2C5837CA76E5}" type="pres">
      <dgm:prSet presAssocID="{412DA8CB-B9E5-F44F-9FDD-EF35DF68306D}" presName="thinLine2b" presStyleLbl="callout" presStyleIdx="1" presStyleCnt="6"/>
      <dgm:spPr/>
    </dgm:pt>
    <dgm:pt modelId="{02B19E4E-8333-4B4F-AA1E-19B5E7CAD48B}" type="pres">
      <dgm:prSet presAssocID="{412DA8CB-B9E5-F44F-9FDD-EF35DF68306D}" presName="vertSpace2b" presStyleCnt="0"/>
      <dgm:spPr/>
    </dgm:pt>
    <dgm:pt modelId="{5121BA32-9249-455A-8A20-08E85B86269F}" type="pres">
      <dgm:prSet presAssocID="{D907F82D-4934-4260-A319-D0C1005DB73A}" presName="horz2" presStyleCnt="0"/>
      <dgm:spPr/>
    </dgm:pt>
    <dgm:pt modelId="{E379A0C3-13D3-46B9-950A-CF0A08724A6D}" type="pres">
      <dgm:prSet presAssocID="{D907F82D-4934-4260-A319-D0C1005DB73A}" presName="horzSpace2" presStyleCnt="0"/>
      <dgm:spPr/>
    </dgm:pt>
    <dgm:pt modelId="{576A2C98-791A-4E50-8CB8-1914215BEA2D}" type="pres">
      <dgm:prSet presAssocID="{D907F82D-4934-4260-A319-D0C1005DB73A}" presName="tx2" presStyleLbl="revTx" presStyleIdx="3" presStyleCnt="7"/>
      <dgm:spPr/>
    </dgm:pt>
    <dgm:pt modelId="{3EC880A3-8E6D-40A4-857F-9A4C9ED1B22A}" type="pres">
      <dgm:prSet presAssocID="{D907F82D-4934-4260-A319-D0C1005DB73A}" presName="vert2" presStyleCnt="0"/>
      <dgm:spPr/>
    </dgm:pt>
    <dgm:pt modelId="{45167FBC-5EE3-4C8A-A94C-30BB5DE89AD6}" type="pres">
      <dgm:prSet presAssocID="{D907F82D-4934-4260-A319-D0C1005DB73A}" presName="thinLine2b" presStyleLbl="callout" presStyleIdx="2" presStyleCnt="6"/>
      <dgm:spPr/>
    </dgm:pt>
    <dgm:pt modelId="{BC5CA65E-0C6F-472F-B2E2-282C2CDDDC9F}" type="pres">
      <dgm:prSet presAssocID="{D907F82D-4934-4260-A319-D0C1005DB73A}" presName="vertSpace2b" presStyleCnt="0"/>
      <dgm:spPr/>
    </dgm:pt>
    <dgm:pt modelId="{DFE917DE-2459-4110-B5CA-909F8A25E9B3}" type="pres">
      <dgm:prSet presAssocID="{9EFF4F62-79ED-4EA0-85C1-51F88755C8EE}" presName="horz2" presStyleCnt="0"/>
      <dgm:spPr/>
    </dgm:pt>
    <dgm:pt modelId="{BFFB7145-8402-485B-85FA-7C375AFB0A2C}" type="pres">
      <dgm:prSet presAssocID="{9EFF4F62-79ED-4EA0-85C1-51F88755C8EE}" presName="horzSpace2" presStyleCnt="0"/>
      <dgm:spPr/>
    </dgm:pt>
    <dgm:pt modelId="{0DEDE790-6650-4E13-B812-9DA3ABBAEB7C}" type="pres">
      <dgm:prSet presAssocID="{9EFF4F62-79ED-4EA0-85C1-51F88755C8EE}" presName="tx2" presStyleLbl="revTx" presStyleIdx="4" presStyleCnt="7" custLinFactNeighborX="706"/>
      <dgm:spPr/>
    </dgm:pt>
    <dgm:pt modelId="{CC02E1CA-72BE-493C-916D-08B08D649491}" type="pres">
      <dgm:prSet presAssocID="{9EFF4F62-79ED-4EA0-85C1-51F88755C8EE}" presName="vert2" presStyleCnt="0"/>
      <dgm:spPr/>
    </dgm:pt>
    <dgm:pt modelId="{41DAB04F-B76E-41A3-BF92-19D36F058A9E}" type="pres">
      <dgm:prSet presAssocID="{9EFF4F62-79ED-4EA0-85C1-51F88755C8EE}" presName="thinLine2b" presStyleLbl="callout" presStyleIdx="3" presStyleCnt="6"/>
      <dgm:spPr/>
    </dgm:pt>
    <dgm:pt modelId="{E5F9CA9F-91E3-425C-B99F-A98D8F0B0A7F}" type="pres">
      <dgm:prSet presAssocID="{9EFF4F62-79ED-4EA0-85C1-51F88755C8EE}" presName="vertSpace2b" presStyleCnt="0"/>
      <dgm:spPr/>
    </dgm:pt>
    <dgm:pt modelId="{B3DB48DB-4C93-4596-9AC6-3B83B01CF220}" type="pres">
      <dgm:prSet presAssocID="{2D567ECC-EE11-40BE-8D44-12DF75E7AAA4}" presName="horz2" presStyleCnt="0"/>
      <dgm:spPr/>
    </dgm:pt>
    <dgm:pt modelId="{40B7A97C-3464-43FE-BFE9-19588B33F0C0}" type="pres">
      <dgm:prSet presAssocID="{2D567ECC-EE11-40BE-8D44-12DF75E7AAA4}" presName="horzSpace2" presStyleCnt="0"/>
      <dgm:spPr/>
    </dgm:pt>
    <dgm:pt modelId="{27817E14-DB1F-4D8F-A68A-7A628C5AB32E}" type="pres">
      <dgm:prSet presAssocID="{2D567ECC-EE11-40BE-8D44-12DF75E7AAA4}" presName="tx2" presStyleLbl="revTx" presStyleIdx="5" presStyleCnt="7"/>
      <dgm:spPr/>
    </dgm:pt>
    <dgm:pt modelId="{4DA3FBF6-D5DD-4780-9A67-BC9D183196BA}" type="pres">
      <dgm:prSet presAssocID="{2D567ECC-EE11-40BE-8D44-12DF75E7AAA4}" presName="vert2" presStyleCnt="0"/>
      <dgm:spPr/>
    </dgm:pt>
    <dgm:pt modelId="{9B1E8AEA-2A8D-4500-8486-4DCED5C7B4CD}" type="pres">
      <dgm:prSet presAssocID="{2D567ECC-EE11-40BE-8D44-12DF75E7AAA4}" presName="thinLine2b" presStyleLbl="callout" presStyleIdx="4" presStyleCnt="6"/>
      <dgm:spPr/>
    </dgm:pt>
    <dgm:pt modelId="{E3E8A01D-29A2-442B-B2D9-9A8138A25142}" type="pres">
      <dgm:prSet presAssocID="{2D567ECC-EE11-40BE-8D44-12DF75E7AAA4}" presName="vertSpace2b" presStyleCnt="0"/>
      <dgm:spPr/>
    </dgm:pt>
    <dgm:pt modelId="{4B9A653A-0AA5-4263-8B76-EEDF7E4E7C48}" type="pres">
      <dgm:prSet presAssocID="{5145A4A8-5A77-439F-AFC2-7DC2391D00EB}" presName="horz2" presStyleCnt="0"/>
      <dgm:spPr/>
    </dgm:pt>
    <dgm:pt modelId="{CBF56963-1E1F-4F50-935A-1E4A12FB4AE9}" type="pres">
      <dgm:prSet presAssocID="{5145A4A8-5A77-439F-AFC2-7DC2391D00EB}" presName="horzSpace2" presStyleCnt="0"/>
      <dgm:spPr/>
    </dgm:pt>
    <dgm:pt modelId="{6298CF68-F6D0-4A26-B99F-FB0058621F2E}" type="pres">
      <dgm:prSet presAssocID="{5145A4A8-5A77-439F-AFC2-7DC2391D00EB}" presName="tx2" presStyleLbl="revTx" presStyleIdx="6" presStyleCnt="7"/>
      <dgm:spPr/>
    </dgm:pt>
    <dgm:pt modelId="{DE8D4A08-9E2E-4E83-98EF-0410B1867762}" type="pres">
      <dgm:prSet presAssocID="{5145A4A8-5A77-439F-AFC2-7DC2391D00EB}" presName="vert2" presStyleCnt="0"/>
      <dgm:spPr/>
    </dgm:pt>
    <dgm:pt modelId="{281B62DC-F992-4147-9B8F-04FD715E221E}" type="pres">
      <dgm:prSet presAssocID="{5145A4A8-5A77-439F-AFC2-7DC2391D00EB}" presName="thinLine2b" presStyleLbl="callout" presStyleIdx="5" presStyleCnt="6"/>
      <dgm:spPr/>
    </dgm:pt>
    <dgm:pt modelId="{61EDDC00-DBB8-412D-B06E-5637C1ED5F96}" type="pres">
      <dgm:prSet presAssocID="{5145A4A8-5A77-439F-AFC2-7DC2391D00EB}" presName="vertSpace2b" presStyleCnt="0"/>
      <dgm:spPr/>
    </dgm:pt>
  </dgm:ptLst>
  <dgm:cxnLst>
    <dgm:cxn modelId="{D2DD020B-3DFC-B348-B676-6EC163FF5FEB}" srcId="{3C774A1C-BB1C-4347-A758-A94A436F7244}" destId="{8E61202A-36DD-0240-811A-270D9611A395}" srcOrd="0" destOrd="0" parTransId="{B1168E5A-BE86-1A40-8851-D878ACC39274}" sibTransId="{8978AB35-F5FB-FF43-BA08-4C259A445311}"/>
    <dgm:cxn modelId="{8E8A770C-E1B6-4696-A6C3-9BE691B7A12F}" type="presOf" srcId="{D907F82D-4934-4260-A319-D0C1005DB73A}" destId="{576A2C98-791A-4E50-8CB8-1914215BEA2D}" srcOrd="0" destOrd="0" presId="urn:microsoft.com/office/officeart/2008/layout/LinedList"/>
    <dgm:cxn modelId="{F6AAAA11-DC16-4D8E-A28A-E8418E8ED636}" type="presOf" srcId="{8E61202A-36DD-0240-811A-270D9611A395}" destId="{CFE00427-EDF8-324F-9A5C-A181E81A4D48}" srcOrd="0" destOrd="0" presId="urn:microsoft.com/office/officeart/2008/layout/LinedList"/>
    <dgm:cxn modelId="{99EB5834-3593-6644-A836-6C8D5595A820}" srcId="{8E61202A-36DD-0240-811A-270D9611A395}" destId="{7029F5E8-D056-AE49-BD66-3C193010DDE8}" srcOrd="0" destOrd="0" parTransId="{ACE97453-93D9-C642-95ED-D55F9984F778}" sibTransId="{3346CD8C-3206-F84A-BEA2-B5492B6B7347}"/>
    <dgm:cxn modelId="{B372B13A-79B2-436F-98D5-E931EC7BC2B7}" type="presOf" srcId="{7029F5E8-D056-AE49-BD66-3C193010DDE8}" destId="{5D9EDF3F-7B20-8E47-A431-F9F24450F874}" srcOrd="0" destOrd="0" presId="urn:microsoft.com/office/officeart/2008/layout/LinedList"/>
    <dgm:cxn modelId="{AFD2487F-444F-4C44-A623-9AAFEB90AC49}" srcId="{8E61202A-36DD-0240-811A-270D9611A395}" destId="{412DA8CB-B9E5-F44F-9FDD-EF35DF68306D}" srcOrd="1" destOrd="0" parTransId="{7E8B7982-18DC-F246-BFD4-7B9D4C9DB2CA}" sibTransId="{960A4A2E-B23E-7544-9A93-1312898E2DC4}"/>
    <dgm:cxn modelId="{9F523B80-8779-4407-8F12-E61D038E2CE1}" type="presOf" srcId="{9EFF4F62-79ED-4EA0-85C1-51F88755C8EE}" destId="{0DEDE790-6650-4E13-B812-9DA3ABBAEB7C}" srcOrd="0" destOrd="0" presId="urn:microsoft.com/office/officeart/2008/layout/LinedList"/>
    <dgm:cxn modelId="{45629286-2642-481F-BB3F-C9DC76E6A851}" srcId="{8E61202A-36DD-0240-811A-270D9611A395}" destId="{2D567ECC-EE11-40BE-8D44-12DF75E7AAA4}" srcOrd="4" destOrd="0" parTransId="{096A135B-3D51-4C14-B762-4DFFB46136C9}" sibTransId="{352CE29C-C095-4E8D-B62B-E607F5416469}"/>
    <dgm:cxn modelId="{BB0FC586-3556-4775-9DD2-41D532B8F1AC}" type="presOf" srcId="{5145A4A8-5A77-439F-AFC2-7DC2391D00EB}" destId="{6298CF68-F6D0-4A26-B99F-FB0058621F2E}" srcOrd="0" destOrd="0" presId="urn:microsoft.com/office/officeart/2008/layout/LinedList"/>
    <dgm:cxn modelId="{93F557A7-0ABA-49E1-8231-6509135CFFF9}" srcId="{8E61202A-36DD-0240-811A-270D9611A395}" destId="{5145A4A8-5A77-439F-AFC2-7DC2391D00EB}" srcOrd="5" destOrd="0" parTransId="{1ED5729A-02FF-4E16-A91F-7CFE69300586}" sibTransId="{B2DFFEC0-7AFB-49C5-B0DB-ABBFE0D96753}"/>
    <dgm:cxn modelId="{EDB45DBD-3552-41FD-AD74-9D7E67D76E98}" type="presOf" srcId="{3C774A1C-BB1C-4347-A758-A94A436F7244}" destId="{9CA50A65-40FA-E945-A868-9E3FE840B07E}" srcOrd="0" destOrd="0" presId="urn:microsoft.com/office/officeart/2008/layout/LinedList"/>
    <dgm:cxn modelId="{40F08CBE-C0FF-49E9-A14D-59F0F70F60CC}" srcId="{8E61202A-36DD-0240-811A-270D9611A395}" destId="{9EFF4F62-79ED-4EA0-85C1-51F88755C8EE}" srcOrd="3" destOrd="0" parTransId="{8EAFCDE7-4869-4D95-9359-6DA608AB28F0}" sibTransId="{D3274077-7919-4B64-B4D8-786A32E9EF73}"/>
    <dgm:cxn modelId="{048794CA-5688-4BC6-8DE4-9505418803FD}" type="presOf" srcId="{2D567ECC-EE11-40BE-8D44-12DF75E7AAA4}" destId="{27817E14-DB1F-4D8F-A68A-7A628C5AB32E}" srcOrd="0" destOrd="0" presId="urn:microsoft.com/office/officeart/2008/layout/LinedList"/>
    <dgm:cxn modelId="{8C03D0D1-932A-4AD6-8D63-FCD19A0FAE4B}" type="presOf" srcId="{412DA8CB-B9E5-F44F-9FDD-EF35DF68306D}" destId="{B9E57DF2-F223-F848-B6AB-FEB0F6FB4076}" srcOrd="0" destOrd="0" presId="urn:microsoft.com/office/officeart/2008/layout/LinedList"/>
    <dgm:cxn modelId="{5441ACF7-001D-47E8-BE90-D77A819FBE03}" srcId="{8E61202A-36DD-0240-811A-270D9611A395}" destId="{D907F82D-4934-4260-A319-D0C1005DB73A}" srcOrd="2" destOrd="0" parTransId="{6643C99F-6929-4115-B10C-449964C298DB}" sibTransId="{9EB8D1B3-16DB-4A75-A7E2-3B79ADD997CE}"/>
    <dgm:cxn modelId="{010CFF24-739E-44CF-8899-5C60D1817E43}" type="presParOf" srcId="{9CA50A65-40FA-E945-A868-9E3FE840B07E}" destId="{D5C7DCB4-3723-4443-ADD7-DBEB1005841A}" srcOrd="0" destOrd="0" presId="urn:microsoft.com/office/officeart/2008/layout/LinedList"/>
    <dgm:cxn modelId="{3EB59052-15E8-4FA3-814A-B32235669C9D}" type="presParOf" srcId="{9CA50A65-40FA-E945-A868-9E3FE840B07E}" destId="{9F8ADD56-4647-5947-BF4A-89820DB0503F}" srcOrd="1" destOrd="0" presId="urn:microsoft.com/office/officeart/2008/layout/LinedList"/>
    <dgm:cxn modelId="{1277958C-947D-428F-8DF8-7CD31963DF56}" type="presParOf" srcId="{9F8ADD56-4647-5947-BF4A-89820DB0503F}" destId="{CFE00427-EDF8-324F-9A5C-A181E81A4D48}" srcOrd="0" destOrd="0" presId="urn:microsoft.com/office/officeart/2008/layout/LinedList"/>
    <dgm:cxn modelId="{7E04CB8F-20A6-45DD-97D1-8B795E65991B}" type="presParOf" srcId="{9F8ADD56-4647-5947-BF4A-89820DB0503F}" destId="{71554259-89F3-DC41-AF38-A80F6823C6AB}" srcOrd="1" destOrd="0" presId="urn:microsoft.com/office/officeart/2008/layout/LinedList"/>
    <dgm:cxn modelId="{B563DAAA-2A5D-4AFF-8105-471A20DB4455}" type="presParOf" srcId="{71554259-89F3-DC41-AF38-A80F6823C6AB}" destId="{D0431CA8-5100-6745-A242-ED330061BD73}" srcOrd="0" destOrd="0" presId="urn:microsoft.com/office/officeart/2008/layout/LinedList"/>
    <dgm:cxn modelId="{C608F5EF-565B-4445-8592-4567149C67C4}" type="presParOf" srcId="{71554259-89F3-DC41-AF38-A80F6823C6AB}" destId="{FE55CC5A-C0EF-DF45-AF1E-C9A5EF0E713C}" srcOrd="1" destOrd="0" presId="urn:microsoft.com/office/officeart/2008/layout/LinedList"/>
    <dgm:cxn modelId="{6201BDB3-2316-43BF-B094-EE93D515E812}" type="presParOf" srcId="{FE55CC5A-C0EF-DF45-AF1E-C9A5EF0E713C}" destId="{D79F8CF2-80EE-C747-9C26-26414E55692C}" srcOrd="0" destOrd="0" presId="urn:microsoft.com/office/officeart/2008/layout/LinedList"/>
    <dgm:cxn modelId="{D7FD5BF6-2509-4F39-9CA6-1BA1A8FCCBF1}" type="presParOf" srcId="{FE55CC5A-C0EF-DF45-AF1E-C9A5EF0E713C}" destId="{5D9EDF3F-7B20-8E47-A431-F9F24450F874}" srcOrd="1" destOrd="0" presId="urn:microsoft.com/office/officeart/2008/layout/LinedList"/>
    <dgm:cxn modelId="{6C02CAE4-11BD-4320-A42C-980766C8C40C}" type="presParOf" srcId="{FE55CC5A-C0EF-DF45-AF1E-C9A5EF0E713C}" destId="{EB933D24-ABB6-0C44-A5A7-05F1CB99F1EB}" srcOrd="2" destOrd="0" presId="urn:microsoft.com/office/officeart/2008/layout/LinedList"/>
    <dgm:cxn modelId="{E5C963BD-D71B-49C6-985F-22E0375A1561}" type="presParOf" srcId="{71554259-89F3-DC41-AF38-A80F6823C6AB}" destId="{EB798B99-5590-864A-A2C1-F553D99D3FAA}" srcOrd="2" destOrd="0" presId="urn:microsoft.com/office/officeart/2008/layout/LinedList"/>
    <dgm:cxn modelId="{D6E07E84-7259-49B2-A6B5-83321F72510F}" type="presParOf" srcId="{71554259-89F3-DC41-AF38-A80F6823C6AB}" destId="{9C715A5E-13B0-3F4D-85BD-4FA3A97839C5}" srcOrd="3" destOrd="0" presId="urn:microsoft.com/office/officeart/2008/layout/LinedList"/>
    <dgm:cxn modelId="{757A2FBC-66C2-447E-8B71-0DBDD68F5FCA}" type="presParOf" srcId="{71554259-89F3-DC41-AF38-A80F6823C6AB}" destId="{A4B3FD2E-63E5-E445-B87B-210177B3706B}" srcOrd="4" destOrd="0" presId="urn:microsoft.com/office/officeart/2008/layout/LinedList"/>
    <dgm:cxn modelId="{95E5DD15-DC53-4FD0-8B3C-AC9BD04CF0F6}" type="presParOf" srcId="{A4B3FD2E-63E5-E445-B87B-210177B3706B}" destId="{B4FE7B28-4407-5045-AAC1-7786FB86FE88}" srcOrd="0" destOrd="0" presId="urn:microsoft.com/office/officeart/2008/layout/LinedList"/>
    <dgm:cxn modelId="{4D5B8E1B-FF0E-464E-8B55-94357FBFAE71}" type="presParOf" srcId="{A4B3FD2E-63E5-E445-B87B-210177B3706B}" destId="{B9E57DF2-F223-F848-B6AB-FEB0F6FB4076}" srcOrd="1" destOrd="0" presId="urn:microsoft.com/office/officeart/2008/layout/LinedList"/>
    <dgm:cxn modelId="{9B2940E5-573F-44ED-BA7E-20FCF4E26A74}" type="presParOf" srcId="{A4B3FD2E-63E5-E445-B87B-210177B3706B}" destId="{84017E13-6661-1647-9DB1-F43BB49DC0FD}" srcOrd="2" destOrd="0" presId="urn:microsoft.com/office/officeart/2008/layout/LinedList"/>
    <dgm:cxn modelId="{5136C272-638E-4056-8DE3-462F6A239FE5}" type="presParOf" srcId="{71554259-89F3-DC41-AF38-A80F6823C6AB}" destId="{1E88F2A9-FC8F-2A4F-ABF4-2C5837CA76E5}" srcOrd="5" destOrd="0" presId="urn:microsoft.com/office/officeart/2008/layout/LinedList"/>
    <dgm:cxn modelId="{0699D668-C0CF-4A1D-B609-4B52148912AF}" type="presParOf" srcId="{71554259-89F3-DC41-AF38-A80F6823C6AB}" destId="{02B19E4E-8333-4B4F-AA1E-19B5E7CAD48B}" srcOrd="6" destOrd="0" presId="urn:microsoft.com/office/officeart/2008/layout/LinedList"/>
    <dgm:cxn modelId="{F9557621-9AE4-4DBA-935E-50C6140C8501}" type="presParOf" srcId="{71554259-89F3-DC41-AF38-A80F6823C6AB}" destId="{5121BA32-9249-455A-8A20-08E85B86269F}" srcOrd="7" destOrd="0" presId="urn:microsoft.com/office/officeart/2008/layout/LinedList"/>
    <dgm:cxn modelId="{DFFAEDB4-B97A-417C-A3C0-DAB44C4F3FEB}" type="presParOf" srcId="{5121BA32-9249-455A-8A20-08E85B86269F}" destId="{E379A0C3-13D3-46B9-950A-CF0A08724A6D}" srcOrd="0" destOrd="0" presId="urn:microsoft.com/office/officeart/2008/layout/LinedList"/>
    <dgm:cxn modelId="{78AEAC0A-D4C1-4121-8BF2-5ECF6871A7E1}" type="presParOf" srcId="{5121BA32-9249-455A-8A20-08E85B86269F}" destId="{576A2C98-791A-4E50-8CB8-1914215BEA2D}" srcOrd="1" destOrd="0" presId="urn:microsoft.com/office/officeart/2008/layout/LinedList"/>
    <dgm:cxn modelId="{A4DB45DB-9D04-4CB5-AC66-42127663E2DB}" type="presParOf" srcId="{5121BA32-9249-455A-8A20-08E85B86269F}" destId="{3EC880A3-8E6D-40A4-857F-9A4C9ED1B22A}" srcOrd="2" destOrd="0" presId="urn:microsoft.com/office/officeart/2008/layout/LinedList"/>
    <dgm:cxn modelId="{58E44824-5FC3-4252-BD7A-2A4DA35ECDBA}" type="presParOf" srcId="{71554259-89F3-DC41-AF38-A80F6823C6AB}" destId="{45167FBC-5EE3-4C8A-A94C-30BB5DE89AD6}" srcOrd="8" destOrd="0" presId="urn:microsoft.com/office/officeart/2008/layout/LinedList"/>
    <dgm:cxn modelId="{5032AA9A-0377-4900-9C82-C30F3E57E850}" type="presParOf" srcId="{71554259-89F3-DC41-AF38-A80F6823C6AB}" destId="{BC5CA65E-0C6F-472F-B2E2-282C2CDDDC9F}" srcOrd="9" destOrd="0" presId="urn:microsoft.com/office/officeart/2008/layout/LinedList"/>
    <dgm:cxn modelId="{CC404A0B-B4F2-4FE5-B629-2BFB8159AD6C}" type="presParOf" srcId="{71554259-89F3-DC41-AF38-A80F6823C6AB}" destId="{DFE917DE-2459-4110-B5CA-909F8A25E9B3}" srcOrd="10" destOrd="0" presId="urn:microsoft.com/office/officeart/2008/layout/LinedList"/>
    <dgm:cxn modelId="{F8E1F452-ECE5-4495-9C81-A9A9614A38C4}" type="presParOf" srcId="{DFE917DE-2459-4110-B5CA-909F8A25E9B3}" destId="{BFFB7145-8402-485B-85FA-7C375AFB0A2C}" srcOrd="0" destOrd="0" presId="urn:microsoft.com/office/officeart/2008/layout/LinedList"/>
    <dgm:cxn modelId="{9DD86BA7-28BA-446B-907F-9CE47D03477E}" type="presParOf" srcId="{DFE917DE-2459-4110-B5CA-909F8A25E9B3}" destId="{0DEDE790-6650-4E13-B812-9DA3ABBAEB7C}" srcOrd="1" destOrd="0" presId="urn:microsoft.com/office/officeart/2008/layout/LinedList"/>
    <dgm:cxn modelId="{B7D564F0-4CC8-454F-BD30-CBA94415B05C}" type="presParOf" srcId="{DFE917DE-2459-4110-B5CA-909F8A25E9B3}" destId="{CC02E1CA-72BE-493C-916D-08B08D649491}" srcOrd="2" destOrd="0" presId="urn:microsoft.com/office/officeart/2008/layout/LinedList"/>
    <dgm:cxn modelId="{11C4FDF9-7468-4282-9B08-2AEDD52ED417}" type="presParOf" srcId="{71554259-89F3-DC41-AF38-A80F6823C6AB}" destId="{41DAB04F-B76E-41A3-BF92-19D36F058A9E}" srcOrd="11" destOrd="0" presId="urn:microsoft.com/office/officeart/2008/layout/LinedList"/>
    <dgm:cxn modelId="{83995DEC-5B98-4C6A-B13D-BDF737D064B8}" type="presParOf" srcId="{71554259-89F3-DC41-AF38-A80F6823C6AB}" destId="{E5F9CA9F-91E3-425C-B99F-A98D8F0B0A7F}" srcOrd="12" destOrd="0" presId="urn:microsoft.com/office/officeart/2008/layout/LinedList"/>
    <dgm:cxn modelId="{02708D74-B41D-47E1-9B78-E17B71E76813}" type="presParOf" srcId="{71554259-89F3-DC41-AF38-A80F6823C6AB}" destId="{B3DB48DB-4C93-4596-9AC6-3B83B01CF220}" srcOrd="13" destOrd="0" presId="urn:microsoft.com/office/officeart/2008/layout/LinedList"/>
    <dgm:cxn modelId="{42DFD704-B81F-4560-A0D3-E3B5F075B17D}" type="presParOf" srcId="{B3DB48DB-4C93-4596-9AC6-3B83B01CF220}" destId="{40B7A97C-3464-43FE-BFE9-19588B33F0C0}" srcOrd="0" destOrd="0" presId="urn:microsoft.com/office/officeart/2008/layout/LinedList"/>
    <dgm:cxn modelId="{1149C080-B935-4DC4-8690-2F580A78FB23}" type="presParOf" srcId="{B3DB48DB-4C93-4596-9AC6-3B83B01CF220}" destId="{27817E14-DB1F-4D8F-A68A-7A628C5AB32E}" srcOrd="1" destOrd="0" presId="urn:microsoft.com/office/officeart/2008/layout/LinedList"/>
    <dgm:cxn modelId="{522FC404-5985-4BBF-A341-3C1D0FD3454F}" type="presParOf" srcId="{B3DB48DB-4C93-4596-9AC6-3B83B01CF220}" destId="{4DA3FBF6-D5DD-4780-9A67-BC9D183196BA}" srcOrd="2" destOrd="0" presId="urn:microsoft.com/office/officeart/2008/layout/LinedList"/>
    <dgm:cxn modelId="{C460E973-48A3-43A7-A964-4C9E3031F59F}" type="presParOf" srcId="{71554259-89F3-DC41-AF38-A80F6823C6AB}" destId="{9B1E8AEA-2A8D-4500-8486-4DCED5C7B4CD}" srcOrd="14" destOrd="0" presId="urn:microsoft.com/office/officeart/2008/layout/LinedList"/>
    <dgm:cxn modelId="{F5555BE5-4F07-4A15-84E8-10AC66CB8927}" type="presParOf" srcId="{71554259-89F3-DC41-AF38-A80F6823C6AB}" destId="{E3E8A01D-29A2-442B-B2D9-9A8138A25142}" srcOrd="15" destOrd="0" presId="urn:microsoft.com/office/officeart/2008/layout/LinedList"/>
    <dgm:cxn modelId="{87538BFD-59E2-47AC-9D9B-855658DF8768}" type="presParOf" srcId="{71554259-89F3-DC41-AF38-A80F6823C6AB}" destId="{4B9A653A-0AA5-4263-8B76-EEDF7E4E7C48}" srcOrd="16" destOrd="0" presId="urn:microsoft.com/office/officeart/2008/layout/LinedList"/>
    <dgm:cxn modelId="{24F45B4B-3B12-4549-B555-11C7B64493C6}" type="presParOf" srcId="{4B9A653A-0AA5-4263-8B76-EEDF7E4E7C48}" destId="{CBF56963-1E1F-4F50-935A-1E4A12FB4AE9}" srcOrd="0" destOrd="0" presId="urn:microsoft.com/office/officeart/2008/layout/LinedList"/>
    <dgm:cxn modelId="{62EA6E01-A146-4D59-A39C-B9D97B644740}" type="presParOf" srcId="{4B9A653A-0AA5-4263-8B76-EEDF7E4E7C48}" destId="{6298CF68-F6D0-4A26-B99F-FB0058621F2E}" srcOrd="1" destOrd="0" presId="urn:microsoft.com/office/officeart/2008/layout/LinedList"/>
    <dgm:cxn modelId="{510ACF95-B5D1-46C4-96CB-4D42496799C3}" type="presParOf" srcId="{4B9A653A-0AA5-4263-8B76-EEDF7E4E7C48}" destId="{DE8D4A08-9E2E-4E83-98EF-0410B1867762}" srcOrd="2" destOrd="0" presId="urn:microsoft.com/office/officeart/2008/layout/LinedList"/>
    <dgm:cxn modelId="{BE95FDD7-9D99-481D-AED7-EEDC7CC102DA}" type="presParOf" srcId="{71554259-89F3-DC41-AF38-A80F6823C6AB}" destId="{281B62DC-F992-4147-9B8F-04FD715E221E}" srcOrd="17" destOrd="0" presId="urn:microsoft.com/office/officeart/2008/layout/LinedList"/>
    <dgm:cxn modelId="{36465030-9C8E-45CE-AE5B-00D817C73615}" type="presParOf" srcId="{71554259-89F3-DC41-AF38-A80F6823C6AB}" destId="{61EDDC00-DBB8-412D-B06E-5637C1ED5F96}" srcOrd="18" destOrd="0" presId="urn:microsoft.com/office/officeart/2008/layout/Lin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3C774A1C-BB1C-4347-A758-A94A436F7244}" type="doc">
      <dgm:prSet loTypeId="urn:microsoft.com/office/officeart/2008/layout/LinedList" loCatId="" qsTypeId="urn:microsoft.com/office/officeart/2005/8/quickstyle/simple1" qsCatId="simple" csTypeId="urn:microsoft.com/office/officeart/2005/8/colors/accent1_2" csCatId="accent1" phldr="1"/>
      <dgm:spPr/>
      <dgm:t>
        <a:bodyPr/>
        <a:lstStyle/>
        <a:p>
          <a:endParaRPr lang="en-US"/>
        </a:p>
      </dgm:t>
    </dgm:pt>
    <dgm:pt modelId="{8E61202A-36DD-0240-811A-270D9611A395}">
      <dgm:prSet phldrT="[Text]" custT="1"/>
      <dgm:spPr/>
      <dgm:t>
        <a:bodyPr/>
        <a:lstStyle/>
        <a:p>
          <a:r>
            <a:rPr lang="mk-MK" sz="2600" b="1" dirty="0"/>
            <a:t>Кое од следниве тврдења е вистинито – Конвенцијата од Будимпешта е</a:t>
          </a:r>
          <a:r>
            <a:rPr lang="en-US" sz="2600" b="1" dirty="0"/>
            <a:t>:</a:t>
          </a:r>
        </a:p>
      </dgm:t>
    </dgm:pt>
    <dgm:pt modelId="{B1168E5A-BE86-1A40-8851-D878ACC39274}" type="parTrans" cxnId="{D2DD020B-3DFC-B348-B676-6EC163FF5FEB}">
      <dgm:prSet/>
      <dgm:spPr/>
      <dgm:t>
        <a:bodyPr/>
        <a:lstStyle/>
        <a:p>
          <a:endParaRPr lang="en-US"/>
        </a:p>
      </dgm:t>
    </dgm:pt>
    <dgm:pt modelId="{8978AB35-F5FB-FF43-BA08-4C259A445311}" type="sibTrans" cxnId="{D2DD020B-3DFC-B348-B676-6EC163FF5FEB}">
      <dgm:prSet/>
      <dgm:spPr/>
      <dgm:t>
        <a:bodyPr/>
        <a:lstStyle/>
        <a:p>
          <a:endParaRPr lang="en-US"/>
        </a:p>
      </dgm:t>
    </dgm:pt>
    <dgm:pt modelId="{7029F5E8-D056-AE49-BD66-3C193010DDE8}">
      <dgm:prSet phldrT="[Text]"/>
      <dgm:spPr/>
      <dgm:t>
        <a:bodyPr/>
        <a:lstStyle/>
        <a:p>
          <a:pPr algn="l"/>
          <a:r>
            <a:rPr lang="en-US" dirty="0"/>
            <a:t>a) </a:t>
          </a:r>
          <a:r>
            <a:rPr lang="mk-MK" dirty="0"/>
            <a:t>Договор за сајбер-криминал и електронски докази</a:t>
          </a:r>
          <a:endParaRPr lang="en-US" dirty="0"/>
        </a:p>
      </dgm:t>
    </dgm:pt>
    <dgm:pt modelId="{ACE97453-93D9-C642-95ED-D55F9984F778}" type="parTrans" cxnId="{99EB5834-3593-6644-A836-6C8D5595A820}">
      <dgm:prSet/>
      <dgm:spPr/>
      <dgm:t>
        <a:bodyPr/>
        <a:lstStyle/>
        <a:p>
          <a:endParaRPr lang="en-US"/>
        </a:p>
      </dgm:t>
    </dgm:pt>
    <dgm:pt modelId="{3346CD8C-3206-F84A-BEA2-B5492B6B7347}" type="sibTrans" cxnId="{99EB5834-3593-6644-A836-6C8D5595A820}">
      <dgm:prSet/>
      <dgm:spPr/>
      <dgm:t>
        <a:bodyPr/>
        <a:lstStyle/>
        <a:p>
          <a:endParaRPr lang="en-US"/>
        </a:p>
      </dgm:t>
    </dgm:pt>
    <dgm:pt modelId="{412DA8CB-B9E5-F44F-9FDD-EF35DF68306D}">
      <dgm:prSet phldrT="[Text]"/>
      <dgm:spPr/>
      <dgm:t>
        <a:bodyPr/>
        <a:lstStyle/>
        <a:p>
          <a:r>
            <a:rPr lang="en-US" dirty="0"/>
            <a:t>b) </a:t>
          </a:r>
          <a:r>
            <a:rPr lang="mk-MK" dirty="0"/>
            <a:t>Глобален договор</a:t>
          </a:r>
          <a:endParaRPr lang="en-US" dirty="0"/>
        </a:p>
      </dgm:t>
    </dgm:pt>
    <dgm:pt modelId="{7E8B7982-18DC-F246-BFD4-7B9D4C9DB2CA}" type="parTrans" cxnId="{AFD2487F-444F-4C44-A623-9AAFEB90AC49}">
      <dgm:prSet/>
      <dgm:spPr/>
      <dgm:t>
        <a:bodyPr/>
        <a:lstStyle/>
        <a:p>
          <a:endParaRPr lang="en-US"/>
        </a:p>
      </dgm:t>
    </dgm:pt>
    <dgm:pt modelId="{960A4A2E-B23E-7544-9A93-1312898E2DC4}" type="sibTrans" cxnId="{AFD2487F-444F-4C44-A623-9AAFEB90AC49}">
      <dgm:prSet/>
      <dgm:spPr/>
      <dgm:t>
        <a:bodyPr/>
        <a:lstStyle/>
        <a:p>
          <a:endParaRPr lang="en-US"/>
        </a:p>
      </dgm:t>
    </dgm:pt>
    <dgm:pt modelId="{D907F82D-4934-4260-A319-D0C1005DB73A}">
      <dgm:prSet phldrT="[Text]"/>
      <dgm:spPr/>
      <dgm:t>
        <a:bodyPr/>
        <a:lstStyle/>
        <a:p>
          <a:r>
            <a:rPr lang="en-US" dirty="0"/>
            <a:t>c) </a:t>
          </a:r>
          <a:r>
            <a:rPr lang="mk-MK" dirty="0"/>
            <a:t>Помош при борбата против перењето пари</a:t>
          </a:r>
          <a:endParaRPr lang="en-US" dirty="0"/>
        </a:p>
      </dgm:t>
    </dgm:pt>
    <dgm:pt modelId="{6643C99F-6929-4115-B10C-449964C298DB}" type="parTrans" cxnId="{5441ACF7-001D-47E8-BE90-D77A819FBE03}">
      <dgm:prSet/>
      <dgm:spPr/>
      <dgm:t>
        <a:bodyPr/>
        <a:lstStyle/>
        <a:p>
          <a:endParaRPr lang="aa-ET"/>
        </a:p>
      </dgm:t>
    </dgm:pt>
    <dgm:pt modelId="{9EB8D1B3-16DB-4A75-A7E2-3B79ADD997CE}" type="sibTrans" cxnId="{5441ACF7-001D-47E8-BE90-D77A819FBE03}">
      <dgm:prSet/>
      <dgm:spPr/>
      <dgm:t>
        <a:bodyPr/>
        <a:lstStyle/>
        <a:p>
          <a:endParaRPr lang="aa-ET"/>
        </a:p>
      </dgm:t>
    </dgm:pt>
    <dgm:pt modelId="{9EFF4F62-79ED-4EA0-85C1-51F88755C8EE}">
      <dgm:prSet phldrT="[Text]"/>
      <dgm:spPr/>
      <dgm:t>
        <a:bodyPr/>
        <a:lstStyle/>
        <a:p>
          <a:r>
            <a:rPr lang="en-US" dirty="0"/>
            <a:t>d) </a:t>
          </a:r>
          <a:r>
            <a:rPr lang="mk-MK" dirty="0"/>
            <a:t>Ги фаворизира земјите со инфраструктура</a:t>
          </a:r>
          <a:endParaRPr lang="en-US" dirty="0"/>
        </a:p>
      </dgm:t>
    </dgm:pt>
    <dgm:pt modelId="{8EAFCDE7-4869-4D95-9359-6DA608AB28F0}" type="parTrans" cxnId="{40F08CBE-C0FF-49E9-A14D-59F0F70F60CC}">
      <dgm:prSet/>
      <dgm:spPr/>
      <dgm:t>
        <a:bodyPr/>
        <a:lstStyle/>
        <a:p>
          <a:endParaRPr lang="aa-ET"/>
        </a:p>
      </dgm:t>
    </dgm:pt>
    <dgm:pt modelId="{D3274077-7919-4B64-B4D8-786A32E9EF73}" type="sibTrans" cxnId="{40F08CBE-C0FF-49E9-A14D-59F0F70F60CC}">
      <dgm:prSet/>
      <dgm:spPr/>
      <dgm:t>
        <a:bodyPr/>
        <a:lstStyle/>
        <a:p>
          <a:endParaRPr lang="aa-ET"/>
        </a:p>
      </dgm:t>
    </dgm:pt>
    <dgm:pt modelId="{2D567ECC-EE11-40BE-8D44-12DF75E7AAA4}">
      <dgm:prSet phldrT="[Text]"/>
      <dgm:spPr/>
      <dgm:t>
        <a:bodyPr/>
        <a:lstStyle/>
        <a:p>
          <a:r>
            <a:rPr lang="en-US" dirty="0"/>
            <a:t>e) </a:t>
          </a:r>
          <a:r>
            <a:rPr lang="mk-MK" dirty="0"/>
            <a:t>Може да се користи за замрзнување виртуелни валути и виртуелни средства</a:t>
          </a:r>
          <a:endParaRPr lang="en-US" dirty="0"/>
        </a:p>
      </dgm:t>
    </dgm:pt>
    <dgm:pt modelId="{096A135B-3D51-4C14-B762-4DFFB46136C9}" type="parTrans" cxnId="{45629286-2642-481F-BB3F-C9DC76E6A851}">
      <dgm:prSet/>
      <dgm:spPr/>
      <dgm:t>
        <a:bodyPr/>
        <a:lstStyle/>
        <a:p>
          <a:endParaRPr lang="aa-ET"/>
        </a:p>
      </dgm:t>
    </dgm:pt>
    <dgm:pt modelId="{352CE29C-C095-4E8D-B62B-E607F5416469}" type="sibTrans" cxnId="{45629286-2642-481F-BB3F-C9DC76E6A851}">
      <dgm:prSet/>
      <dgm:spPr/>
      <dgm:t>
        <a:bodyPr/>
        <a:lstStyle/>
        <a:p>
          <a:endParaRPr lang="aa-ET"/>
        </a:p>
      </dgm:t>
    </dgm:pt>
    <dgm:pt modelId="{5145A4A8-5A77-439F-AFC2-7DC2391D00EB}">
      <dgm:prSet phldrT="[Text]"/>
      <dgm:spPr/>
      <dgm:t>
        <a:bodyPr/>
        <a:lstStyle/>
        <a:p>
          <a:r>
            <a:rPr lang="en-US" b="1" dirty="0">
              <a:solidFill>
                <a:srgbClr val="FF0000"/>
              </a:solidFill>
            </a:rPr>
            <a:t>f) </a:t>
          </a:r>
          <a:r>
            <a:rPr lang="mk-MK" b="1" dirty="0">
              <a:solidFill>
                <a:srgbClr val="FF0000"/>
              </a:solidFill>
            </a:rPr>
            <a:t>Сѐ од горенаведеното</a:t>
          </a:r>
          <a:endParaRPr lang="en-US" b="1" dirty="0">
            <a:solidFill>
              <a:srgbClr val="FF0000"/>
            </a:solidFill>
          </a:endParaRPr>
        </a:p>
      </dgm:t>
    </dgm:pt>
    <dgm:pt modelId="{1ED5729A-02FF-4E16-A91F-7CFE69300586}" type="parTrans" cxnId="{93F557A7-0ABA-49E1-8231-6509135CFFF9}">
      <dgm:prSet/>
      <dgm:spPr/>
      <dgm:t>
        <a:bodyPr/>
        <a:lstStyle/>
        <a:p>
          <a:endParaRPr lang="aa-ET"/>
        </a:p>
      </dgm:t>
    </dgm:pt>
    <dgm:pt modelId="{B2DFFEC0-7AFB-49C5-B0DB-ABBFE0D96753}" type="sibTrans" cxnId="{93F557A7-0ABA-49E1-8231-6509135CFFF9}">
      <dgm:prSet/>
      <dgm:spPr/>
      <dgm:t>
        <a:bodyPr/>
        <a:lstStyle/>
        <a:p>
          <a:endParaRPr lang="aa-ET"/>
        </a:p>
      </dgm:t>
    </dgm:pt>
    <dgm:pt modelId="{9CA50A65-40FA-E945-A868-9E3FE840B07E}" type="pres">
      <dgm:prSet presAssocID="{3C774A1C-BB1C-4347-A758-A94A436F7244}" presName="vert0" presStyleCnt="0">
        <dgm:presLayoutVars>
          <dgm:dir/>
          <dgm:animOne val="branch"/>
          <dgm:animLvl val="lvl"/>
        </dgm:presLayoutVars>
      </dgm:prSet>
      <dgm:spPr/>
    </dgm:pt>
    <dgm:pt modelId="{D5C7DCB4-3723-4443-ADD7-DBEB1005841A}" type="pres">
      <dgm:prSet presAssocID="{8E61202A-36DD-0240-811A-270D9611A395}" presName="thickLine" presStyleLbl="alignNode1" presStyleIdx="0" presStyleCnt="1"/>
      <dgm:spPr/>
    </dgm:pt>
    <dgm:pt modelId="{9F8ADD56-4647-5947-BF4A-89820DB0503F}" type="pres">
      <dgm:prSet presAssocID="{8E61202A-36DD-0240-811A-270D9611A395}" presName="horz1" presStyleCnt="0"/>
      <dgm:spPr/>
    </dgm:pt>
    <dgm:pt modelId="{CFE00427-EDF8-324F-9A5C-A181E81A4D48}" type="pres">
      <dgm:prSet presAssocID="{8E61202A-36DD-0240-811A-270D9611A395}" presName="tx1" presStyleLbl="revTx" presStyleIdx="0" presStyleCnt="7" custScaleX="213525" custScaleY="100196" custLinFactNeighborX="-1407"/>
      <dgm:spPr/>
    </dgm:pt>
    <dgm:pt modelId="{71554259-89F3-DC41-AF38-A80F6823C6AB}" type="pres">
      <dgm:prSet presAssocID="{8E61202A-36DD-0240-811A-270D9611A395}" presName="vert1" presStyleCnt="0"/>
      <dgm:spPr/>
    </dgm:pt>
    <dgm:pt modelId="{D0431CA8-5100-6745-A242-ED330061BD73}" type="pres">
      <dgm:prSet presAssocID="{7029F5E8-D056-AE49-BD66-3C193010DDE8}" presName="vertSpace2a" presStyleCnt="0"/>
      <dgm:spPr/>
    </dgm:pt>
    <dgm:pt modelId="{FE55CC5A-C0EF-DF45-AF1E-C9A5EF0E713C}" type="pres">
      <dgm:prSet presAssocID="{7029F5E8-D056-AE49-BD66-3C193010DDE8}" presName="horz2" presStyleCnt="0"/>
      <dgm:spPr/>
    </dgm:pt>
    <dgm:pt modelId="{D79F8CF2-80EE-C747-9C26-26414E55692C}" type="pres">
      <dgm:prSet presAssocID="{7029F5E8-D056-AE49-BD66-3C193010DDE8}" presName="horzSpace2" presStyleCnt="0"/>
      <dgm:spPr/>
    </dgm:pt>
    <dgm:pt modelId="{5D9EDF3F-7B20-8E47-A431-F9F24450F874}" type="pres">
      <dgm:prSet presAssocID="{7029F5E8-D056-AE49-BD66-3C193010DDE8}" presName="tx2" presStyleLbl="revTx" presStyleIdx="1" presStyleCnt="7"/>
      <dgm:spPr/>
    </dgm:pt>
    <dgm:pt modelId="{EB933D24-ABB6-0C44-A5A7-05F1CB99F1EB}" type="pres">
      <dgm:prSet presAssocID="{7029F5E8-D056-AE49-BD66-3C193010DDE8}" presName="vert2" presStyleCnt="0"/>
      <dgm:spPr/>
    </dgm:pt>
    <dgm:pt modelId="{EB798B99-5590-864A-A2C1-F553D99D3FAA}" type="pres">
      <dgm:prSet presAssocID="{7029F5E8-D056-AE49-BD66-3C193010DDE8}" presName="thinLine2b" presStyleLbl="callout" presStyleIdx="0" presStyleCnt="6"/>
      <dgm:spPr/>
    </dgm:pt>
    <dgm:pt modelId="{9C715A5E-13B0-3F4D-85BD-4FA3A97839C5}" type="pres">
      <dgm:prSet presAssocID="{7029F5E8-D056-AE49-BD66-3C193010DDE8}" presName="vertSpace2b" presStyleCnt="0"/>
      <dgm:spPr/>
    </dgm:pt>
    <dgm:pt modelId="{A4B3FD2E-63E5-E445-B87B-210177B3706B}" type="pres">
      <dgm:prSet presAssocID="{412DA8CB-B9E5-F44F-9FDD-EF35DF68306D}" presName="horz2" presStyleCnt="0"/>
      <dgm:spPr/>
    </dgm:pt>
    <dgm:pt modelId="{B4FE7B28-4407-5045-AAC1-7786FB86FE88}" type="pres">
      <dgm:prSet presAssocID="{412DA8CB-B9E5-F44F-9FDD-EF35DF68306D}" presName="horzSpace2" presStyleCnt="0"/>
      <dgm:spPr/>
    </dgm:pt>
    <dgm:pt modelId="{B9E57DF2-F223-F848-B6AB-FEB0F6FB4076}" type="pres">
      <dgm:prSet presAssocID="{412DA8CB-B9E5-F44F-9FDD-EF35DF68306D}" presName="tx2" presStyleLbl="revTx" presStyleIdx="2" presStyleCnt="7"/>
      <dgm:spPr/>
    </dgm:pt>
    <dgm:pt modelId="{84017E13-6661-1647-9DB1-F43BB49DC0FD}" type="pres">
      <dgm:prSet presAssocID="{412DA8CB-B9E5-F44F-9FDD-EF35DF68306D}" presName="vert2" presStyleCnt="0"/>
      <dgm:spPr/>
    </dgm:pt>
    <dgm:pt modelId="{1E88F2A9-FC8F-2A4F-ABF4-2C5837CA76E5}" type="pres">
      <dgm:prSet presAssocID="{412DA8CB-B9E5-F44F-9FDD-EF35DF68306D}" presName="thinLine2b" presStyleLbl="callout" presStyleIdx="1" presStyleCnt="6"/>
      <dgm:spPr/>
    </dgm:pt>
    <dgm:pt modelId="{02B19E4E-8333-4B4F-AA1E-19B5E7CAD48B}" type="pres">
      <dgm:prSet presAssocID="{412DA8CB-B9E5-F44F-9FDD-EF35DF68306D}" presName="vertSpace2b" presStyleCnt="0"/>
      <dgm:spPr/>
    </dgm:pt>
    <dgm:pt modelId="{5121BA32-9249-455A-8A20-08E85B86269F}" type="pres">
      <dgm:prSet presAssocID="{D907F82D-4934-4260-A319-D0C1005DB73A}" presName="horz2" presStyleCnt="0"/>
      <dgm:spPr/>
    </dgm:pt>
    <dgm:pt modelId="{E379A0C3-13D3-46B9-950A-CF0A08724A6D}" type="pres">
      <dgm:prSet presAssocID="{D907F82D-4934-4260-A319-D0C1005DB73A}" presName="horzSpace2" presStyleCnt="0"/>
      <dgm:spPr/>
    </dgm:pt>
    <dgm:pt modelId="{576A2C98-791A-4E50-8CB8-1914215BEA2D}" type="pres">
      <dgm:prSet presAssocID="{D907F82D-4934-4260-A319-D0C1005DB73A}" presName="tx2" presStyleLbl="revTx" presStyleIdx="3" presStyleCnt="7"/>
      <dgm:spPr/>
    </dgm:pt>
    <dgm:pt modelId="{3EC880A3-8E6D-40A4-857F-9A4C9ED1B22A}" type="pres">
      <dgm:prSet presAssocID="{D907F82D-4934-4260-A319-D0C1005DB73A}" presName="vert2" presStyleCnt="0"/>
      <dgm:spPr/>
    </dgm:pt>
    <dgm:pt modelId="{45167FBC-5EE3-4C8A-A94C-30BB5DE89AD6}" type="pres">
      <dgm:prSet presAssocID="{D907F82D-4934-4260-A319-D0C1005DB73A}" presName="thinLine2b" presStyleLbl="callout" presStyleIdx="2" presStyleCnt="6"/>
      <dgm:spPr/>
    </dgm:pt>
    <dgm:pt modelId="{BC5CA65E-0C6F-472F-B2E2-282C2CDDDC9F}" type="pres">
      <dgm:prSet presAssocID="{D907F82D-4934-4260-A319-D0C1005DB73A}" presName="vertSpace2b" presStyleCnt="0"/>
      <dgm:spPr/>
    </dgm:pt>
    <dgm:pt modelId="{DFE917DE-2459-4110-B5CA-909F8A25E9B3}" type="pres">
      <dgm:prSet presAssocID="{9EFF4F62-79ED-4EA0-85C1-51F88755C8EE}" presName="horz2" presStyleCnt="0"/>
      <dgm:spPr/>
    </dgm:pt>
    <dgm:pt modelId="{BFFB7145-8402-485B-85FA-7C375AFB0A2C}" type="pres">
      <dgm:prSet presAssocID="{9EFF4F62-79ED-4EA0-85C1-51F88755C8EE}" presName="horzSpace2" presStyleCnt="0"/>
      <dgm:spPr/>
    </dgm:pt>
    <dgm:pt modelId="{0DEDE790-6650-4E13-B812-9DA3ABBAEB7C}" type="pres">
      <dgm:prSet presAssocID="{9EFF4F62-79ED-4EA0-85C1-51F88755C8EE}" presName="tx2" presStyleLbl="revTx" presStyleIdx="4" presStyleCnt="7" custLinFactNeighborX="706"/>
      <dgm:spPr/>
    </dgm:pt>
    <dgm:pt modelId="{CC02E1CA-72BE-493C-916D-08B08D649491}" type="pres">
      <dgm:prSet presAssocID="{9EFF4F62-79ED-4EA0-85C1-51F88755C8EE}" presName="vert2" presStyleCnt="0"/>
      <dgm:spPr/>
    </dgm:pt>
    <dgm:pt modelId="{41DAB04F-B76E-41A3-BF92-19D36F058A9E}" type="pres">
      <dgm:prSet presAssocID="{9EFF4F62-79ED-4EA0-85C1-51F88755C8EE}" presName="thinLine2b" presStyleLbl="callout" presStyleIdx="3" presStyleCnt="6"/>
      <dgm:spPr/>
    </dgm:pt>
    <dgm:pt modelId="{E5F9CA9F-91E3-425C-B99F-A98D8F0B0A7F}" type="pres">
      <dgm:prSet presAssocID="{9EFF4F62-79ED-4EA0-85C1-51F88755C8EE}" presName="vertSpace2b" presStyleCnt="0"/>
      <dgm:spPr/>
    </dgm:pt>
    <dgm:pt modelId="{B3DB48DB-4C93-4596-9AC6-3B83B01CF220}" type="pres">
      <dgm:prSet presAssocID="{2D567ECC-EE11-40BE-8D44-12DF75E7AAA4}" presName="horz2" presStyleCnt="0"/>
      <dgm:spPr/>
    </dgm:pt>
    <dgm:pt modelId="{40B7A97C-3464-43FE-BFE9-19588B33F0C0}" type="pres">
      <dgm:prSet presAssocID="{2D567ECC-EE11-40BE-8D44-12DF75E7AAA4}" presName="horzSpace2" presStyleCnt="0"/>
      <dgm:spPr/>
    </dgm:pt>
    <dgm:pt modelId="{27817E14-DB1F-4D8F-A68A-7A628C5AB32E}" type="pres">
      <dgm:prSet presAssocID="{2D567ECC-EE11-40BE-8D44-12DF75E7AAA4}" presName="tx2" presStyleLbl="revTx" presStyleIdx="5" presStyleCnt="7"/>
      <dgm:spPr/>
    </dgm:pt>
    <dgm:pt modelId="{4DA3FBF6-D5DD-4780-9A67-BC9D183196BA}" type="pres">
      <dgm:prSet presAssocID="{2D567ECC-EE11-40BE-8D44-12DF75E7AAA4}" presName="vert2" presStyleCnt="0"/>
      <dgm:spPr/>
    </dgm:pt>
    <dgm:pt modelId="{9B1E8AEA-2A8D-4500-8486-4DCED5C7B4CD}" type="pres">
      <dgm:prSet presAssocID="{2D567ECC-EE11-40BE-8D44-12DF75E7AAA4}" presName="thinLine2b" presStyleLbl="callout" presStyleIdx="4" presStyleCnt="6"/>
      <dgm:spPr/>
    </dgm:pt>
    <dgm:pt modelId="{E3E8A01D-29A2-442B-B2D9-9A8138A25142}" type="pres">
      <dgm:prSet presAssocID="{2D567ECC-EE11-40BE-8D44-12DF75E7AAA4}" presName="vertSpace2b" presStyleCnt="0"/>
      <dgm:spPr/>
    </dgm:pt>
    <dgm:pt modelId="{4B9A653A-0AA5-4263-8B76-EEDF7E4E7C48}" type="pres">
      <dgm:prSet presAssocID="{5145A4A8-5A77-439F-AFC2-7DC2391D00EB}" presName="horz2" presStyleCnt="0"/>
      <dgm:spPr/>
    </dgm:pt>
    <dgm:pt modelId="{CBF56963-1E1F-4F50-935A-1E4A12FB4AE9}" type="pres">
      <dgm:prSet presAssocID="{5145A4A8-5A77-439F-AFC2-7DC2391D00EB}" presName="horzSpace2" presStyleCnt="0"/>
      <dgm:spPr/>
    </dgm:pt>
    <dgm:pt modelId="{6298CF68-F6D0-4A26-B99F-FB0058621F2E}" type="pres">
      <dgm:prSet presAssocID="{5145A4A8-5A77-439F-AFC2-7DC2391D00EB}" presName="tx2" presStyleLbl="revTx" presStyleIdx="6" presStyleCnt="7"/>
      <dgm:spPr/>
    </dgm:pt>
    <dgm:pt modelId="{DE8D4A08-9E2E-4E83-98EF-0410B1867762}" type="pres">
      <dgm:prSet presAssocID="{5145A4A8-5A77-439F-AFC2-7DC2391D00EB}" presName="vert2" presStyleCnt="0"/>
      <dgm:spPr/>
    </dgm:pt>
    <dgm:pt modelId="{281B62DC-F992-4147-9B8F-04FD715E221E}" type="pres">
      <dgm:prSet presAssocID="{5145A4A8-5A77-439F-AFC2-7DC2391D00EB}" presName="thinLine2b" presStyleLbl="callout" presStyleIdx="5" presStyleCnt="6"/>
      <dgm:spPr/>
    </dgm:pt>
    <dgm:pt modelId="{61EDDC00-DBB8-412D-B06E-5637C1ED5F96}" type="pres">
      <dgm:prSet presAssocID="{5145A4A8-5A77-439F-AFC2-7DC2391D00EB}" presName="vertSpace2b" presStyleCnt="0"/>
      <dgm:spPr/>
    </dgm:pt>
  </dgm:ptLst>
  <dgm:cxnLst>
    <dgm:cxn modelId="{D2DD020B-3DFC-B348-B676-6EC163FF5FEB}" srcId="{3C774A1C-BB1C-4347-A758-A94A436F7244}" destId="{8E61202A-36DD-0240-811A-270D9611A395}" srcOrd="0" destOrd="0" parTransId="{B1168E5A-BE86-1A40-8851-D878ACC39274}" sibTransId="{8978AB35-F5FB-FF43-BA08-4C259A445311}"/>
    <dgm:cxn modelId="{8E8A770C-E1B6-4696-A6C3-9BE691B7A12F}" type="presOf" srcId="{D907F82D-4934-4260-A319-D0C1005DB73A}" destId="{576A2C98-791A-4E50-8CB8-1914215BEA2D}" srcOrd="0" destOrd="0" presId="urn:microsoft.com/office/officeart/2008/layout/LinedList"/>
    <dgm:cxn modelId="{F6AAAA11-DC16-4D8E-A28A-E8418E8ED636}" type="presOf" srcId="{8E61202A-36DD-0240-811A-270D9611A395}" destId="{CFE00427-EDF8-324F-9A5C-A181E81A4D48}" srcOrd="0" destOrd="0" presId="urn:microsoft.com/office/officeart/2008/layout/LinedList"/>
    <dgm:cxn modelId="{99EB5834-3593-6644-A836-6C8D5595A820}" srcId="{8E61202A-36DD-0240-811A-270D9611A395}" destId="{7029F5E8-D056-AE49-BD66-3C193010DDE8}" srcOrd="0" destOrd="0" parTransId="{ACE97453-93D9-C642-95ED-D55F9984F778}" sibTransId="{3346CD8C-3206-F84A-BEA2-B5492B6B7347}"/>
    <dgm:cxn modelId="{B372B13A-79B2-436F-98D5-E931EC7BC2B7}" type="presOf" srcId="{7029F5E8-D056-AE49-BD66-3C193010DDE8}" destId="{5D9EDF3F-7B20-8E47-A431-F9F24450F874}" srcOrd="0" destOrd="0" presId="urn:microsoft.com/office/officeart/2008/layout/LinedList"/>
    <dgm:cxn modelId="{AFD2487F-444F-4C44-A623-9AAFEB90AC49}" srcId="{8E61202A-36DD-0240-811A-270D9611A395}" destId="{412DA8CB-B9E5-F44F-9FDD-EF35DF68306D}" srcOrd="1" destOrd="0" parTransId="{7E8B7982-18DC-F246-BFD4-7B9D4C9DB2CA}" sibTransId="{960A4A2E-B23E-7544-9A93-1312898E2DC4}"/>
    <dgm:cxn modelId="{9F523B80-8779-4407-8F12-E61D038E2CE1}" type="presOf" srcId="{9EFF4F62-79ED-4EA0-85C1-51F88755C8EE}" destId="{0DEDE790-6650-4E13-B812-9DA3ABBAEB7C}" srcOrd="0" destOrd="0" presId="urn:microsoft.com/office/officeart/2008/layout/LinedList"/>
    <dgm:cxn modelId="{45629286-2642-481F-BB3F-C9DC76E6A851}" srcId="{8E61202A-36DD-0240-811A-270D9611A395}" destId="{2D567ECC-EE11-40BE-8D44-12DF75E7AAA4}" srcOrd="4" destOrd="0" parTransId="{096A135B-3D51-4C14-B762-4DFFB46136C9}" sibTransId="{352CE29C-C095-4E8D-B62B-E607F5416469}"/>
    <dgm:cxn modelId="{BB0FC586-3556-4775-9DD2-41D532B8F1AC}" type="presOf" srcId="{5145A4A8-5A77-439F-AFC2-7DC2391D00EB}" destId="{6298CF68-F6D0-4A26-B99F-FB0058621F2E}" srcOrd="0" destOrd="0" presId="urn:microsoft.com/office/officeart/2008/layout/LinedList"/>
    <dgm:cxn modelId="{93F557A7-0ABA-49E1-8231-6509135CFFF9}" srcId="{8E61202A-36DD-0240-811A-270D9611A395}" destId="{5145A4A8-5A77-439F-AFC2-7DC2391D00EB}" srcOrd="5" destOrd="0" parTransId="{1ED5729A-02FF-4E16-A91F-7CFE69300586}" sibTransId="{B2DFFEC0-7AFB-49C5-B0DB-ABBFE0D96753}"/>
    <dgm:cxn modelId="{EDB45DBD-3552-41FD-AD74-9D7E67D76E98}" type="presOf" srcId="{3C774A1C-BB1C-4347-A758-A94A436F7244}" destId="{9CA50A65-40FA-E945-A868-9E3FE840B07E}" srcOrd="0" destOrd="0" presId="urn:microsoft.com/office/officeart/2008/layout/LinedList"/>
    <dgm:cxn modelId="{40F08CBE-C0FF-49E9-A14D-59F0F70F60CC}" srcId="{8E61202A-36DD-0240-811A-270D9611A395}" destId="{9EFF4F62-79ED-4EA0-85C1-51F88755C8EE}" srcOrd="3" destOrd="0" parTransId="{8EAFCDE7-4869-4D95-9359-6DA608AB28F0}" sibTransId="{D3274077-7919-4B64-B4D8-786A32E9EF73}"/>
    <dgm:cxn modelId="{048794CA-5688-4BC6-8DE4-9505418803FD}" type="presOf" srcId="{2D567ECC-EE11-40BE-8D44-12DF75E7AAA4}" destId="{27817E14-DB1F-4D8F-A68A-7A628C5AB32E}" srcOrd="0" destOrd="0" presId="urn:microsoft.com/office/officeart/2008/layout/LinedList"/>
    <dgm:cxn modelId="{8C03D0D1-932A-4AD6-8D63-FCD19A0FAE4B}" type="presOf" srcId="{412DA8CB-B9E5-F44F-9FDD-EF35DF68306D}" destId="{B9E57DF2-F223-F848-B6AB-FEB0F6FB4076}" srcOrd="0" destOrd="0" presId="urn:microsoft.com/office/officeart/2008/layout/LinedList"/>
    <dgm:cxn modelId="{5441ACF7-001D-47E8-BE90-D77A819FBE03}" srcId="{8E61202A-36DD-0240-811A-270D9611A395}" destId="{D907F82D-4934-4260-A319-D0C1005DB73A}" srcOrd="2" destOrd="0" parTransId="{6643C99F-6929-4115-B10C-449964C298DB}" sibTransId="{9EB8D1B3-16DB-4A75-A7E2-3B79ADD997CE}"/>
    <dgm:cxn modelId="{010CFF24-739E-44CF-8899-5C60D1817E43}" type="presParOf" srcId="{9CA50A65-40FA-E945-A868-9E3FE840B07E}" destId="{D5C7DCB4-3723-4443-ADD7-DBEB1005841A}" srcOrd="0" destOrd="0" presId="urn:microsoft.com/office/officeart/2008/layout/LinedList"/>
    <dgm:cxn modelId="{3EB59052-15E8-4FA3-814A-B32235669C9D}" type="presParOf" srcId="{9CA50A65-40FA-E945-A868-9E3FE840B07E}" destId="{9F8ADD56-4647-5947-BF4A-89820DB0503F}" srcOrd="1" destOrd="0" presId="urn:microsoft.com/office/officeart/2008/layout/LinedList"/>
    <dgm:cxn modelId="{1277958C-947D-428F-8DF8-7CD31963DF56}" type="presParOf" srcId="{9F8ADD56-4647-5947-BF4A-89820DB0503F}" destId="{CFE00427-EDF8-324F-9A5C-A181E81A4D48}" srcOrd="0" destOrd="0" presId="urn:microsoft.com/office/officeart/2008/layout/LinedList"/>
    <dgm:cxn modelId="{7E04CB8F-20A6-45DD-97D1-8B795E65991B}" type="presParOf" srcId="{9F8ADD56-4647-5947-BF4A-89820DB0503F}" destId="{71554259-89F3-DC41-AF38-A80F6823C6AB}" srcOrd="1" destOrd="0" presId="urn:microsoft.com/office/officeart/2008/layout/LinedList"/>
    <dgm:cxn modelId="{B563DAAA-2A5D-4AFF-8105-471A20DB4455}" type="presParOf" srcId="{71554259-89F3-DC41-AF38-A80F6823C6AB}" destId="{D0431CA8-5100-6745-A242-ED330061BD73}" srcOrd="0" destOrd="0" presId="urn:microsoft.com/office/officeart/2008/layout/LinedList"/>
    <dgm:cxn modelId="{C608F5EF-565B-4445-8592-4567149C67C4}" type="presParOf" srcId="{71554259-89F3-DC41-AF38-A80F6823C6AB}" destId="{FE55CC5A-C0EF-DF45-AF1E-C9A5EF0E713C}" srcOrd="1" destOrd="0" presId="urn:microsoft.com/office/officeart/2008/layout/LinedList"/>
    <dgm:cxn modelId="{6201BDB3-2316-43BF-B094-EE93D515E812}" type="presParOf" srcId="{FE55CC5A-C0EF-DF45-AF1E-C9A5EF0E713C}" destId="{D79F8CF2-80EE-C747-9C26-26414E55692C}" srcOrd="0" destOrd="0" presId="urn:microsoft.com/office/officeart/2008/layout/LinedList"/>
    <dgm:cxn modelId="{D7FD5BF6-2509-4F39-9CA6-1BA1A8FCCBF1}" type="presParOf" srcId="{FE55CC5A-C0EF-DF45-AF1E-C9A5EF0E713C}" destId="{5D9EDF3F-7B20-8E47-A431-F9F24450F874}" srcOrd="1" destOrd="0" presId="urn:microsoft.com/office/officeart/2008/layout/LinedList"/>
    <dgm:cxn modelId="{6C02CAE4-11BD-4320-A42C-980766C8C40C}" type="presParOf" srcId="{FE55CC5A-C0EF-DF45-AF1E-C9A5EF0E713C}" destId="{EB933D24-ABB6-0C44-A5A7-05F1CB99F1EB}" srcOrd="2" destOrd="0" presId="urn:microsoft.com/office/officeart/2008/layout/LinedList"/>
    <dgm:cxn modelId="{E5C963BD-D71B-49C6-985F-22E0375A1561}" type="presParOf" srcId="{71554259-89F3-DC41-AF38-A80F6823C6AB}" destId="{EB798B99-5590-864A-A2C1-F553D99D3FAA}" srcOrd="2" destOrd="0" presId="urn:microsoft.com/office/officeart/2008/layout/LinedList"/>
    <dgm:cxn modelId="{D6E07E84-7259-49B2-A6B5-83321F72510F}" type="presParOf" srcId="{71554259-89F3-DC41-AF38-A80F6823C6AB}" destId="{9C715A5E-13B0-3F4D-85BD-4FA3A97839C5}" srcOrd="3" destOrd="0" presId="urn:microsoft.com/office/officeart/2008/layout/LinedList"/>
    <dgm:cxn modelId="{757A2FBC-66C2-447E-8B71-0DBDD68F5FCA}" type="presParOf" srcId="{71554259-89F3-DC41-AF38-A80F6823C6AB}" destId="{A4B3FD2E-63E5-E445-B87B-210177B3706B}" srcOrd="4" destOrd="0" presId="urn:microsoft.com/office/officeart/2008/layout/LinedList"/>
    <dgm:cxn modelId="{95E5DD15-DC53-4FD0-8B3C-AC9BD04CF0F6}" type="presParOf" srcId="{A4B3FD2E-63E5-E445-B87B-210177B3706B}" destId="{B4FE7B28-4407-5045-AAC1-7786FB86FE88}" srcOrd="0" destOrd="0" presId="urn:microsoft.com/office/officeart/2008/layout/LinedList"/>
    <dgm:cxn modelId="{4D5B8E1B-FF0E-464E-8B55-94357FBFAE71}" type="presParOf" srcId="{A4B3FD2E-63E5-E445-B87B-210177B3706B}" destId="{B9E57DF2-F223-F848-B6AB-FEB0F6FB4076}" srcOrd="1" destOrd="0" presId="urn:microsoft.com/office/officeart/2008/layout/LinedList"/>
    <dgm:cxn modelId="{9B2940E5-573F-44ED-BA7E-20FCF4E26A74}" type="presParOf" srcId="{A4B3FD2E-63E5-E445-B87B-210177B3706B}" destId="{84017E13-6661-1647-9DB1-F43BB49DC0FD}" srcOrd="2" destOrd="0" presId="urn:microsoft.com/office/officeart/2008/layout/LinedList"/>
    <dgm:cxn modelId="{5136C272-638E-4056-8DE3-462F6A239FE5}" type="presParOf" srcId="{71554259-89F3-DC41-AF38-A80F6823C6AB}" destId="{1E88F2A9-FC8F-2A4F-ABF4-2C5837CA76E5}" srcOrd="5" destOrd="0" presId="urn:microsoft.com/office/officeart/2008/layout/LinedList"/>
    <dgm:cxn modelId="{0699D668-C0CF-4A1D-B609-4B52148912AF}" type="presParOf" srcId="{71554259-89F3-DC41-AF38-A80F6823C6AB}" destId="{02B19E4E-8333-4B4F-AA1E-19B5E7CAD48B}" srcOrd="6" destOrd="0" presId="urn:microsoft.com/office/officeart/2008/layout/LinedList"/>
    <dgm:cxn modelId="{F9557621-9AE4-4DBA-935E-50C6140C8501}" type="presParOf" srcId="{71554259-89F3-DC41-AF38-A80F6823C6AB}" destId="{5121BA32-9249-455A-8A20-08E85B86269F}" srcOrd="7" destOrd="0" presId="urn:microsoft.com/office/officeart/2008/layout/LinedList"/>
    <dgm:cxn modelId="{DFFAEDB4-B97A-417C-A3C0-DAB44C4F3FEB}" type="presParOf" srcId="{5121BA32-9249-455A-8A20-08E85B86269F}" destId="{E379A0C3-13D3-46B9-950A-CF0A08724A6D}" srcOrd="0" destOrd="0" presId="urn:microsoft.com/office/officeart/2008/layout/LinedList"/>
    <dgm:cxn modelId="{78AEAC0A-D4C1-4121-8BF2-5ECF6871A7E1}" type="presParOf" srcId="{5121BA32-9249-455A-8A20-08E85B86269F}" destId="{576A2C98-791A-4E50-8CB8-1914215BEA2D}" srcOrd="1" destOrd="0" presId="urn:microsoft.com/office/officeart/2008/layout/LinedList"/>
    <dgm:cxn modelId="{A4DB45DB-9D04-4CB5-AC66-42127663E2DB}" type="presParOf" srcId="{5121BA32-9249-455A-8A20-08E85B86269F}" destId="{3EC880A3-8E6D-40A4-857F-9A4C9ED1B22A}" srcOrd="2" destOrd="0" presId="urn:microsoft.com/office/officeart/2008/layout/LinedList"/>
    <dgm:cxn modelId="{58E44824-5FC3-4252-BD7A-2A4DA35ECDBA}" type="presParOf" srcId="{71554259-89F3-DC41-AF38-A80F6823C6AB}" destId="{45167FBC-5EE3-4C8A-A94C-30BB5DE89AD6}" srcOrd="8" destOrd="0" presId="urn:microsoft.com/office/officeart/2008/layout/LinedList"/>
    <dgm:cxn modelId="{5032AA9A-0377-4900-9C82-C30F3E57E850}" type="presParOf" srcId="{71554259-89F3-DC41-AF38-A80F6823C6AB}" destId="{BC5CA65E-0C6F-472F-B2E2-282C2CDDDC9F}" srcOrd="9" destOrd="0" presId="urn:microsoft.com/office/officeart/2008/layout/LinedList"/>
    <dgm:cxn modelId="{CC404A0B-B4F2-4FE5-B629-2BFB8159AD6C}" type="presParOf" srcId="{71554259-89F3-DC41-AF38-A80F6823C6AB}" destId="{DFE917DE-2459-4110-B5CA-909F8A25E9B3}" srcOrd="10" destOrd="0" presId="urn:microsoft.com/office/officeart/2008/layout/LinedList"/>
    <dgm:cxn modelId="{F8E1F452-ECE5-4495-9C81-A9A9614A38C4}" type="presParOf" srcId="{DFE917DE-2459-4110-B5CA-909F8A25E9B3}" destId="{BFFB7145-8402-485B-85FA-7C375AFB0A2C}" srcOrd="0" destOrd="0" presId="urn:microsoft.com/office/officeart/2008/layout/LinedList"/>
    <dgm:cxn modelId="{9DD86BA7-28BA-446B-907F-9CE47D03477E}" type="presParOf" srcId="{DFE917DE-2459-4110-B5CA-909F8A25E9B3}" destId="{0DEDE790-6650-4E13-B812-9DA3ABBAEB7C}" srcOrd="1" destOrd="0" presId="urn:microsoft.com/office/officeart/2008/layout/LinedList"/>
    <dgm:cxn modelId="{B7D564F0-4CC8-454F-BD30-CBA94415B05C}" type="presParOf" srcId="{DFE917DE-2459-4110-B5CA-909F8A25E9B3}" destId="{CC02E1CA-72BE-493C-916D-08B08D649491}" srcOrd="2" destOrd="0" presId="urn:microsoft.com/office/officeart/2008/layout/LinedList"/>
    <dgm:cxn modelId="{11C4FDF9-7468-4282-9B08-2AEDD52ED417}" type="presParOf" srcId="{71554259-89F3-DC41-AF38-A80F6823C6AB}" destId="{41DAB04F-B76E-41A3-BF92-19D36F058A9E}" srcOrd="11" destOrd="0" presId="urn:microsoft.com/office/officeart/2008/layout/LinedList"/>
    <dgm:cxn modelId="{83995DEC-5B98-4C6A-B13D-BDF737D064B8}" type="presParOf" srcId="{71554259-89F3-DC41-AF38-A80F6823C6AB}" destId="{E5F9CA9F-91E3-425C-B99F-A98D8F0B0A7F}" srcOrd="12" destOrd="0" presId="urn:microsoft.com/office/officeart/2008/layout/LinedList"/>
    <dgm:cxn modelId="{02708D74-B41D-47E1-9B78-E17B71E76813}" type="presParOf" srcId="{71554259-89F3-DC41-AF38-A80F6823C6AB}" destId="{B3DB48DB-4C93-4596-9AC6-3B83B01CF220}" srcOrd="13" destOrd="0" presId="urn:microsoft.com/office/officeart/2008/layout/LinedList"/>
    <dgm:cxn modelId="{42DFD704-B81F-4560-A0D3-E3B5F075B17D}" type="presParOf" srcId="{B3DB48DB-4C93-4596-9AC6-3B83B01CF220}" destId="{40B7A97C-3464-43FE-BFE9-19588B33F0C0}" srcOrd="0" destOrd="0" presId="urn:microsoft.com/office/officeart/2008/layout/LinedList"/>
    <dgm:cxn modelId="{1149C080-B935-4DC4-8690-2F580A78FB23}" type="presParOf" srcId="{B3DB48DB-4C93-4596-9AC6-3B83B01CF220}" destId="{27817E14-DB1F-4D8F-A68A-7A628C5AB32E}" srcOrd="1" destOrd="0" presId="urn:microsoft.com/office/officeart/2008/layout/LinedList"/>
    <dgm:cxn modelId="{522FC404-5985-4BBF-A341-3C1D0FD3454F}" type="presParOf" srcId="{B3DB48DB-4C93-4596-9AC6-3B83B01CF220}" destId="{4DA3FBF6-D5DD-4780-9A67-BC9D183196BA}" srcOrd="2" destOrd="0" presId="urn:microsoft.com/office/officeart/2008/layout/LinedList"/>
    <dgm:cxn modelId="{C460E973-48A3-43A7-A964-4C9E3031F59F}" type="presParOf" srcId="{71554259-89F3-DC41-AF38-A80F6823C6AB}" destId="{9B1E8AEA-2A8D-4500-8486-4DCED5C7B4CD}" srcOrd="14" destOrd="0" presId="urn:microsoft.com/office/officeart/2008/layout/LinedList"/>
    <dgm:cxn modelId="{F5555BE5-4F07-4A15-84E8-10AC66CB8927}" type="presParOf" srcId="{71554259-89F3-DC41-AF38-A80F6823C6AB}" destId="{E3E8A01D-29A2-442B-B2D9-9A8138A25142}" srcOrd="15" destOrd="0" presId="urn:microsoft.com/office/officeart/2008/layout/LinedList"/>
    <dgm:cxn modelId="{87538BFD-59E2-47AC-9D9B-855658DF8768}" type="presParOf" srcId="{71554259-89F3-DC41-AF38-A80F6823C6AB}" destId="{4B9A653A-0AA5-4263-8B76-EEDF7E4E7C48}" srcOrd="16" destOrd="0" presId="urn:microsoft.com/office/officeart/2008/layout/LinedList"/>
    <dgm:cxn modelId="{24F45B4B-3B12-4549-B555-11C7B64493C6}" type="presParOf" srcId="{4B9A653A-0AA5-4263-8B76-EEDF7E4E7C48}" destId="{CBF56963-1E1F-4F50-935A-1E4A12FB4AE9}" srcOrd="0" destOrd="0" presId="urn:microsoft.com/office/officeart/2008/layout/LinedList"/>
    <dgm:cxn modelId="{62EA6E01-A146-4D59-A39C-B9D97B644740}" type="presParOf" srcId="{4B9A653A-0AA5-4263-8B76-EEDF7E4E7C48}" destId="{6298CF68-F6D0-4A26-B99F-FB0058621F2E}" srcOrd="1" destOrd="0" presId="urn:microsoft.com/office/officeart/2008/layout/LinedList"/>
    <dgm:cxn modelId="{510ACF95-B5D1-46C4-96CB-4D42496799C3}" type="presParOf" srcId="{4B9A653A-0AA5-4263-8B76-EEDF7E4E7C48}" destId="{DE8D4A08-9E2E-4E83-98EF-0410B1867762}" srcOrd="2" destOrd="0" presId="urn:microsoft.com/office/officeart/2008/layout/LinedList"/>
    <dgm:cxn modelId="{BE95FDD7-9D99-481D-AED7-EEDC7CC102DA}" type="presParOf" srcId="{71554259-89F3-DC41-AF38-A80F6823C6AB}" destId="{281B62DC-F992-4147-9B8F-04FD715E221E}" srcOrd="17" destOrd="0" presId="urn:microsoft.com/office/officeart/2008/layout/LinedList"/>
    <dgm:cxn modelId="{36465030-9C8E-45CE-AE5B-00D817C73615}" type="presParOf" srcId="{71554259-89F3-DC41-AF38-A80F6823C6AB}" destId="{61EDDC00-DBB8-412D-B06E-5637C1ED5F96}" srcOrd="18" destOrd="0" presId="urn:microsoft.com/office/officeart/2008/layout/Lin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5C7DCB4-3723-4443-ADD7-DBEB1005841A}">
      <dsp:nvSpPr>
        <dsp:cNvPr id="0" name=""/>
        <dsp:cNvSpPr/>
      </dsp:nvSpPr>
      <dsp:spPr>
        <a:xfrm>
          <a:off x="0" y="0"/>
          <a:ext cx="7905464" cy="0"/>
        </a:xfrm>
        <a:prstGeom prst="line">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FE00427-EDF8-324F-9A5C-A181E81A4D48}">
      <dsp:nvSpPr>
        <dsp:cNvPr id="0" name=""/>
        <dsp:cNvSpPr/>
      </dsp:nvSpPr>
      <dsp:spPr>
        <a:xfrm>
          <a:off x="0" y="0"/>
          <a:ext cx="3645940" cy="491549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t" anchorCtr="0">
          <a:noAutofit/>
        </a:bodyPr>
        <a:lstStyle/>
        <a:p>
          <a:pPr marL="0" lvl="0" indent="0" algn="l" defTabSz="1244600">
            <a:lnSpc>
              <a:spcPct val="90000"/>
            </a:lnSpc>
            <a:spcBef>
              <a:spcPct val="0"/>
            </a:spcBef>
            <a:spcAft>
              <a:spcPct val="35000"/>
            </a:spcAft>
            <a:buNone/>
          </a:pPr>
          <a:r>
            <a:rPr lang="mk-MK" sz="2800" b="1" kern="1200" dirty="0"/>
            <a:t>Што од следново е фундаментален столб на секој договор за </a:t>
          </a:r>
          <a:r>
            <a:rPr lang="mk-MK" sz="2800" b="1" kern="1200" dirty="0" err="1"/>
            <a:t>сајбе</a:t>
          </a:r>
          <a:r>
            <a:rPr lang="mk-MK" sz="2800" b="1" kern="1200" dirty="0"/>
            <a:t>-криминал</a:t>
          </a:r>
          <a:r>
            <a:rPr lang="en-US" sz="2800" b="1" kern="1200" dirty="0"/>
            <a:t>?</a:t>
          </a:r>
        </a:p>
      </dsp:txBody>
      <dsp:txXfrm>
        <a:off x="0" y="0"/>
        <a:ext cx="3645940" cy="4915492"/>
      </dsp:txXfrm>
    </dsp:sp>
    <dsp:sp modelId="{5D9EDF3F-7B20-8E47-A431-F9F24450F874}">
      <dsp:nvSpPr>
        <dsp:cNvPr id="0" name=""/>
        <dsp:cNvSpPr/>
      </dsp:nvSpPr>
      <dsp:spPr>
        <a:xfrm>
          <a:off x="3725612" y="38702"/>
          <a:ext cx="4169514" cy="77404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t" anchorCtr="0">
          <a:noAutofit/>
        </a:bodyPr>
        <a:lstStyle/>
        <a:p>
          <a:pPr marL="0" lvl="0" indent="0" algn="l" defTabSz="889000">
            <a:lnSpc>
              <a:spcPct val="90000"/>
            </a:lnSpc>
            <a:spcBef>
              <a:spcPct val="0"/>
            </a:spcBef>
            <a:spcAft>
              <a:spcPct val="35000"/>
            </a:spcAft>
            <a:buNone/>
          </a:pPr>
          <a:r>
            <a:rPr lang="en-US" sz="2000" kern="1200" dirty="0"/>
            <a:t>a) </a:t>
          </a:r>
          <a:r>
            <a:rPr lang="mk-MK" sz="2000" kern="1200" dirty="0"/>
            <a:t>Кривични идела</a:t>
          </a:r>
          <a:endParaRPr lang="en-US" sz="2000" kern="1200" dirty="0"/>
        </a:p>
      </dsp:txBody>
      <dsp:txXfrm>
        <a:off x="3725612" y="38702"/>
        <a:ext cx="4169514" cy="774045"/>
      </dsp:txXfrm>
    </dsp:sp>
    <dsp:sp modelId="{EB798B99-5590-864A-A2C1-F553D99D3FAA}">
      <dsp:nvSpPr>
        <dsp:cNvPr id="0" name=""/>
        <dsp:cNvSpPr/>
      </dsp:nvSpPr>
      <dsp:spPr>
        <a:xfrm>
          <a:off x="3645940" y="812748"/>
          <a:ext cx="4249186"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D6847470-F054-2943-A634-F983FF0A0122}">
      <dsp:nvSpPr>
        <dsp:cNvPr id="0" name=""/>
        <dsp:cNvSpPr/>
      </dsp:nvSpPr>
      <dsp:spPr>
        <a:xfrm>
          <a:off x="3725612" y="851450"/>
          <a:ext cx="4169514" cy="77404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t" anchorCtr="0">
          <a:noAutofit/>
        </a:bodyPr>
        <a:lstStyle/>
        <a:p>
          <a:pPr marL="0" lvl="0" indent="0" algn="l" defTabSz="889000">
            <a:lnSpc>
              <a:spcPct val="90000"/>
            </a:lnSpc>
            <a:spcBef>
              <a:spcPct val="0"/>
            </a:spcBef>
            <a:spcAft>
              <a:spcPct val="35000"/>
            </a:spcAft>
            <a:buNone/>
          </a:pPr>
          <a:r>
            <a:rPr lang="en-US" sz="2000" kern="1200" dirty="0"/>
            <a:t>b) </a:t>
          </a:r>
          <a:r>
            <a:rPr lang="mk-MK" sz="2000" kern="1200" dirty="0"/>
            <a:t>Процесни овластувања</a:t>
          </a:r>
          <a:endParaRPr lang="en-US" sz="2000" kern="1200" dirty="0"/>
        </a:p>
      </dsp:txBody>
      <dsp:txXfrm>
        <a:off x="3725612" y="851450"/>
        <a:ext cx="4169514" cy="774045"/>
      </dsp:txXfrm>
    </dsp:sp>
    <dsp:sp modelId="{5B901F7D-EE59-304E-B86D-F0C8CC3A841B}">
      <dsp:nvSpPr>
        <dsp:cNvPr id="0" name=""/>
        <dsp:cNvSpPr/>
      </dsp:nvSpPr>
      <dsp:spPr>
        <a:xfrm>
          <a:off x="3645940" y="1625496"/>
          <a:ext cx="4249186"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B9E57DF2-F223-F848-B6AB-FEB0F6FB4076}">
      <dsp:nvSpPr>
        <dsp:cNvPr id="0" name=""/>
        <dsp:cNvSpPr/>
      </dsp:nvSpPr>
      <dsp:spPr>
        <a:xfrm>
          <a:off x="3725612" y="1664198"/>
          <a:ext cx="4169514" cy="77404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t" anchorCtr="0">
          <a:noAutofit/>
        </a:bodyPr>
        <a:lstStyle/>
        <a:p>
          <a:pPr marL="0" lvl="0" indent="0" algn="l" defTabSz="889000">
            <a:lnSpc>
              <a:spcPct val="90000"/>
            </a:lnSpc>
            <a:spcBef>
              <a:spcPct val="0"/>
            </a:spcBef>
            <a:spcAft>
              <a:spcPct val="35000"/>
            </a:spcAft>
            <a:buNone/>
          </a:pPr>
          <a:r>
            <a:rPr lang="en-US" sz="2000" kern="1200" dirty="0"/>
            <a:t>c) </a:t>
          </a:r>
          <a:r>
            <a:rPr lang="mk-MK" sz="2000" kern="1200" dirty="0"/>
            <a:t>Меѓународна соработка</a:t>
          </a:r>
          <a:endParaRPr lang="en-US" sz="2000" kern="1200" dirty="0"/>
        </a:p>
      </dsp:txBody>
      <dsp:txXfrm>
        <a:off x="3725612" y="1664198"/>
        <a:ext cx="4169514" cy="774045"/>
      </dsp:txXfrm>
    </dsp:sp>
    <dsp:sp modelId="{1E88F2A9-FC8F-2A4F-ABF4-2C5837CA76E5}">
      <dsp:nvSpPr>
        <dsp:cNvPr id="0" name=""/>
        <dsp:cNvSpPr/>
      </dsp:nvSpPr>
      <dsp:spPr>
        <a:xfrm>
          <a:off x="3645940" y="2438244"/>
          <a:ext cx="4249186"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576A2C98-791A-4E50-8CB8-1914215BEA2D}">
      <dsp:nvSpPr>
        <dsp:cNvPr id="0" name=""/>
        <dsp:cNvSpPr/>
      </dsp:nvSpPr>
      <dsp:spPr>
        <a:xfrm>
          <a:off x="3725612" y="2476947"/>
          <a:ext cx="4169514" cy="77404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t" anchorCtr="0">
          <a:noAutofit/>
        </a:bodyPr>
        <a:lstStyle/>
        <a:p>
          <a:pPr marL="0" lvl="0" indent="0" algn="l" defTabSz="889000">
            <a:lnSpc>
              <a:spcPct val="90000"/>
            </a:lnSpc>
            <a:spcBef>
              <a:spcPct val="0"/>
            </a:spcBef>
            <a:spcAft>
              <a:spcPct val="35000"/>
            </a:spcAft>
            <a:buNone/>
          </a:pPr>
          <a:r>
            <a:rPr lang="en-US" sz="2000" kern="1200" dirty="0"/>
            <a:t>d)</a:t>
          </a:r>
          <a:r>
            <a:rPr lang="mk-MK" sz="2000" kern="1200" dirty="0"/>
            <a:t> Заштитни мерки/граѓански слободи/човекови права</a:t>
          </a:r>
          <a:endParaRPr lang="en-US" sz="2000" kern="1200" dirty="0"/>
        </a:p>
      </dsp:txBody>
      <dsp:txXfrm>
        <a:off x="3725612" y="2476947"/>
        <a:ext cx="4169514" cy="774045"/>
      </dsp:txXfrm>
    </dsp:sp>
    <dsp:sp modelId="{45167FBC-5EE3-4C8A-A94C-30BB5DE89AD6}">
      <dsp:nvSpPr>
        <dsp:cNvPr id="0" name=""/>
        <dsp:cNvSpPr/>
      </dsp:nvSpPr>
      <dsp:spPr>
        <a:xfrm>
          <a:off x="3645940" y="3250993"/>
          <a:ext cx="4249186"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0DEDE790-6650-4E13-B812-9DA3ABBAEB7C}">
      <dsp:nvSpPr>
        <dsp:cNvPr id="0" name=""/>
        <dsp:cNvSpPr/>
      </dsp:nvSpPr>
      <dsp:spPr>
        <a:xfrm>
          <a:off x="3735949" y="3289695"/>
          <a:ext cx="4169514" cy="77404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t" anchorCtr="0">
          <a:noAutofit/>
        </a:bodyPr>
        <a:lstStyle/>
        <a:p>
          <a:pPr marL="0" lvl="0" indent="0" algn="l" defTabSz="889000">
            <a:lnSpc>
              <a:spcPct val="90000"/>
            </a:lnSpc>
            <a:spcBef>
              <a:spcPct val="0"/>
            </a:spcBef>
            <a:spcAft>
              <a:spcPct val="35000"/>
            </a:spcAft>
            <a:buNone/>
          </a:pPr>
          <a:r>
            <a:rPr lang="en-US" sz="2000" kern="1200" dirty="0"/>
            <a:t>e) </a:t>
          </a:r>
          <a:r>
            <a:rPr lang="mk-MK" sz="2000" kern="1200" dirty="0"/>
            <a:t>Електронски докази</a:t>
          </a:r>
          <a:endParaRPr lang="en-US" sz="2000" kern="1200" dirty="0"/>
        </a:p>
      </dsp:txBody>
      <dsp:txXfrm>
        <a:off x="3735949" y="3289695"/>
        <a:ext cx="4169514" cy="774045"/>
      </dsp:txXfrm>
    </dsp:sp>
    <dsp:sp modelId="{41DAB04F-B76E-41A3-BF92-19D36F058A9E}">
      <dsp:nvSpPr>
        <dsp:cNvPr id="0" name=""/>
        <dsp:cNvSpPr/>
      </dsp:nvSpPr>
      <dsp:spPr>
        <a:xfrm>
          <a:off x="3645940" y="4063741"/>
          <a:ext cx="4249186"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27817E14-DB1F-4D8F-A68A-7A628C5AB32E}">
      <dsp:nvSpPr>
        <dsp:cNvPr id="0" name=""/>
        <dsp:cNvSpPr/>
      </dsp:nvSpPr>
      <dsp:spPr>
        <a:xfrm>
          <a:off x="3725612" y="4102443"/>
          <a:ext cx="4169514" cy="77404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t" anchorCtr="0">
          <a:noAutofit/>
        </a:bodyPr>
        <a:lstStyle/>
        <a:p>
          <a:pPr marL="0" lvl="0" indent="0" algn="l" defTabSz="889000">
            <a:lnSpc>
              <a:spcPct val="90000"/>
            </a:lnSpc>
            <a:spcBef>
              <a:spcPct val="0"/>
            </a:spcBef>
            <a:spcAft>
              <a:spcPct val="35000"/>
            </a:spcAft>
            <a:buNone/>
          </a:pPr>
          <a:r>
            <a:rPr lang="en-US" sz="2000" kern="1200" dirty="0"/>
            <a:t>f) </a:t>
          </a:r>
          <a:r>
            <a:rPr lang="mk-MK" sz="2000" kern="1200" dirty="0"/>
            <a:t>Сѐ од горенаведеното</a:t>
          </a:r>
          <a:endParaRPr lang="en-US" sz="2000" kern="1200" dirty="0"/>
        </a:p>
      </dsp:txBody>
      <dsp:txXfrm>
        <a:off x="3725612" y="4102443"/>
        <a:ext cx="4169514" cy="774045"/>
      </dsp:txXfrm>
    </dsp:sp>
    <dsp:sp modelId="{9B1E8AEA-2A8D-4500-8486-4DCED5C7B4CD}">
      <dsp:nvSpPr>
        <dsp:cNvPr id="0" name=""/>
        <dsp:cNvSpPr/>
      </dsp:nvSpPr>
      <dsp:spPr>
        <a:xfrm>
          <a:off x="3645940" y="4876489"/>
          <a:ext cx="4249186"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5C7DCB4-3723-4443-ADD7-DBEB1005841A}">
      <dsp:nvSpPr>
        <dsp:cNvPr id="0" name=""/>
        <dsp:cNvSpPr/>
      </dsp:nvSpPr>
      <dsp:spPr>
        <a:xfrm>
          <a:off x="0" y="0"/>
          <a:ext cx="7905464" cy="0"/>
        </a:xfrm>
        <a:prstGeom prst="line">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FE00427-EDF8-324F-9A5C-A181E81A4D48}">
      <dsp:nvSpPr>
        <dsp:cNvPr id="0" name=""/>
        <dsp:cNvSpPr/>
      </dsp:nvSpPr>
      <dsp:spPr>
        <a:xfrm>
          <a:off x="0" y="0"/>
          <a:ext cx="3599273" cy="491549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t" anchorCtr="0">
          <a:noAutofit/>
        </a:bodyPr>
        <a:lstStyle/>
        <a:p>
          <a:pPr marL="0" lvl="0" indent="0" algn="l" defTabSz="1244600">
            <a:lnSpc>
              <a:spcPct val="90000"/>
            </a:lnSpc>
            <a:spcBef>
              <a:spcPct val="0"/>
            </a:spcBef>
            <a:spcAft>
              <a:spcPct val="35000"/>
            </a:spcAft>
            <a:buNone/>
          </a:pPr>
          <a:r>
            <a:rPr lang="mk-MK" sz="2800" b="1" kern="1200" dirty="0"/>
            <a:t>Што од следново е фундаментален столб на секој договор за </a:t>
          </a:r>
          <a:r>
            <a:rPr lang="mk-MK" sz="2800" b="1" kern="1200" dirty="0" err="1"/>
            <a:t>сајбе</a:t>
          </a:r>
          <a:r>
            <a:rPr lang="mk-MK" sz="2800" b="1" kern="1200" dirty="0"/>
            <a:t>-криминал</a:t>
          </a:r>
          <a:r>
            <a:rPr lang="en-US" sz="2800" b="1" kern="1200" dirty="0"/>
            <a:t>?</a:t>
          </a:r>
        </a:p>
      </dsp:txBody>
      <dsp:txXfrm>
        <a:off x="0" y="0"/>
        <a:ext cx="3599273" cy="4915492"/>
      </dsp:txXfrm>
    </dsp:sp>
    <dsp:sp modelId="{5D9EDF3F-7B20-8E47-A431-F9F24450F874}">
      <dsp:nvSpPr>
        <dsp:cNvPr id="0" name=""/>
        <dsp:cNvSpPr/>
      </dsp:nvSpPr>
      <dsp:spPr>
        <a:xfrm>
          <a:off x="3679988" y="38702"/>
          <a:ext cx="4224057" cy="77404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t" anchorCtr="0">
          <a:noAutofit/>
        </a:bodyPr>
        <a:lstStyle/>
        <a:p>
          <a:pPr marL="0" lvl="0" indent="0" algn="l" defTabSz="889000">
            <a:lnSpc>
              <a:spcPct val="90000"/>
            </a:lnSpc>
            <a:spcBef>
              <a:spcPct val="0"/>
            </a:spcBef>
            <a:spcAft>
              <a:spcPct val="35000"/>
            </a:spcAft>
            <a:buNone/>
          </a:pPr>
          <a:r>
            <a:rPr lang="en-US" sz="2000" kern="1200" dirty="0"/>
            <a:t>a) </a:t>
          </a:r>
          <a:r>
            <a:rPr lang="mk-MK" sz="2000" kern="1200" dirty="0"/>
            <a:t>Кривични идела</a:t>
          </a:r>
          <a:endParaRPr lang="en-US" sz="2000" kern="1200" dirty="0"/>
        </a:p>
      </dsp:txBody>
      <dsp:txXfrm>
        <a:off x="3679988" y="38702"/>
        <a:ext cx="4224057" cy="774045"/>
      </dsp:txXfrm>
    </dsp:sp>
    <dsp:sp modelId="{EB798B99-5590-864A-A2C1-F553D99D3FAA}">
      <dsp:nvSpPr>
        <dsp:cNvPr id="0" name=""/>
        <dsp:cNvSpPr/>
      </dsp:nvSpPr>
      <dsp:spPr>
        <a:xfrm>
          <a:off x="3599273" y="812748"/>
          <a:ext cx="4304772"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D6847470-F054-2943-A634-F983FF0A0122}">
      <dsp:nvSpPr>
        <dsp:cNvPr id="0" name=""/>
        <dsp:cNvSpPr/>
      </dsp:nvSpPr>
      <dsp:spPr>
        <a:xfrm>
          <a:off x="3679988" y="851450"/>
          <a:ext cx="4224057" cy="77404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t" anchorCtr="0">
          <a:noAutofit/>
        </a:bodyPr>
        <a:lstStyle/>
        <a:p>
          <a:pPr marL="0" lvl="0" indent="0" algn="l" defTabSz="889000">
            <a:lnSpc>
              <a:spcPct val="90000"/>
            </a:lnSpc>
            <a:spcBef>
              <a:spcPct val="0"/>
            </a:spcBef>
            <a:spcAft>
              <a:spcPct val="35000"/>
            </a:spcAft>
            <a:buNone/>
          </a:pPr>
          <a:r>
            <a:rPr lang="en-US" sz="2000" kern="1200" dirty="0"/>
            <a:t>b) </a:t>
          </a:r>
          <a:r>
            <a:rPr lang="mk-MK" sz="2000" kern="1200" dirty="0"/>
            <a:t>Процесни овластувања</a:t>
          </a:r>
          <a:endParaRPr lang="en-US" sz="2000" kern="1200" dirty="0"/>
        </a:p>
      </dsp:txBody>
      <dsp:txXfrm>
        <a:off x="3679988" y="851450"/>
        <a:ext cx="4224057" cy="774045"/>
      </dsp:txXfrm>
    </dsp:sp>
    <dsp:sp modelId="{5B901F7D-EE59-304E-B86D-F0C8CC3A841B}">
      <dsp:nvSpPr>
        <dsp:cNvPr id="0" name=""/>
        <dsp:cNvSpPr/>
      </dsp:nvSpPr>
      <dsp:spPr>
        <a:xfrm>
          <a:off x="3599273" y="1625496"/>
          <a:ext cx="4304772"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B9E57DF2-F223-F848-B6AB-FEB0F6FB4076}">
      <dsp:nvSpPr>
        <dsp:cNvPr id="0" name=""/>
        <dsp:cNvSpPr/>
      </dsp:nvSpPr>
      <dsp:spPr>
        <a:xfrm>
          <a:off x="3679988" y="1664198"/>
          <a:ext cx="4224057" cy="77404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t" anchorCtr="0">
          <a:noAutofit/>
        </a:bodyPr>
        <a:lstStyle/>
        <a:p>
          <a:pPr marL="0" lvl="0" indent="0" algn="l" defTabSz="889000">
            <a:lnSpc>
              <a:spcPct val="90000"/>
            </a:lnSpc>
            <a:spcBef>
              <a:spcPct val="0"/>
            </a:spcBef>
            <a:spcAft>
              <a:spcPct val="35000"/>
            </a:spcAft>
            <a:buNone/>
          </a:pPr>
          <a:r>
            <a:rPr lang="en-US" sz="2000" kern="1200" dirty="0"/>
            <a:t>c) </a:t>
          </a:r>
          <a:r>
            <a:rPr lang="mk-MK" sz="2000" kern="1200" dirty="0"/>
            <a:t>Меѓународна соработка</a:t>
          </a:r>
          <a:endParaRPr lang="en-US" sz="2000" kern="1200" dirty="0"/>
        </a:p>
      </dsp:txBody>
      <dsp:txXfrm>
        <a:off x="3679988" y="1664198"/>
        <a:ext cx="4224057" cy="774045"/>
      </dsp:txXfrm>
    </dsp:sp>
    <dsp:sp modelId="{1E88F2A9-FC8F-2A4F-ABF4-2C5837CA76E5}">
      <dsp:nvSpPr>
        <dsp:cNvPr id="0" name=""/>
        <dsp:cNvSpPr/>
      </dsp:nvSpPr>
      <dsp:spPr>
        <a:xfrm>
          <a:off x="3599273" y="2438244"/>
          <a:ext cx="4304772"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576A2C98-791A-4E50-8CB8-1914215BEA2D}">
      <dsp:nvSpPr>
        <dsp:cNvPr id="0" name=""/>
        <dsp:cNvSpPr/>
      </dsp:nvSpPr>
      <dsp:spPr>
        <a:xfrm>
          <a:off x="3679988" y="2476947"/>
          <a:ext cx="4224057" cy="77404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t" anchorCtr="0">
          <a:noAutofit/>
        </a:bodyPr>
        <a:lstStyle/>
        <a:p>
          <a:pPr marL="0" lvl="0" indent="0" algn="l" defTabSz="889000">
            <a:lnSpc>
              <a:spcPct val="90000"/>
            </a:lnSpc>
            <a:spcBef>
              <a:spcPct val="0"/>
            </a:spcBef>
            <a:spcAft>
              <a:spcPct val="35000"/>
            </a:spcAft>
            <a:buNone/>
          </a:pPr>
          <a:r>
            <a:rPr lang="en-US" sz="2000" kern="1200" dirty="0"/>
            <a:t>d)</a:t>
          </a:r>
          <a:r>
            <a:rPr lang="mk-MK" sz="2000" kern="1200" dirty="0"/>
            <a:t> Заштитни мерки/граѓански слободи/човекови права</a:t>
          </a:r>
          <a:endParaRPr lang="en-US" sz="2000" kern="1200" dirty="0"/>
        </a:p>
      </dsp:txBody>
      <dsp:txXfrm>
        <a:off x="3679988" y="2476947"/>
        <a:ext cx="4224057" cy="774045"/>
      </dsp:txXfrm>
    </dsp:sp>
    <dsp:sp modelId="{45167FBC-5EE3-4C8A-A94C-30BB5DE89AD6}">
      <dsp:nvSpPr>
        <dsp:cNvPr id="0" name=""/>
        <dsp:cNvSpPr/>
      </dsp:nvSpPr>
      <dsp:spPr>
        <a:xfrm>
          <a:off x="3599273" y="3250993"/>
          <a:ext cx="4304772"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0DEDE790-6650-4E13-B812-9DA3ABBAEB7C}">
      <dsp:nvSpPr>
        <dsp:cNvPr id="0" name=""/>
        <dsp:cNvSpPr/>
      </dsp:nvSpPr>
      <dsp:spPr>
        <a:xfrm>
          <a:off x="3681406" y="3289695"/>
          <a:ext cx="4224057" cy="77404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t" anchorCtr="0">
          <a:noAutofit/>
        </a:bodyPr>
        <a:lstStyle/>
        <a:p>
          <a:pPr marL="0" lvl="0" indent="0" algn="l" defTabSz="889000">
            <a:lnSpc>
              <a:spcPct val="90000"/>
            </a:lnSpc>
            <a:spcBef>
              <a:spcPct val="0"/>
            </a:spcBef>
            <a:spcAft>
              <a:spcPct val="35000"/>
            </a:spcAft>
            <a:buNone/>
          </a:pPr>
          <a:r>
            <a:rPr lang="en-US" sz="2000" kern="1200" dirty="0"/>
            <a:t>e) </a:t>
          </a:r>
          <a:r>
            <a:rPr lang="mk-MK" sz="2000" kern="1200" dirty="0"/>
            <a:t>Електронски докази</a:t>
          </a:r>
          <a:endParaRPr lang="en-US" sz="2000" kern="1200" dirty="0"/>
        </a:p>
      </dsp:txBody>
      <dsp:txXfrm>
        <a:off x="3681406" y="3289695"/>
        <a:ext cx="4224057" cy="774045"/>
      </dsp:txXfrm>
    </dsp:sp>
    <dsp:sp modelId="{41DAB04F-B76E-41A3-BF92-19D36F058A9E}">
      <dsp:nvSpPr>
        <dsp:cNvPr id="0" name=""/>
        <dsp:cNvSpPr/>
      </dsp:nvSpPr>
      <dsp:spPr>
        <a:xfrm>
          <a:off x="3599273" y="4063741"/>
          <a:ext cx="4304772"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27817E14-DB1F-4D8F-A68A-7A628C5AB32E}">
      <dsp:nvSpPr>
        <dsp:cNvPr id="0" name=""/>
        <dsp:cNvSpPr/>
      </dsp:nvSpPr>
      <dsp:spPr>
        <a:xfrm>
          <a:off x="3679988" y="4102443"/>
          <a:ext cx="4224057" cy="77404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t" anchorCtr="0">
          <a:noAutofit/>
        </a:bodyPr>
        <a:lstStyle/>
        <a:p>
          <a:pPr marL="0" lvl="0" indent="0" algn="l" defTabSz="889000">
            <a:lnSpc>
              <a:spcPct val="90000"/>
            </a:lnSpc>
            <a:spcBef>
              <a:spcPct val="0"/>
            </a:spcBef>
            <a:spcAft>
              <a:spcPct val="35000"/>
            </a:spcAft>
            <a:buNone/>
          </a:pPr>
          <a:r>
            <a:rPr lang="en-US" sz="2000" kern="1200" dirty="0"/>
            <a:t>f) </a:t>
          </a:r>
          <a:r>
            <a:rPr lang="mk-MK" sz="2000" b="1" kern="1200" dirty="0">
              <a:solidFill>
                <a:srgbClr val="FF0000"/>
              </a:solidFill>
              <a:latin typeface="+mn-lt"/>
            </a:rPr>
            <a:t>Сѐ од горенаведеното</a:t>
          </a:r>
          <a:endParaRPr lang="en-US" sz="2000" b="1" kern="1200" dirty="0">
            <a:solidFill>
              <a:srgbClr val="FF0000"/>
            </a:solidFill>
            <a:latin typeface="+mn-lt"/>
          </a:endParaRPr>
        </a:p>
      </dsp:txBody>
      <dsp:txXfrm>
        <a:off x="3679988" y="4102443"/>
        <a:ext cx="4224057" cy="774045"/>
      </dsp:txXfrm>
    </dsp:sp>
    <dsp:sp modelId="{9B1E8AEA-2A8D-4500-8486-4DCED5C7B4CD}">
      <dsp:nvSpPr>
        <dsp:cNvPr id="0" name=""/>
        <dsp:cNvSpPr/>
      </dsp:nvSpPr>
      <dsp:spPr>
        <a:xfrm>
          <a:off x="3599273" y="4876489"/>
          <a:ext cx="4304772"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5C7DCB4-3723-4443-ADD7-DBEB1005841A}">
      <dsp:nvSpPr>
        <dsp:cNvPr id="0" name=""/>
        <dsp:cNvSpPr/>
      </dsp:nvSpPr>
      <dsp:spPr>
        <a:xfrm>
          <a:off x="0" y="0"/>
          <a:ext cx="7401408" cy="0"/>
        </a:xfrm>
        <a:prstGeom prst="line">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FE00427-EDF8-324F-9A5C-A181E81A4D48}">
      <dsp:nvSpPr>
        <dsp:cNvPr id="0" name=""/>
        <dsp:cNvSpPr/>
      </dsp:nvSpPr>
      <dsp:spPr>
        <a:xfrm>
          <a:off x="0" y="0"/>
          <a:ext cx="3241492" cy="491549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t" anchorCtr="0">
          <a:noAutofit/>
        </a:bodyPr>
        <a:lstStyle/>
        <a:p>
          <a:pPr marL="0" lvl="0" indent="0" algn="l" defTabSz="1244600">
            <a:lnSpc>
              <a:spcPct val="90000"/>
            </a:lnSpc>
            <a:spcBef>
              <a:spcPct val="0"/>
            </a:spcBef>
            <a:spcAft>
              <a:spcPct val="35000"/>
            </a:spcAft>
            <a:buNone/>
          </a:pPr>
          <a:r>
            <a:rPr lang="mk-MK" sz="2800" b="1" kern="1200" dirty="0"/>
            <a:t>Изберете две опции што би биле несоодветни за договор за сајбер-криминал</a:t>
          </a:r>
          <a:endParaRPr lang="en-US" sz="2800" b="1" kern="1200" dirty="0"/>
        </a:p>
      </dsp:txBody>
      <dsp:txXfrm>
        <a:off x="0" y="0"/>
        <a:ext cx="3241492" cy="4915492"/>
      </dsp:txXfrm>
    </dsp:sp>
    <dsp:sp modelId="{5D9EDF3F-7B20-8E47-A431-F9F24450F874}">
      <dsp:nvSpPr>
        <dsp:cNvPr id="0" name=""/>
        <dsp:cNvSpPr/>
      </dsp:nvSpPr>
      <dsp:spPr>
        <a:xfrm>
          <a:off x="3319337" y="46322"/>
          <a:ext cx="4073882" cy="92645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8580" tIns="68580" rIns="68580" bIns="68580" numCol="1" spcCol="1270" anchor="t" anchorCtr="0">
          <a:noAutofit/>
        </a:bodyPr>
        <a:lstStyle/>
        <a:p>
          <a:pPr marL="0" lvl="0" indent="0" algn="l" defTabSz="800100">
            <a:lnSpc>
              <a:spcPct val="90000"/>
            </a:lnSpc>
            <a:spcBef>
              <a:spcPct val="0"/>
            </a:spcBef>
            <a:spcAft>
              <a:spcPct val="35000"/>
            </a:spcAft>
            <a:buNone/>
          </a:pPr>
          <a:r>
            <a:rPr lang="en-US" sz="1800" kern="1200" dirty="0"/>
            <a:t>a) </a:t>
          </a:r>
          <a:r>
            <a:rPr lang="mk-MK" sz="1800" kern="1200" dirty="0"/>
            <a:t>Оперативни одредби за меѓународна соработка</a:t>
          </a:r>
          <a:endParaRPr lang="en-US" sz="1800" kern="1200" dirty="0"/>
        </a:p>
      </dsp:txBody>
      <dsp:txXfrm>
        <a:off x="3319337" y="46322"/>
        <a:ext cx="4073882" cy="926455"/>
      </dsp:txXfrm>
    </dsp:sp>
    <dsp:sp modelId="{EB798B99-5590-864A-A2C1-F553D99D3FAA}">
      <dsp:nvSpPr>
        <dsp:cNvPr id="0" name=""/>
        <dsp:cNvSpPr/>
      </dsp:nvSpPr>
      <dsp:spPr>
        <a:xfrm>
          <a:off x="3241492" y="972777"/>
          <a:ext cx="4151727"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D6847470-F054-2943-A634-F983FF0A0122}">
      <dsp:nvSpPr>
        <dsp:cNvPr id="0" name=""/>
        <dsp:cNvSpPr/>
      </dsp:nvSpPr>
      <dsp:spPr>
        <a:xfrm>
          <a:off x="3319337" y="1019100"/>
          <a:ext cx="4073882" cy="92645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8580" tIns="68580" rIns="68580" bIns="68580" numCol="1" spcCol="1270" anchor="t" anchorCtr="0">
          <a:noAutofit/>
        </a:bodyPr>
        <a:lstStyle/>
        <a:p>
          <a:pPr marL="0" lvl="0" indent="0" algn="l" defTabSz="800100">
            <a:lnSpc>
              <a:spcPct val="90000"/>
            </a:lnSpc>
            <a:spcBef>
              <a:spcPct val="0"/>
            </a:spcBef>
            <a:spcAft>
              <a:spcPct val="35000"/>
            </a:spcAft>
            <a:buNone/>
          </a:pPr>
          <a:r>
            <a:rPr lang="en-US" sz="1800" kern="1200" dirty="0"/>
            <a:t>b) </a:t>
          </a:r>
          <a:r>
            <a:rPr lang="mk-MK" sz="1800" kern="1200" dirty="0"/>
            <a:t>Сајбер-безбедност</a:t>
          </a:r>
          <a:endParaRPr lang="en-US" sz="1800" kern="1200" dirty="0"/>
        </a:p>
      </dsp:txBody>
      <dsp:txXfrm>
        <a:off x="3319337" y="1019100"/>
        <a:ext cx="4073882" cy="926455"/>
      </dsp:txXfrm>
    </dsp:sp>
    <dsp:sp modelId="{5B901F7D-EE59-304E-B86D-F0C8CC3A841B}">
      <dsp:nvSpPr>
        <dsp:cNvPr id="0" name=""/>
        <dsp:cNvSpPr/>
      </dsp:nvSpPr>
      <dsp:spPr>
        <a:xfrm>
          <a:off x="3241492" y="1945555"/>
          <a:ext cx="4151727"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B9E57DF2-F223-F848-B6AB-FEB0F6FB4076}">
      <dsp:nvSpPr>
        <dsp:cNvPr id="0" name=""/>
        <dsp:cNvSpPr/>
      </dsp:nvSpPr>
      <dsp:spPr>
        <a:xfrm>
          <a:off x="3319337" y="1991878"/>
          <a:ext cx="4073882" cy="92645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8580" tIns="68580" rIns="68580" bIns="68580" numCol="1" spcCol="1270" anchor="t" anchorCtr="0">
          <a:noAutofit/>
        </a:bodyPr>
        <a:lstStyle/>
        <a:p>
          <a:pPr marL="0" lvl="0" indent="0" algn="l" defTabSz="800100">
            <a:lnSpc>
              <a:spcPct val="90000"/>
            </a:lnSpc>
            <a:spcBef>
              <a:spcPct val="0"/>
            </a:spcBef>
            <a:spcAft>
              <a:spcPct val="35000"/>
            </a:spcAft>
            <a:buNone/>
          </a:pPr>
          <a:r>
            <a:rPr lang="en-US" sz="1800" kern="1200" dirty="0"/>
            <a:t>c) </a:t>
          </a:r>
          <a:r>
            <a:rPr lang="mk-MK" sz="1800" kern="1200" dirty="0"/>
            <a:t>Дефиниции</a:t>
          </a:r>
          <a:endParaRPr lang="en-US" sz="1800" kern="1200" dirty="0"/>
        </a:p>
      </dsp:txBody>
      <dsp:txXfrm>
        <a:off x="3319337" y="1991878"/>
        <a:ext cx="4073882" cy="926455"/>
      </dsp:txXfrm>
    </dsp:sp>
    <dsp:sp modelId="{1E88F2A9-FC8F-2A4F-ABF4-2C5837CA76E5}">
      <dsp:nvSpPr>
        <dsp:cNvPr id="0" name=""/>
        <dsp:cNvSpPr/>
      </dsp:nvSpPr>
      <dsp:spPr>
        <a:xfrm>
          <a:off x="3241492" y="2918333"/>
          <a:ext cx="4151727"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576A2C98-791A-4E50-8CB8-1914215BEA2D}">
      <dsp:nvSpPr>
        <dsp:cNvPr id="0" name=""/>
        <dsp:cNvSpPr/>
      </dsp:nvSpPr>
      <dsp:spPr>
        <a:xfrm>
          <a:off x="3319337" y="2964656"/>
          <a:ext cx="4073882" cy="92645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8580" tIns="68580" rIns="68580" bIns="68580" numCol="1" spcCol="1270" anchor="t" anchorCtr="0">
          <a:noAutofit/>
        </a:bodyPr>
        <a:lstStyle/>
        <a:p>
          <a:pPr marL="0" lvl="0" indent="0" algn="l" defTabSz="800100">
            <a:lnSpc>
              <a:spcPct val="90000"/>
            </a:lnSpc>
            <a:spcBef>
              <a:spcPct val="0"/>
            </a:spcBef>
            <a:spcAft>
              <a:spcPct val="35000"/>
            </a:spcAft>
            <a:buNone/>
          </a:pPr>
          <a:r>
            <a:rPr lang="en-US" sz="1800" kern="1200" dirty="0"/>
            <a:t>d) </a:t>
          </a:r>
          <a:r>
            <a:rPr lang="mk-MK" sz="1800" kern="1200" dirty="0"/>
            <a:t>Национална безбедност</a:t>
          </a:r>
          <a:endParaRPr lang="en-US" sz="1800" kern="1200" dirty="0"/>
        </a:p>
      </dsp:txBody>
      <dsp:txXfrm>
        <a:off x="3319337" y="2964656"/>
        <a:ext cx="4073882" cy="926455"/>
      </dsp:txXfrm>
    </dsp:sp>
    <dsp:sp modelId="{45167FBC-5EE3-4C8A-A94C-30BB5DE89AD6}">
      <dsp:nvSpPr>
        <dsp:cNvPr id="0" name=""/>
        <dsp:cNvSpPr/>
      </dsp:nvSpPr>
      <dsp:spPr>
        <a:xfrm>
          <a:off x="3241492" y="3891111"/>
          <a:ext cx="4151727"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0DEDE790-6650-4E13-B812-9DA3ABBAEB7C}">
      <dsp:nvSpPr>
        <dsp:cNvPr id="0" name=""/>
        <dsp:cNvSpPr/>
      </dsp:nvSpPr>
      <dsp:spPr>
        <a:xfrm>
          <a:off x="3327525" y="3937433"/>
          <a:ext cx="4073882" cy="92645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8580" tIns="68580" rIns="68580" bIns="68580" numCol="1" spcCol="1270" anchor="t" anchorCtr="0">
          <a:noAutofit/>
        </a:bodyPr>
        <a:lstStyle/>
        <a:p>
          <a:pPr marL="0" lvl="0" indent="0" algn="l" defTabSz="800100">
            <a:lnSpc>
              <a:spcPct val="90000"/>
            </a:lnSpc>
            <a:spcBef>
              <a:spcPct val="0"/>
            </a:spcBef>
            <a:spcAft>
              <a:spcPct val="35000"/>
            </a:spcAft>
            <a:buNone/>
          </a:pPr>
          <a:r>
            <a:rPr lang="en-US" sz="1800" kern="1200" dirty="0"/>
            <a:t>e) </a:t>
          </a:r>
          <a:r>
            <a:rPr lang="mk-MK" sz="1800" kern="1200" dirty="0"/>
            <a:t>Обезбедување електронски докази за кривични дела неповрзани со сајбер-криминал</a:t>
          </a:r>
          <a:endParaRPr lang="en-US" sz="1800" kern="1200" dirty="0"/>
        </a:p>
      </dsp:txBody>
      <dsp:txXfrm>
        <a:off x="3327525" y="3937433"/>
        <a:ext cx="4073882" cy="926455"/>
      </dsp:txXfrm>
    </dsp:sp>
    <dsp:sp modelId="{41DAB04F-B76E-41A3-BF92-19D36F058A9E}">
      <dsp:nvSpPr>
        <dsp:cNvPr id="0" name=""/>
        <dsp:cNvSpPr/>
      </dsp:nvSpPr>
      <dsp:spPr>
        <a:xfrm>
          <a:off x="3241492" y="4863888"/>
          <a:ext cx="4151727"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5C7DCB4-3723-4443-ADD7-DBEB1005841A}">
      <dsp:nvSpPr>
        <dsp:cNvPr id="0" name=""/>
        <dsp:cNvSpPr/>
      </dsp:nvSpPr>
      <dsp:spPr>
        <a:xfrm>
          <a:off x="0" y="0"/>
          <a:ext cx="7401408" cy="0"/>
        </a:xfrm>
        <a:prstGeom prst="line">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FE00427-EDF8-324F-9A5C-A181E81A4D48}">
      <dsp:nvSpPr>
        <dsp:cNvPr id="0" name=""/>
        <dsp:cNvSpPr/>
      </dsp:nvSpPr>
      <dsp:spPr>
        <a:xfrm>
          <a:off x="0" y="0"/>
          <a:ext cx="3241492" cy="491549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t" anchorCtr="0">
          <a:noAutofit/>
        </a:bodyPr>
        <a:lstStyle/>
        <a:p>
          <a:pPr marL="0" lvl="0" indent="0" algn="l" defTabSz="1244600">
            <a:lnSpc>
              <a:spcPct val="90000"/>
            </a:lnSpc>
            <a:spcBef>
              <a:spcPct val="0"/>
            </a:spcBef>
            <a:spcAft>
              <a:spcPct val="35000"/>
            </a:spcAft>
            <a:buNone/>
          </a:pPr>
          <a:r>
            <a:rPr lang="mk-MK" sz="2800" b="1" kern="1200" dirty="0"/>
            <a:t>Изберете две опции што би биле несоодветни за договор за сајбер-криминал</a:t>
          </a:r>
          <a:endParaRPr lang="en-US" sz="2800" b="1" kern="1200" dirty="0"/>
        </a:p>
      </dsp:txBody>
      <dsp:txXfrm>
        <a:off x="0" y="0"/>
        <a:ext cx="3241492" cy="4915492"/>
      </dsp:txXfrm>
    </dsp:sp>
    <dsp:sp modelId="{5D9EDF3F-7B20-8E47-A431-F9F24450F874}">
      <dsp:nvSpPr>
        <dsp:cNvPr id="0" name=""/>
        <dsp:cNvSpPr/>
      </dsp:nvSpPr>
      <dsp:spPr>
        <a:xfrm>
          <a:off x="3319337" y="46322"/>
          <a:ext cx="4073882" cy="92645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8580" tIns="68580" rIns="68580" bIns="68580" numCol="1" spcCol="1270" anchor="t" anchorCtr="0">
          <a:noAutofit/>
        </a:bodyPr>
        <a:lstStyle/>
        <a:p>
          <a:pPr marL="0" lvl="0" indent="0" algn="l" defTabSz="800100">
            <a:lnSpc>
              <a:spcPct val="90000"/>
            </a:lnSpc>
            <a:spcBef>
              <a:spcPct val="0"/>
            </a:spcBef>
            <a:spcAft>
              <a:spcPct val="35000"/>
            </a:spcAft>
            <a:buNone/>
          </a:pPr>
          <a:r>
            <a:rPr lang="en-US" sz="1800" kern="1200" dirty="0"/>
            <a:t>a) </a:t>
          </a:r>
          <a:r>
            <a:rPr lang="mk-MK" sz="1800" kern="1200" dirty="0"/>
            <a:t>Оперативни одредби за меѓународна соработка</a:t>
          </a:r>
          <a:endParaRPr lang="en-US" sz="1800" kern="1200" dirty="0"/>
        </a:p>
      </dsp:txBody>
      <dsp:txXfrm>
        <a:off x="3319337" y="46322"/>
        <a:ext cx="4073882" cy="926455"/>
      </dsp:txXfrm>
    </dsp:sp>
    <dsp:sp modelId="{EB798B99-5590-864A-A2C1-F553D99D3FAA}">
      <dsp:nvSpPr>
        <dsp:cNvPr id="0" name=""/>
        <dsp:cNvSpPr/>
      </dsp:nvSpPr>
      <dsp:spPr>
        <a:xfrm>
          <a:off x="3241492" y="972777"/>
          <a:ext cx="4151727"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D6847470-F054-2943-A634-F983FF0A0122}">
      <dsp:nvSpPr>
        <dsp:cNvPr id="0" name=""/>
        <dsp:cNvSpPr/>
      </dsp:nvSpPr>
      <dsp:spPr>
        <a:xfrm>
          <a:off x="3319337" y="1019100"/>
          <a:ext cx="4073882" cy="92645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8580" tIns="68580" rIns="68580" bIns="68580" numCol="1" spcCol="1270" anchor="t" anchorCtr="0">
          <a:noAutofit/>
        </a:bodyPr>
        <a:lstStyle/>
        <a:p>
          <a:pPr marL="0" lvl="0" indent="0" algn="l" defTabSz="800100">
            <a:lnSpc>
              <a:spcPct val="90000"/>
            </a:lnSpc>
            <a:spcBef>
              <a:spcPct val="0"/>
            </a:spcBef>
            <a:spcAft>
              <a:spcPct val="35000"/>
            </a:spcAft>
            <a:buNone/>
          </a:pPr>
          <a:r>
            <a:rPr lang="en-US" sz="1800" kern="1200" dirty="0"/>
            <a:t>b</a:t>
          </a:r>
          <a:r>
            <a:rPr lang="en-US" sz="1800" b="1" kern="1200" dirty="0">
              <a:solidFill>
                <a:srgbClr val="FF0000"/>
              </a:solidFill>
            </a:rPr>
            <a:t>) </a:t>
          </a:r>
          <a:r>
            <a:rPr lang="mk-MK" sz="1800" b="1" kern="1200" dirty="0">
              <a:solidFill>
                <a:srgbClr val="FF0000"/>
              </a:solidFill>
            </a:rPr>
            <a:t>Сајбер-безбедност</a:t>
          </a:r>
          <a:endParaRPr lang="en-US" sz="1800" b="1" kern="1200" dirty="0">
            <a:solidFill>
              <a:srgbClr val="FF0000"/>
            </a:solidFill>
          </a:endParaRPr>
        </a:p>
      </dsp:txBody>
      <dsp:txXfrm>
        <a:off x="3319337" y="1019100"/>
        <a:ext cx="4073882" cy="926455"/>
      </dsp:txXfrm>
    </dsp:sp>
    <dsp:sp modelId="{5B901F7D-EE59-304E-B86D-F0C8CC3A841B}">
      <dsp:nvSpPr>
        <dsp:cNvPr id="0" name=""/>
        <dsp:cNvSpPr/>
      </dsp:nvSpPr>
      <dsp:spPr>
        <a:xfrm>
          <a:off x="3241492" y="1945555"/>
          <a:ext cx="4151727"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B9E57DF2-F223-F848-B6AB-FEB0F6FB4076}">
      <dsp:nvSpPr>
        <dsp:cNvPr id="0" name=""/>
        <dsp:cNvSpPr/>
      </dsp:nvSpPr>
      <dsp:spPr>
        <a:xfrm>
          <a:off x="3319337" y="1991878"/>
          <a:ext cx="4073882" cy="92645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8580" tIns="68580" rIns="68580" bIns="68580" numCol="1" spcCol="1270" anchor="t" anchorCtr="0">
          <a:noAutofit/>
        </a:bodyPr>
        <a:lstStyle/>
        <a:p>
          <a:pPr marL="0" lvl="0" indent="0" algn="l" defTabSz="800100">
            <a:lnSpc>
              <a:spcPct val="90000"/>
            </a:lnSpc>
            <a:spcBef>
              <a:spcPct val="0"/>
            </a:spcBef>
            <a:spcAft>
              <a:spcPct val="35000"/>
            </a:spcAft>
            <a:buNone/>
          </a:pPr>
          <a:r>
            <a:rPr lang="en-US" sz="1800" kern="1200" dirty="0"/>
            <a:t>c) </a:t>
          </a:r>
          <a:r>
            <a:rPr lang="mk-MK" sz="1800" kern="1200" dirty="0"/>
            <a:t>Дефиниции</a:t>
          </a:r>
          <a:endParaRPr lang="en-US" sz="1800" kern="1200" dirty="0"/>
        </a:p>
      </dsp:txBody>
      <dsp:txXfrm>
        <a:off x="3319337" y="1991878"/>
        <a:ext cx="4073882" cy="926455"/>
      </dsp:txXfrm>
    </dsp:sp>
    <dsp:sp modelId="{1E88F2A9-FC8F-2A4F-ABF4-2C5837CA76E5}">
      <dsp:nvSpPr>
        <dsp:cNvPr id="0" name=""/>
        <dsp:cNvSpPr/>
      </dsp:nvSpPr>
      <dsp:spPr>
        <a:xfrm>
          <a:off x="3241492" y="2918333"/>
          <a:ext cx="4151727"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576A2C98-791A-4E50-8CB8-1914215BEA2D}">
      <dsp:nvSpPr>
        <dsp:cNvPr id="0" name=""/>
        <dsp:cNvSpPr/>
      </dsp:nvSpPr>
      <dsp:spPr>
        <a:xfrm>
          <a:off x="3319337" y="2964656"/>
          <a:ext cx="4073882" cy="92645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8580" tIns="68580" rIns="68580" bIns="68580" numCol="1" spcCol="1270" anchor="t" anchorCtr="0">
          <a:noAutofit/>
        </a:bodyPr>
        <a:lstStyle/>
        <a:p>
          <a:pPr marL="0" lvl="0" indent="0" algn="l" defTabSz="800100">
            <a:lnSpc>
              <a:spcPct val="90000"/>
            </a:lnSpc>
            <a:spcBef>
              <a:spcPct val="0"/>
            </a:spcBef>
            <a:spcAft>
              <a:spcPct val="35000"/>
            </a:spcAft>
            <a:buNone/>
          </a:pPr>
          <a:r>
            <a:rPr lang="en-US" sz="1800" kern="1200" dirty="0"/>
            <a:t>d) </a:t>
          </a:r>
          <a:r>
            <a:rPr lang="mk-MK" sz="1800" b="1" kern="1200" dirty="0">
              <a:solidFill>
                <a:srgbClr val="FF0000"/>
              </a:solidFill>
            </a:rPr>
            <a:t>Национална безбедност</a:t>
          </a:r>
          <a:endParaRPr lang="en-US" sz="1800" b="1" kern="1200" dirty="0">
            <a:solidFill>
              <a:srgbClr val="FF0000"/>
            </a:solidFill>
          </a:endParaRPr>
        </a:p>
      </dsp:txBody>
      <dsp:txXfrm>
        <a:off x="3319337" y="2964656"/>
        <a:ext cx="4073882" cy="926455"/>
      </dsp:txXfrm>
    </dsp:sp>
    <dsp:sp modelId="{45167FBC-5EE3-4C8A-A94C-30BB5DE89AD6}">
      <dsp:nvSpPr>
        <dsp:cNvPr id="0" name=""/>
        <dsp:cNvSpPr/>
      </dsp:nvSpPr>
      <dsp:spPr>
        <a:xfrm>
          <a:off x="3241492" y="3891111"/>
          <a:ext cx="4151727"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0DEDE790-6650-4E13-B812-9DA3ABBAEB7C}">
      <dsp:nvSpPr>
        <dsp:cNvPr id="0" name=""/>
        <dsp:cNvSpPr/>
      </dsp:nvSpPr>
      <dsp:spPr>
        <a:xfrm>
          <a:off x="3327525" y="3937433"/>
          <a:ext cx="4073882" cy="92645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8580" tIns="68580" rIns="68580" bIns="68580" numCol="1" spcCol="1270" anchor="t" anchorCtr="0">
          <a:noAutofit/>
        </a:bodyPr>
        <a:lstStyle/>
        <a:p>
          <a:pPr marL="0" lvl="0" indent="0" algn="l" defTabSz="800100">
            <a:lnSpc>
              <a:spcPct val="90000"/>
            </a:lnSpc>
            <a:spcBef>
              <a:spcPct val="0"/>
            </a:spcBef>
            <a:spcAft>
              <a:spcPct val="35000"/>
            </a:spcAft>
            <a:buNone/>
          </a:pPr>
          <a:r>
            <a:rPr lang="en-US" sz="1800" kern="1200" dirty="0"/>
            <a:t>e) </a:t>
          </a:r>
          <a:r>
            <a:rPr lang="mk-MK" sz="1800" kern="1200" dirty="0"/>
            <a:t>Обезбедување електронски докази за кривични дела неповрзани со сајбер-криминал</a:t>
          </a:r>
          <a:endParaRPr lang="en-US" sz="1800" kern="1200" dirty="0"/>
        </a:p>
      </dsp:txBody>
      <dsp:txXfrm>
        <a:off x="3327525" y="3937433"/>
        <a:ext cx="4073882" cy="926455"/>
      </dsp:txXfrm>
    </dsp:sp>
    <dsp:sp modelId="{41DAB04F-B76E-41A3-BF92-19D36F058A9E}">
      <dsp:nvSpPr>
        <dsp:cNvPr id="0" name=""/>
        <dsp:cNvSpPr/>
      </dsp:nvSpPr>
      <dsp:spPr>
        <a:xfrm>
          <a:off x="3241492" y="4863888"/>
          <a:ext cx="4151727"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5C7DCB4-3723-4443-ADD7-DBEB1005841A}">
      <dsp:nvSpPr>
        <dsp:cNvPr id="0" name=""/>
        <dsp:cNvSpPr/>
      </dsp:nvSpPr>
      <dsp:spPr>
        <a:xfrm>
          <a:off x="0" y="2397"/>
          <a:ext cx="7905464" cy="0"/>
        </a:xfrm>
        <a:prstGeom prst="line">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FE00427-EDF8-324F-9A5C-A181E81A4D48}">
      <dsp:nvSpPr>
        <dsp:cNvPr id="0" name=""/>
        <dsp:cNvSpPr/>
      </dsp:nvSpPr>
      <dsp:spPr>
        <a:xfrm>
          <a:off x="0" y="2397"/>
          <a:ext cx="2832090" cy="491069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1440" tIns="91440" rIns="91440" bIns="91440" numCol="1" spcCol="1270" anchor="t" anchorCtr="0">
          <a:noAutofit/>
        </a:bodyPr>
        <a:lstStyle/>
        <a:p>
          <a:pPr marL="0" lvl="0" indent="0" algn="l" defTabSz="1066800">
            <a:lnSpc>
              <a:spcPct val="90000"/>
            </a:lnSpc>
            <a:spcBef>
              <a:spcPct val="0"/>
            </a:spcBef>
            <a:spcAft>
              <a:spcPct val="35000"/>
            </a:spcAft>
            <a:buNone/>
          </a:pPr>
          <a:r>
            <a:rPr lang="mk-MK" sz="2400" b="1" kern="1200" dirty="0"/>
            <a:t>Кое од следниве тврдења е точно – Конвенцијата од Будимпешта</a:t>
          </a:r>
          <a:r>
            <a:rPr lang="en-US" sz="2400" b="1" kern="1200" dirty="0"/>
            <a:t>:</a:t>
          </a:r>
        </a:p>
      </dsp:txBody>
      <dsp:txXfrm>
        <a:off x="0" y="2397"/>
        <a:ext cx="2832090" cy="4910697"/>
      </dsp:txXfrm>
    </dsp:sp>
    <dsp:sp modelId="{5D9EDF3F-7B20-8E47-A431-F9F24450F874}">
      <dsp:nvSpPr>
        <dsp:cNvPr id="0" name=""/>
        <dsp:cNvSpPr/>
      </dsp:nvSpPr>
      <dsp:spPr>
        <a:xfrm>
          <a:off x="2698786" y="135970"/>
          <a:ext cx="4975540" cy="227824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1920" tIns="121920" rIns="121920" bIns="121920" numCol="1" spcCol="1270" anchor="t" anchorCtr="0">
          <a:noAutofit/>
        </a:bodyPr>
        <a:lstStyle/>
        <a:p>
          <a:pPr marL="0" lvl="0" indent="0" algn="l" defTabSz="1422400">
            <a:lnSpc>
              <a:spcPct val="90000"/>
            </a:lnSpc>
            <a:spcBef>
              <a:spcPct val="0"/>
            </a:spcBef>
            <a:spcAft>
              <a:spcPct val="35000"/>
            </a:spcAft>
            <a:buNone/>
          </a:pPr>
          <a:r>
            <a:rPr lang="en-US" sz="3200" kern="1200" dirty="0"/>
            <a:t>a)</a:t>
          </a:r>
          <a:r>
            <a:rPr lang="mk-MK" sz="3200" kern="1200" dirty="0"/>
            <a:t> Конвенцијата од Будимпешта засега само 65 земји</a:t>
          </a:r>
          <a:endParaRPr lang="en-US" sz="3200" kern="1200" dirty="0"/>
        </a:p>
      </dsp:txBody>
      <dsp:txXfrm>
        <a:off x="2698786" y="135970"/>
        <a:ext cx="4975540" cy="2278241"/>
      </dsp:txXfrm>
    </dsp:sp>
    <dsp:sp modelId="{EB798B99-5590-864A-A2C1-F553D99D3FAA}">
      <dsp:nvSpPr>
        <dsp:cNvPr id="0" name=""/>
        <dsp:cNvSpPr/>
      </dsp:nvSpPr>
      <dsp:spPr>
        <a:xfrm>
          <a:off x="2832090" y="2394551"/>
          <a:ext cx="5070614"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D6847470-F054-2943-A634-F983FF0A0122}">
      <dsp:nvSpPr>
        <dsp:cNvPr id="0" name=""/>
        <dsp:cNvSpPr/>
      </dsp:nvSpPr>
      <dsp:spPr>
        <a:xfrm>
          <a:off x="2767598" y="2518305"/>
          <a:ext cx="4975540" cy="227824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1920" tIns="121920" rIns="121920" bIns="121920" numCol="1" spcCol="1270" anchor="t" anchorCtr="0">
          <a:noAutofit/>
        </a:bodyPr>
        <a:lstStyle/>
        <a:p>
          <a:pPr marL="0" lvl="0" indent="0" algn="l" defTabSz="1422400">
            <a:lnSpc>
              <a:spcPct val="90000"/>
            </a:lnSpc>
            <a:spcBef>
              <a:spcPct val="0"/>
            </a:spcBef>
            <a:spcAft>
              <a:spcPct val="35000"/>
            </a:spcAft>
            <a:buNone/>
          </a:pPr>
          <a:r>
            <a:rPr lang="en-US" sz="3200" kern="1200" dirty="0"/>
            <a:t>b) </a:t>
          </a:r>
          <a:r>
            <a:rPr lang="mk-MK" sz="3200" kern="1200" dirty="0"/>
            <a:t>Конвенцијата од Будимпешта има 65 договорни страни</a:t>
          </a:r>
          <a:endParaRPr lang="en-US" sz="3200" kern="1200" dirty="0"/>
        </a:p>
      </dsp:txBody>
      <dsp:txXfrm>
        <a:off x="2767598" y="2518305"/>
        <a:ext cx="4975540" cy="2278241"/>
      </dsp:txXfrm>
    </dsp:sp>
    <dsp:sp modelId="{5B901F7D-EE59-304E-B86D-F0C8CC3A841B}">
      <dsp:nvSpPr>
        <dsp:cNvPr id="0" name=""/>
        <dsp:cNvSpPr/>
      </dsp:nvSpPr>
      <dsp:spPr>
        <a:xfrm>
          <a:off x="2832090" y="4786704"/>
          <a:ext cx="5070614"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5C7DCB4-3723-4443-ADD7-DBEB1005841A}">
      <dsp:nvSpPr>
        <dsp:cNvPr id="0" name=""/>
        <dsp:cNvSpPr/>
      </dsp:nvSpPr>
      <dsp:spPr>
        <a:xfrm>
          <a:off x="0" y="2397"/>
          <a:ext cx="7905464" cy="0"/>
        </a:xfrm>
        <a:prstGeom prst="line">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FE00427-EDF8-324F-9A5C-A181E81A4D48}">
      <dsp:nvSpPr>
        <dsp:cNvPr id="0" name=""/>
        <dsp:cNvSpPr/>
      </dsp:nvSpPr>
      <dsp:spPr>
        <a:xfrm>
          <a:off x="0" y="2397"/>
          <a:ext cx="2832090" cy="491069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1440" tIns="91440" rIns="91440" bIns="91440" numCol="1" spcCol="1270" anchor="t" anchorCtr="0">
          <a:noAutofit/>
        </a:bodyPr>
        <a:lstStyle/>
        <a:p>
          <a:pPr marL="0" lvl="0" indent="0" algn="l" defTabSz="1066800">
            <a:lnSpc>
              <a:spcPct val="90000"/>
            </a:lnSpc>
            <a:spcBef>
              <a:spcPct val="0"/>
            </a:spcBef>
            <a:spcAft>
              <a:spcPct val="35000"/>
            </a:spcAft>
            <a:buNone/>
          </a:pPr>
          <a:r>
            <a:rPr lang="mk-MK" sz="2400" b="1" kern="1200" dirty="0"/>
            <a:t>Кое од следниве тврдења е точно – Конвенцијата од Будимпешта</a:t>
          </a:r>
          <a:r>
            <a:rPr lang="en-US" sz="2400" b="1" kern="1200" dirty="0"/>
            <a:t>:</a:t>
          </a:r>
        </a:p>
      </dsp:txBody>
      <dsp:txXfrm>
        <a:off x="0" y="2397"/>
        <a:ext cx="2832090" cy="4910697"/>
      </dsp:txXfrm>
    </dsp:sp>
    <dsp:sp modelId="{5D9EDF3F-7B20-8E47-A431-F9F24450F874}">
      <dsp:nvSpPr>
        <dsp:cNvPr id="0" name=""/>
        <dsp:cNvSpPr/>
      </dsp:nvSpPr>
      <dsp:spPr>
        <a:xfrm>
          <a:off x="2698786" y="135970"/>
          <a:ext cx="4975540" cy="227824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1920" tIns="121920" rIns="121920" bIns="121920" numCol="1" spcCol="1270" anchor="t" anchorCtr="0">
          <a:noAutofit/>
        </a:bodyPr>
        <a:lstStyle/>
        <a:p>
          <a:pPr marL="0" lvl="0" indent="0" algn="l" defTabSz="1422400">
            <a:lnSpc>
              <a:spcPct val="90000"/>
            </a:lnSpc>
            <a:spcBef>
              <a:spcPct val="0"/>
            </a:spcBef>
            <a:spcAft>
              <a:spcPct val="35000"/>
            </a:spcAft>
            <a:buNone/>
          </a:pPr>
          <a:r>
            <a:rPr lang="en-US" sz="3200" kern="1200" dirty="0"/>
            <a:t>a)</a:t>
          </a:r>
          <a:r>
            <a:rPr lang="mk-MK" sz="3200" kern="1200" dirty="0"/>
            <a:t> Конвенцијата од Будимпешта засега само 65 земји</a:t>
          </a:r>
          <a:endParaRPr lang="en-US" sz="3200" kern="1200" dirty="0"/>
        </a:p>
      </dsp:txBody>
      <dsp:txXfrm>
        <a:off x="2698786" y="135970"/>
        <a:ext cx="4975540" cy="2278241"/>
      </dsp:txXfrm>
    </dsp:sp>
    <dsp:sp modelId="{EB798B99-5590-864A-A2C1-F553D99D3FAA}">
      <dsp:nvSpPr>
        <dsp:cNvPr id="0" name=""/>
        <dsp:cNvSpPr/>
      </dsp:nvSpPr>
      <dsp:spPr>
        <a:xfrm>
          <a:off x="2832090" y="2394551"/>
          <a:ext cx="5070614"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D6847470-F054-2943-A634-F983FF0A0122}">
      <dsp:nvSpPr>
        <dsp:cNvPr id="0" name=""/>
        <dsp:cNvSpPr/>
      </dsp:nvSpPr>
      <dsp:spPr>
        <a:xfrm>
          <a:off x="2767598" y="2518305"/>
          <a:ext cx="4975540" cy="227824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1920" tIns="121920" rIns="121920" bIns="121920" numCol="1" spcCol="1270" anchor="t" anchorCtr="0">
          <a:noAutofit/>
        </a:bodyPr>
        <a:lstStyle/>
        <a:p>
          <a:pPr marL="0" lvl="0" indent="0" algn="l" defTabSz="1422400">
            <a:lnSpc>
              <a:spcPct val="90000"/>
            </a:lnSpc>
            <a:spcBef>
              <a:spcPct val="0"/>
            </a:spcBef>
            <a:spcAft>
              <a:spcPct val="35000"/>
            </a:spcAft>
            <a:buNone/>
          </a:pPr>
          <a:r>
            <a:rPr lang="en-US" sz="3200" b="1" kern="1200" dirty="0">
              <a:solidFill>
                <a:srgbClr val="FF0000"/>
              </a:solidFill>
            </a:rPr>
            <a:t>b) </a:t>
          </a:r>
          <a:r>
            <a:rPr lang="mk-MK" sz="3200" b="1" kern="1200" dirty="0">
              <a:solidFill>
                <a:srgbClr val="FF0000"/>
              </a:solidFill>
            </a:rPr>
            <a:t>Конвенцијата од Будимпешта има 65 договорни страни</a:t>
          </a:r>
          <a:endParaRPr lang="en-US" sz="3200" b="1" kern="1200" dirty="0">
            <a:solidFill>
              <a:srgbClr val="FF0000"/>
            </a:solidFill>
          </a:endParaRPr>
        </a:p>
      </dsp:txBody>
      <dsp:txXfrm>
        <a:off x="2767598" y="2518305"/>
        <a:ext cx="4975540" cy="2278241"/>
      </dsp:txXfrm>
    </dsp:sp>
    <dsp:sp modelId="{5B901F7D-EE59-304E-B86D-F0C8CC3A841B}">
      <dsp:nvSpPr>
        <dsp:cNvPr id="0" name=""/>
        <dsp:cNvSpPr/>
      </dsp:nvSpPr>
      <dsp:spPr>
        <a:xfrm>
          <a:off x="2832090" y="4786704"/>
          <a:ext cx="5070614"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5C7DCB4-3723-4443-ADD7-DBEB1005841A}">
      <dsp:nvSpPr>
        <dsp:cNvPr id="0" name=""/>
        <dsp:cNvSpPr/>
      </dsp:nvSpPr>
      <dsp:spPr>
        <a:xfrm>
          <a:off x="0" y="2466"/>
          <a:ext cx="8454262" cy="0"/>
        </a:xfrm>
        <a:prstGeom prst="line">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FE00427-EDF8-324F-9A5C-A181E81A4D48}">
      <dsp:nvSpPr>
        <dsp:cNvPr id="0" name=""/>
        <dsp:cNvSpPr/>
      </dsp:nvSpPr>
      <dsp:spPr>
        <a:xfrm>
          <a:off x="0" y="2466"/>
          <a:ext cx="2940495" cy="505204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9060" tIns="99060" rIns="99060" bIns="99060" numCol="1" spcCol="1270" anchor="t" anchorCtr="0">
          <a:noAutofit/>
        </a:bodyPr>
        <a:lstStyle/>
        <a:p>
          <a:pPr marL="0" lvl="0" indent="0" algn="l" defTabSz="1155700">
            <a:lnSpc>
              <a:spcPct val="90000"/>
            </a:lnSpc>
            <a:spcBef>
              <a:spcPct val="0"/>
            </a:spcBef>
            <a:spcAft>
              <a:spcPct val="35000"/>
            </a:spcAft>
            <a:buNone/>
          </a:pPr>
          <a:r>
            <a:rPr lang="mk-MK" sz="2600" b="1" kern="1200" dirty="0"/>
            <a:t>Кое од следниве тврдења е вистинито – Конвенцијата од Будимпешта е</a:t>
          </a:r>
          <a:r>
            <a:rPr lang="en-US" sz="2600" b="1" kern="1200" dirty="0"/>
            <a:t>:</a:t>
          </a:r>
        </a:p>
      </dsp:txBody>
      <dsp:txXfrm>
        <a:off x="0" y="2466"/>
        <a:ext cx="2940495" cy="5052045"/>
      </dsp:txXfrm>
    </dsp:sp>
    <dsp:sp modelId="{5D9EDF3F-7B20-8E47-A431-F9F24450F874}">
      <dsp:nvSpPr>
        <dsp:cNvPr id="0" name=""/>
        <dsp:cNvSpPr/>
      </dsp:nvSpPr>
      <dsp:spPr>
        <a:xfrm>
          <a:off x="3043779" y="42166"/>
          <a:ext cx="5405196" cy="79399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2390" tIns="72390" rIns="72390" bIns="72390" numCol="1" spcCol="1270" anchor="t" anchorCtr="0">
          <a:noAutofit/>
        </a:bodyPr>
        <a:lstStyle/>
        <a:p>
          <a:pPr marL="0" lvl="0" indent="0" algn="l" defTabSz="844550">
            <a:lnSpc>
              <a:spcPct val="90000"/>
            </a:lnSpc>
            <a:spcBef>
              <a:spcPct val="0"/>
            </a:spcBef>
            <a:spcAft>
              <a:spcPct val="35000"/>
            </a:spcAft>
            <a:buNone/>
          </a:pPr>
          <a:r>
            <a:rPr lang="en-US" sz="1900" kern="1200" dirty="0"/>
            <a:t>a) </a:t>
          </a:r>
          <a:r>
            <a:rPr lang="mk-MK" sz="1900" kern="1200" dirty="0"/>
            <a:t>Договор за сајбер-криминал и електронски докази</a:t>
          </a:r>
          <a:endParaRPr lang="en-US" sz="1900" kern="1200" dirty="0"/>
        </a:p>
      </dsp:txBody>
      <dsp:txXfrm>
        <a:off x="3043779" y="42166"/>
        <a:ext cx="5405196" cy="793992"/>
      </dsp:txXfrm>
    </dsp:sp>
    <dsp:sp modelId="{EB798B99-5590-864A-A2C1-F553D99D3FAA}">
      <dsp:nvSpPr>
        <dsp:cNvPr id="0" name=""/>
        <dsp:cNvSpPr/>
      </dsp:nvSpPr>
      <dsp:spPr>
        <a:xfrm>
          <a:off x="2940495" y="836158"/>
          <a:ext cx="5508480"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B9E57DF2-F223-F848-B6AB-FEB0F6FB4076}">
      <dsp:nvSpPr>
        <dsp:cNvPr id="0" name=""/>
        <dsp:cNvSpPr/>
      </dsp:nvSpPr>
      <dsp:spPr>
        <a:xfrm>
          <a:off x="3043779" y="875858"/>
          <a:ext cx="5405196" cy="79399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2390" tIns="72390" rIns="72390" bIns="72390" numCol="1" spcCol="1270" anchor="t" anchorCtr="0">
          <a:noAutofit/>
        </a:bodyPr>
        <a:lstStyle/>
        <a:p>
          <a:pPr marL="0" lvl="0" indent="0" algn="l" defTabSz="844550">
            <a:lnSpc>
              <a:spcPct val="90000"/>
            </a:lnSpc>
            <a:spcBef>
              <a:spcPct val="0"/>
            </a:spcBef>
            <a:spcAft>
              <a:spcPct val="35000"/>
            </a:spcAft>
            <a:buNone/>
          </a:pPr>
          <a:r>
            <a:rPr lang="en-US" sz="1900" kern="1200" dirty="0"/>
            <a:t>b) </a:t>
          </a:r>
          <a:r>
            <a:rPr lang="mk-MK" sz="1900" kern="1200" dirty="0"/>
            <a:t>Глобален договор</a:t>
          </a:r>
          <a:endParaRPr lang="en-US" sz="1900" kern="1200" dirty="0"/>
        </a:p>
      </dsp:txBody>
      <dsp:txXfrm>
        <a:off x="3043779" y="875858"/>
        <a:ext cx="5405196" cy="793992"/>
      </dsp:txXfrm>
    </dsp:sp>
    <dsp:sp modelId="{1E88F2A9-FC8F-2A4F-ABF4-2C5837CA76E5}">
      <dsp:nvSpPr>
        <dsp:cNvPr id="0" name=""/>
        <dsp:cNvSpPr/>
      </dsp:nvSpPr>
      <dsp:spPr>
        <a:xfrm>
          <a:off x="2940495" y="1669851"/>
          <a:ext cx="5508480"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576A2C98-791A-4E50-8CB8-1914215BEA2D}">
      <dsp:nvSpPr>
        <dsp:cNvPr id="0" name=""/>
        <dsp:cNvSpPr/>
      </dsp:nvSpPr>
      <dsp:spPr>
        <a:xfrm>
          <a:off x="3043779" y="1709551"/>
          <a:ext cx="5405196" cy="79399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2390" tIns="72390" rIns="72390" bIns="72390" numCol="1" spcCol="1270" anchor="t" anchorCtr="0">
          <a:noAutofit/>
        </a:bodyPr>
        <a:lstStyle/>
        <a:p>
          <a:pPr marL="0" lvl="0" indent="0" algn="l" defTabSz="844550">
            <a:lnSpc>
              <a:spcPct val="90000"/>
            </a:lnSpc>
            <a:spcBef>
              <a:spcPct val="0"/>
            </a:spcBef>
            <a:spcAft>
              <a:spcPct val="35000"/>
            </a:spcAft>
            <a:buNone/>
          </a:pPr>
          <a:r>
            <a:rPr lang="en-US" sz="1900" kern="1200" dirty="0"/>
            <a:t>c) </a:t>
          </a:r>
          <a:r>
            <a:rPr lang="mk-MK" sz="1900" kern="1200" dirty="0"/>
            <a:t>Помош при борбата против перењето пари</a:t>
          </a:r>
          <a:endParaRPr lang="en-US" sz="1900" kern="1200" dirty="0"/>
        </a:p>
      </dsp:txBody>
      <dsp:txXfrm>
        <a:off x="3043779" y="1709551"/>
        <a:ext cx="5405196" cy="793992"/>
      </dsp:txXfrm>
    </dsp:sp>
    <dsp:sp modelId="{45167FBC-5EE3-4C8A-A94C-30BB5DE89AD6}">
      <dsp:nvSpPr>
        <dsp:cNvPr id="0" name=""/>
        <dsp:cNvSpPr/>
      </dsp:nvSpPr>
      <dsp:spPr>
        <a:xfrm>
          <a:off x="2940495" y="2503543"/>
          <a:ext cx="5508480"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0DEDE790-6650-4E13-B812-9DA3ABBAEB7C}">
      <dsp:nvSpPr>
        <dsp:cNvPr id="0" name=""/>
        <dsp:cNvSpPr/>
      </dsp:nvSpPr>
      <dsp:spPr>
        <a:xfrm>
          <a:off x="3049065" y="2543243"/>
          <a:ext cx="5405196" cy="79399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2390" tIns="72390" rIns="72390" bIns="72390" numCol="1" spcCol="1270" anchor="t" anchorCtr="0">
          <a:noAutofit/>
        </a:bodyPr>
        <a:lstStyle/>
        <a:p>
          <a:pPr marL="0" lvl="0" indent="0" algn="l" defTabSz="844550">
            <a:lnSpc>
              <a:spcPct val="90000"/>
            </a:lnSpc>
            <a:spcBef>
              <a:spcPct val="0"/>
            </a:spcBef>
            <a:spcAft>
              <a:spcPct val="35000"/>
            </a:spcAft>
            <a:buNone/>
          </a:pPr>
          <a:r>
            <a:rPr lang="en-US" sz="1900" kern="1200" dirty="0"/>
            <a:t>d) </a:t>
          </a:r>
          <a:r>
            <a:rPr lang="mk-MK" sz="1900" kern="1200" dirty="0"/>
            <a:t>Ги фаворизира земјите со инфраструктура</a:t>
          </a:r>
          <a:endParaRPr lang="en-US" sz="1900" kern="1200" dirty="0"/>
        </a:p>
      </dsp:txBody>
      <dsp:txXfrm>
        <a:off x="3049065" y="2543243"/>
        <a:ext cx="5405196" cy="793992"/>
      </dsp:txXfrm>
    </dsp:sp>
    <dsp:sp modelId="{41DAB04F-B76E-41A3-BF92-19D36F058A9E}">
      <dsp:nvSpPr>
        <dsp:cNvPr id="0" name=""/>
        <dsp:cNvSpPr/>
      </dsp:nvSpPr>
      <dsp:spPr>
        <a:xfrm>
          <a:off x="2940495" y="3337236"/>
          <a:ext cx="5508480"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27817E14-DB1F-4D8F-A68A-7A628C5AB32E}">
      <dsp:nvSpPr>
        <dsp:cNvPr id="0" name=""/>
        <dsp:cNvSpPr/>
      </dsp:nvSpPr>
      <dsp:spPr>
        <a:xfrm>
          <a:off x="3043779" y="3376936"/>
          <a:ext cx="5405196" cy="79399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2390" tIns="72390" rIns="72390" bIns="72390" numCol="1" spcCol="1270" anchor="t" anchorCtr="0">
          <a:noAutofit/>
        </a:bodyPr>
        <a:lstStyle/>
        <a:p>
          <a:pPr marL="0" lvl="0" indent="0" algn="l" defTabSz="844550">
            <a:lnSpc>
              <a:spcPct val="90000"/>
            </a:lnSpc>
            <a:spcBef>
              <a:spcPct val="0"/>
            </a:spcBef>
            <a:spcAft>
              <a:spcPct val="35000"/>
            </a:spcAft>
            <a:buNone/>
          </a:pPr>
          <a:r>
            <a:rPr lang="en-US" sz="1900" kern="1200" dirty="0"/>
            <a:t>e) </a:t>
          </a:r>
          <a:r>
            <a:rPr lang="mk-MK" sz="1900" kern="1200" dirty="0"/>
            <a:t>Може да се користи за замрзнување виртуелни валути и виртуелни средства</a:t>
          </a:r>
          <a:endParaRPr lang="en-US" sz="1900" kern="1200" dirty="0"/>
        </a:p>
      </dsp:txBody>
      <dsp:txXfrm>
        <a:off x="3043779" y="3376936"/>
        <a:ext cx="5405196" cy="793992"/>
      </dsp:txXfrm>
    </dsp:sp>
    <dsp:sp modelId="{9B1E8AEA-2A8D-4500-8486-4DCED5C7B4CD}">
      <dsp:nvSpPr>
        <dsp:cNvPr id="0" name=""/>
        <dsp:cNvSpPr/>
      </dsp:nvSpPr>
      <dsp:spPr>
        <a:xfrm>
          <a:off x="2940495" y="4170929"/>
          <a:ext cx="5508480"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6298CF68-F6D0-4A26-B99F-FB0058621F2E}">
      <dsp:nvSpPr>
        <dsp:cNvPr id="0" name=""/>
        <dsp:cNvSpPr/>
      </dsp:nvSpPr>
      <dsp:spPr>
        <a:xfrm>
          <a:off x="3043779" y="4210628"/>
          <a:ext cx="5405196" cy="79399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2390" tIns="72390" rIns="72390" bIns="72390" numCol="1" spcCol="1270" anchor="t" anchorCtr="0">
          <a:noAutofit/>
        </a:bodyPr>
        <a:lstStyle/>
        <a:p>
          <a:pPr marL="0" lvl="0" indent="0" algn="l" defTabSz="844550">
            <a:lnSpc>
              <a:spcPct val="90000"/>
            </a:lnSpc>
            <a:spcBef>
              <a:spcPct val="0"/>
            </a:spcBef>
            <a:spcAft>
              <a:spcPct val="35000"/>
            </a:spcAft>
            <a:buNone/>
          </a:pPr>
          <a:r>
            <a:rPr lang="en-US" sz="1900" b="0" kern="1200" dirty="0">
              <a:solidFill>
                <a:schemeClr val="tx1"/>
              </a:solidFill>
            </a:rPr>
            <a:t>f) </a:t>
          </a:r>
          <a:r>
            <a:rPr lang="mk-MK" sz="1900" b="0" kern="1200" dirty="0">
              <a:solidFill>
                <a:schemeClr val="tx1"/>
              </a:solidFill>
            </a:rPr>
            <a:t>Сѐ од горенаведеното</a:t>
          </a:r>
          <a:endParaRPr lang="en-US" sz="1900" b="0" kern="1200" dirty="0">
            <a:solidFill>
              <a:schemeClr val="tx1"/>
            </a:solidFill>
          </a:endParaRPr>
        </a:p>
      </dsp:txBody>
      <dsp:txXfrm>
        <a:off x="3043779" y="4210628"/>
        <a:ext cx="5405196" cy="793992"/>
      </dsp:txXfrm>
    </dsp:sp>
    <dsp:sp modelId="{281B62DC-F992-4147-9B8F-04FD715E221E}">
      <dsp:nvSpPr>
        <dsp:cNvPr id="0" name=""/>
        <dsp:cNvSpPr/>
      </dsp:nvSpPr>
      <dsp:spPr>
        <a:xfrm>
          <a:off x="2940495" y="5004621"/>
          <a:ext cx="5508480"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5C7DCB4-3723-4443-ADD7-DBEB1005841A}">
      <dsp:nvSpPr>
        <dsp:cNvPr id="0" name=""/>
        <dsp:cNvSpPr/>
      </dsp:nvSpPr>
      <dsp:spPr>
        <a:xfrm>
          <a:off x="0" y="2466"/>
          <a:ext cx="8454262" cy="0"/>
        </a:xfrm>
        <a:prstGeom prst="line">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FE00427-EDF8-324F-9A5C-A181E81A4D48}">
      <dsp:nvSpPr>
        <dsp:cNvPr id="0" name=""/>
        <dsp:cNvSpPr/>
      </dsp:nvSpPr>
      <dsp:spPr>
        <a:xfrm>
          <a:off x="0" y="2466"/>
          <a:ext cx="2940495" cy="505204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9060" tIns="99060" rIns="99060" bIns="99060" numCol="1" spcCol="1270" anchor="t" anchorCtr="0">
          <a:noAutofit/>
        </a:bodyPr>
        <a:lstStyle/>
        <a:p>
          <a:pPr marL="0" lvl="0" indent="0" algn="l" defTabSz="1155700">
            <a:lnSpc>
              <a:spcPct val="90000"/>
            </a:lnSpc>
            <a:spcBef>
              <a:spcPct val="0"/>
            </a:spcBef>
            <a:spcAft>
              <a:spcPct val="35000"/>
            </a:spcAft>
            <a:buNone/>
          </a:pPr>
          <a:r>
            <a:rPr lang="mk-MK" sz="2600" b="1" kern="1200" dirty="0"/>
            <a:t>Кое од следниве тврдења е вистинито – Конвенцијата од Будимпешта е</a:t>
          </a:r>
          <a:r>
            <a:rPr lang="en-US" sz="2600" b="1" kern="1200" dirty="0"/>
            <a:t>:</a:t>
          </a:r>
        </a:p>
      </dsp:txBody>
      <dsp:txXfrm>
        <a:off x="0" y="2466"/>
        <a:ext cx="2940495" cy="5052045"/>
      </dsp:txXfrm>
    </dsp:sp>
    <dsp:sp modelId="{5D9EDF3F-7B20-8E47-A431-F9F24450F874}">
      <dsp:nvSpPr>
        <dsp:cNvPr id="0" name=""/>
        <dsp:cNvSpPr/>
      </dsp:nvSpPr>
      <dsp:spPr>
        <a:xfrm>
          <a:off x="3043779" y="42166"/>
          <a:ext cx="5405196" cy="79399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2390" tIns="72390" rIns="72390" bIns="72390" numCol="1" spcCol="1270" anchor="t" anchorCtr="0">
          <a:noAutofit/>
        </a:bodyPr>
        <a:lstStyle/>
        <a:p>
          <a:pPr marL="0" lvl="0" indent="0" algn="l" defTabSz="844550">
            <a:lnSpc>
              <a:spcPct val="90000"/>
            </a:lnSpc>
            <a:spcBef>
              <a:spcPct val="0"/>
            </a:spcBef>
            <a:spcAft>
              <a:spcPct val="35000"/>
            </a:spcAft>
            <a:buNone/>
          </a:pPr>
          <a:r>
            <a:rPr lang="en-US" sz="1900" kern="1200" dirty="0"/>
            <a:t>a) </a:t>
          </a:r>
          <a:r>
            <a:rPr lang="mk-MK" sz="1900" kern="1200" dirty="0"/>
            <a:t>Договор за сајбер-криминал и електронски докази</a:t>
          </a:r>
          <a:endParaRPr lang="en-US" sz="1900" kern="1200" dirty="0"/>
        </a:p>
      </dsp:txBody>
      <dsp:txXfrm>
        <a:off x="3043779" y="42166"/>
        <a:ext cx="5405196" cy="793992"/>
      </dsp:txXfrm>
    </dsp:sp>
    <dsp:sp modelId="{EB798B99-5590-864A-A2C1-F553D99D3FAA}">
      <dsp:nvSpPr>
        <dsp:cNvPr id="0" name=""/>
        <dsp:cNvSpPr/>
      </dsp:nvSpPr>
      <dsp:spPr>
        <a:xfrm>
          <a:off x="2940495" y="836158"/>
          <a:ext cx="5508480"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B9E57DF2-F223-F848-B6AB-FEB0F6FB4076}">
      <dsp:nvSpPr>
        <dsp:cNvPr id="0" name=""/>
        <dsp:cNvSpPr/>
      </dsp:nvSpPr>
      <dsp:spPr>
        <a:xfrm>
          <a:off x="3043779" y="875858"/>
          <a:ext cx="5405196" cy="79399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2390" tIns="72390" rIns="72390" bIns="72390" numCol="1" spcCol="1270" anchor="t" anchorCtr="0">
          <a:noAutofit/>
        </a:bodyPr>
        <a:lstStyle/>
        <a:p>
          <a:pPr marL="0" lvl="0" indent="0" algn="l" defTabSz="844550">
            <a:lnSpc>
              <a:spcPct val="90000"/>
            </a:lnSpc>
            <a:spcBef>
              <a:spcPct val="0"/>
            </a:spcBef>
            <a:spcAft>
              <a:spcPct val="35000"/>
            </a:spcAft>
            <a:buNone/>
          </a:pPr>
          <a:r>
            <a:rPr lang="en-US" sz="1900" kern="1200" dirty="0"/>
            <a:t>b) </a:t>
          </a:r>
          <a:r>
            <a:rPr lang="mk-MK" sz="1900" kern="1200" dirty="0"/>
            <a:t>Глобален договор</a:t>
          </a:r>
          <a:endParaRPr lang="en-US" sz="1900" kern="1200" dirty="0"/>
        </a:p>
      </dsp:txBody>
      <dsp:txXfrm>
        <a:off x="3043779" y="875858"/>
        <a:ext cx="5405196" cy="793992"/>
      </dsp:txXfrm>
    </dsp:sp>
    <dsp:sp modelId="{1E88F2A9-FC8F-2A4F-ABF4-2C5837CA76E5}">
      <dsp:nvSpPr>
        <dsp:cNvPr id="0" name=""/>
        <dsp:cNvSpPr/>
      </dsp:nvSpPr>
      <dsp:spPr>
        <a:xfrm>
          <a:off x="2940495" y="1669851"/>
          <a:ext cx="5508480"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576A2C98-791A-4E50-8CB8-1914215BEA2D}">
      <dsp:nvSpPr>
        <dsp:cNvPr id="0" name=""/>
        <dsp:cNvSpPr/>
      </dsp:nvSpPr>
      <dsp:spPr>
        <a:xfrm>
          <a:off x="3043779" y="1709551"/>
          <a:ext cx="5405196" cy="79399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2390" tIns="72390" rIns="72390" bIns="72390" numCol="1" spcCol="1270" anchor="t" anchorCtr="0">
          <a:noAutofit/>
        </a:bodyPr>
        <a:lstStyle/>
        <a:p>
          <a:pPr marL="0" lvl="0" indent="0" algn="l" defTabSz="844550">
            <a:lnSpc>
              <a:spcPct val="90000"/>
            </a:lnSpc>
            <a:spcBef>
              <a:spcPct val="0"/>
            </a:spcBef>
            <a:spcAft>
              <a:spcPct val="35000"/>
            </a:spcAft>
            <a:buNone/>
          </a:pPr>
          <a:r>
            <a:rPr lang="en-US" sz="1900" kern="1200" dirty="0"/>
            <a:t>c) </a:t>
          </a:r>
          <a:r>
            <a:rPr lang="mk-MK" sz="1900" kern="1200" dirty="0"/>
            <a:t>Помош при борбата против перењето пари</a:t>
          </a:r>
          <a:endParaRPr lang="en-US" sz="1900" kern="1200" dirty="0"/>
        </a:p>
      </dsp:txBody>
      <dsp:txXfrm>
        <a:off x="3043779" y="1709551"/>
        <a:ext cx="5405196" cy="793992"/>
      </dsp:txXfrm>
    </dsp:sp>
    <dsp:sp modelId="{45167FBC-5EE3-4C8A-A94C-30BB5DE89AD6}">
      <dsp:nvSpPr>
        <dsp:cNvPr id="0" name=""/>
        <dsp:cNvSpPr/>
      </dsp:nvSpPr>
      <dsp:spPr>
        <a:xfrm>
          <a:off x="2940495" y="2503543"/>
          <a:ext cx="5508480"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0DEDE790-6650-4E13-B812-9DA3ABBAEB7C}">
      <dsp:nvSpPr>
        <dsp:cNvPr id="0" name=""/>
        <dsp:cNvSpPr/>
      </dsp:nvSpPr>
      <dsp:spPr>
        <a:xfrm>
          <a:off x="3049065" y="2543243"/>
          <a:ext cx="5405196" cy="79399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2390" tIns="72390" rIns="72390" bIns="72390" numCol="1" spcCol="1270" anchor="t" anchorCtr="0">
          <a:noAutofit/>
        </a:bodyPr>
        <a:lstStyle/>
        <a:p>
          <a:pPr marL="0" lvl="0" indent="0" algn="l" defTabSz="844550">
            <a:lnSpc>
              <a:spcPct val="90000"/>
            </a:lnSpc>
            <a:spcBef>
              <a:spcPct val="0"/>
            </a:spcBef>
            <a:spcAft>
              <a:spcPct val="35000"/>
            </a:spcAft>
            <a:buNone/>
          </a:pPr>
          <a:r>
            <a:rPr lang="en-US" sz="1900" kern="1200" dirty="0"/>
            <a:t>d) </a:t>
          </a:r>
          <a:r>
            <a:rPr lang="mk-MK" sz="1900" kern="1200" dirty="0"/>
            <a:t>Ги фаворизира земјите со инфраструктура</a:t>
          </a:r>
          <a:endParaRPr lang="en-US" sz="1900" kern="1200" dirty="0"/>
        </a:p>
      </dsp:txBody>
      <dsp:txXfrm>
        <a:off x="3049065" y="2543243"/>
        <a:ext cx="5405196" cy="793992"/>
      </dsp:txXfrm>
    </dsp:sp>
    <dsp:sp modelId="{41DAB04F-B76E-41A3-BF92-19D36F058A9E}">
      <dsp:nvSpPr>
        <dsp:cNvPr id="0" name=""/>
        <dsp:cNvSpPr/>
      </dsp:nvSpPr>
      <dsp:spPr>
        <a:xfrm>
          <a:off x="2940495" y="3337236"/>
          <a:ext cx="5508480"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27817E14-DB1F-4D8F-A68A-7A628C5AB32E}">
      <dsp:nvSpPr>
        <dsp:cNvPr id="0" name=""/>
        <dsp:cNvSpPr/>
      </dsp:nvSpPr>
      <dsp:spPr>
        <a:xfrm>
          <a:off x="3043779" y="3376936"/>
          <a:ext cx="5405196" cy="79399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2390" tIns="72390" rIns="72390" bIns="72390" numCol="1" spcCol="1270" anchor="t" anchorCtr="0">
          <a:noAutofit/>
        </a:bodyPr>
        <a:lstStyle/>
        <a:p>
          <a:pPr marL="0" lvl="0" indent="0" algn="l" defTabSz="844550">
            <a:lnSpc>
              <a:spcPct val="90000"/>
            </a:lnSpc>
            <a:spcBef>
              <a:spcPct val="0"/>
            </a:spcBef>
            <a:spcAft>
              <a:spcPct val="35000"/>
            </a:spcAft>
            <a:buNone/>
          </a:pPr>
          <a:r>
            <a:rPr lang="en-US" sz="1900" kern="1200" dirty="0"/>
            <a:t>e) </a:t>
          </a:r>
          <a:r>
            <a:rPr lang="mk-MK" sz="1900" kern="1200" dirty="0"/>
            <a:t>Може да се користи за замрзнување виртуелни валути и виртуелни средства</a:t>
          </a:r>
          <a:endParaRPr lang="en-US" sz="1900" kern="1200" dirty="0"/>
        </a:p>
      </dsp:txBody>
      <dsp:txXfrm>
        <a:off x="3043779" y="3376936"/>
        <a:ext cx="5405196" cy="793992"/>
      </dsp:txXfrm>
    </dsp:sp>
    <dsp:sp modelId="{9B1E8AEA-2A8D-4500-8486-4DCED5C7B4CD}">
      <dsp:nvSpPr>
        <dsp:cNvPr id="0" name=""/>
        <dsp:cNvSpPr/>
      </dsp:nvSpPr>
      <dsp:spPr>
        <a:xfrm>
          <a:off x="2940495" y="4170929"/>
          <a:ext cx="5508480"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6298CF68-F6D0-4A26-B99F-FB0058621F2E}">
      <dsp:nvSpPr>
        <dsp:cNvPr id="0" name=""/>
        <dsp:cNvSpPr/>
      </dsp:nvSpPr>
      <dsp:spPr>
        <a:xfrm>
          <a:off x="3043779" y="4210628"/>
          <a:ext cx="5405196" cy="79399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2390" tIns="72390" rIns="72390" bIns="72390" numCol="1" spcCol="1270" anchor="t" anchorCtr="0">
          <a:noAutofit/>
        </a:bodyPr>
        <a:lstStyle/>
        <a:p>
          <a:pPr marL="0" lvl="0" indent="0" algn="l" defTabSz="844550">
            <a:lnSpc>
              <a:spcPct val="90000"/>
            </a:lnSpc>
            <a:spcBef>
              <a:spcPct val="0"/>
            </a:spcBef>
            <a:spcAft>
              <a:spcPct val="35000"/>
            </a:spcAft>
            <a:buNone/>
          </a:pPr>
          <a:r>
            <a:rPr lang="en-US" sz="1900" b="1" kern="1200" dirty="0">
              <a:solidFill>
                <a:srgbClr val="FF0000"/>
              </a:solidFill>
            </a:rPr>
            <a:t>f) </a:t>
          </a:r>
          <a:r>
            <a:rPr lang="mk-MK" sz="1900" b="1" kern="1200" dirty="0">
              <a:solidFill>
                <a:srgbClr val="FF0000"/>
              </a:solidFill>
            </a:rPr>
            <a:t>Сѐ од горенаведеното</a:t>
          </a:r>
          <a:endParaRPr lang="en-US" sz="1900" b="1" kern="1200" dirty="0">
            <a:solidFill>
              <a:srgbClr val="FF0000"/>
            </a:solidFill>
          </a:endParaRPr>
        </a:p>
      </dsp:txBody>
      <dsp:txXfrm>
        <a:off x="3043779" y="4210628"/>
        <a:ext cx="5405196" cy="793992"/>
      </dsp:txXfrm>
    </dsp:sp>
    <dsp:sp modelId="{281B62DC-F992-4147-9B8F-04FD715E221E}">
      <dsp:nvSpPr>
        <dsp:cNvPr id="0" name=""/>
        <dsp:cNvSpPr/>
      </dsp:nvSpPr>
      <dsp:spPr>
        <a:xfrm>
          <a:off x="2940495" y="5004621"/>
          <a:ext cx="5508480"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2.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3.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4.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5.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6.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7.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8.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drawing1.xml><?xml version="1.0" encoding="utf-8"?>
<c:userShapes xmlns:c="http://schemas.openxmlformats.org/drawingml/2006/chart">
  <cdr:relSizeAnchor xmlns:cdr="http://schemas.openxmlformats.org/drawingml/2006/chartDrawing">
    <cdr:from>
      <cdr:x>0.50141</cdr:x>
      <cdr:y>0.25419</cdr:y>
    </cdr:from>
    <cdr:to>
      <cdr:x>0.64891</cdr:x>
      <cdr:y>0.40694</cdr:y>
    </cdr:to>
    <cdr:sp macro="" textlink="">
      <cdr:nvSpPr>
        <cdr:cNvPr id="2" name="TextBox 1">
          <a:extLst xmlns:a="http://schemas.openxmlformats.org/drawingml/2006/main">
            <a:ext uri="{FF2B5EF4-FFF2-40B4-BE49-F238E27FC236}">
              <a16:creationId xmlns:a16="http://schemas.microsoft.com/office/drawing/2014/main" id="{71950FD7-E5ED-469B-A51D-5724AB52A70D}"/>
            </a:ext>
          </a:extLst>
        </cdr:cNvPr>
        <cdr:cNvSpPr txBox="1"/>
      </cdr:nvSpPr>
      <cdr:spPr>
        <a:xfrm xmlns:a="http://schemas.openxmlformats.org/drawingml/2006/main">
          <a:off x="5264242" y="1521614"/>
          <a:ext cx="1548595" cy="914377"/>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pPr algn="ctr"/>
          <a:r>
            <a:rPr lang="mk-MK" sz="2400" b="1" dirty="0">
              <a:solidFill>
                <a:schemeClr val="tx1"/>
              </a:solidFill>
              <a:latin typeface="Times New Roman" panose="02020603050405020304" pitchFamily="18" charset="0"/>
              <a:cs typeface="Times New Roman" panose="02020603050405020304" pitchFamily="18" charset="0"/>
            </a:rPr>
            <a:t>Овластувања</a:t>
          </a:r>
          <a:endParaRPr lang="en-GB" sz="2400" b="1" dirty="0">
            <a:solidFill>
              <a:schemeClr val="tx1"/>
            </a:solidFill>
            <a:latin typeface="Times New Roman" panose="02020603050405020304" pitchFamily="18" charset="0"/>
            <a:cs typeface="Times New Roman" panose="02020603050405020304" pitchFamily="18" charset="0"/>
          </a:endParaRPr>
        </a:p>
      </cdr:txBody>
    </cdr:sp>
  </cdr:relSizeAnchor>
  <cdr:relSizeAnchor xmlns:cdr="http://schemas.openxmlformats.org/drawingml/2006/chartDrawing">
    <cdr:from>
      <cdr:x>0.3213</cdr:x>
      <cdr:y>0.66188</cdr:y>
    </cdr:from>
    <cdr:to>
      <cdr:x>0.5</cdr:x>
      <cdr:y>0.81464</cdr:y>
    </cdr:to>
    <cdr:sp macro="" textlink="">
      <cdr:nvSpPr>
        <cdr:cNvPr id="3" name="TextBox 1">
          <a:extLst xmlns:a="http://schemas.openxmlformats.org/drawingml/2006/main">
            <a:ext uri="{FF2B5EF4-FFF2-40B4-BE49-F238E27FC236}">
              <a16:creationId xmlns:a16="http://schemas.microsoft.com/office/drawing/2014/main" id="{5E2B0738-BB9C-412A-AFD5-5B501C088EEE}"/>
            </a:ext>
          </a:extLst>
        </cdr:cNvPr>
        <cdr:cNvSpPr txBox="1"/>
      </cdr:nvSpPr>
      <cdr:spPr>
        <a:xfrm xmlns:a="http://schemas.openxmlformats.org/drawingml/2006/main">
          <a:off x="3373312" y="3962075"/>
          <a:ext cx="1876162" cy="914438"/>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ctr"/>
          <a:r>
            <a:rPr lang="mk-MK" sz="2000" b="1" dirty="0">
              <a:solidFill>
                <a:schemeClr val="tx1"/>
              </a:solidFill>
              <a:latin typeface="Times New Roman" panose="02020603050405020304" pitchFamily="18" charset="0"/>
              <a:cs typeface="Times New Roman" panose="02020603050405020304" pitchFamily="18" charset="0"/>
            </a:rPr>
            <a:t>Оперативни</a:t>
          </a:r>
          <a:r>
            <a:rPr lang="en-US" sz="2000" b="1" dirty="0">
              <a:solidFill>
                <a:schemeClr val="tx1"/>
              </a:solidFill>
              <a:latin typeface="Times New Roman" panose="02020603050405020304" pitchFamily="18" charset="0"/>
              <a:cs typeface="Times New Roman" panose="02020603050405020304" pitchFamily="18" charset="0"/>
            </a:rPr>
            <a:t> </a:t>
          </a:r>
          <a:br>
            <a:rPr lang="en-US" sz="2000" b="1" dirty="0">
              <a:solidFill>
                <a:schemeClr val="tx1"/>
              </a:solidFill>
              <a:latin typeface="Times New Roman" panose="02020603050405020304" pitchFamily="18" charset="0"/>
              <a:cs typeface="Times New Roman" panose="02020603050405020304" pitchFamily="18" charset="0"/>
            </a:rPr>
          </a:br>
          <a:r>
            <a:rPr lang="en-US" sz="2000" b="1" dirty="0">
              <a:solidFill>
                <a:schemeClr val="tx1"/>
              </a:solidFill>
              <a:latin typeface="Times New Roman" panose="02020603050405020304" pitchFamily="18" charset="0"/>
              <a:cs typeface="Times New Roman" panose="02020603050405020304" pitchFamily="18" charset="0"/>
            </a:rPr>
            <a:t>[24/7 </a:t>
          </a:r>
          <a:r>
            <a:rPr lang="mk-MK" sz="2000" b="1" dirty="0">
              <a:solidFill>
                <a:schemeClr val="tx1"/>
              </a:solidFill>
              <a:latin typeface="Times New Roman" panose="02020603050405020304" pitchFamily="18" charset="0"/>
              <a:cs typeface="Times New Roman" panose="02020603050405020304" pitchFamily="18" charset="0"/>
            </a:rPr>
            <a:t>контакт точки</a:t>
          </a:r>
          <a:r>
            <a:rPr lang="en-US" sz="2000" b="1" dirty="0">
              <a:solidFill>
                <a:schemeClr val="tx1"/>
              </a:solidFill>
              <a:latin typeface="Times New Roman" panose="02020603050405020304" pitchFamily="18" charset="0"/>
              <a:cs typeface="Times New Roman" panose="02020603050405020304" pitchFamily="18" charset="0"/>
            </a:rPr>
            <a:t>]</a:t>
          </a:r>
          <a:endParaRPr lang="en-GB" sz="2000" b="1" dirty="0">
            <a:solidFill>
              <a:schemeClr val="tx1"/>
            </a:solidFill>
            <a:latin typeface="Times New Roman" panose="02020603050405020304" pitchFamily="18" charset="0"/>
            <a:cs typeface="Times New Roman" panose="02020603050405020304" pitchFamily="18" charset="0"/>
          </a:endParaRPr>
        </a:p>
      </cdr:txBody>
    </cdr:sp>
  </cdr:relSizeAnchor>
  <cdr:relSizeAnchor xmlns:cdr="http://schemas.openxmlformats.org/drawingml/2006/chartDrawing">
    <cdr:from>
      <cdr:x>0.3834</cdr:x>
      <cdr:y>0.25419</cdr:y>
    </cdr:from>
    <cdr:to>
      <cdr:x>0.47049</cdr:x>
      <cdr:y>0.40694</cdr:y>
    </cdr:to>
    <cdr:sp macro="" textlink="">
      <cdr:nvSpPr>
        <cdr:cNvPr id="4" name="TextBox 3">
          <a:extLst xmlns:a="http://schemas.openxmlformats.org/drawingml/2006/main">
            <a:ext uri="{FF2B5EF4-FFF2-40B4-BE49-F238E27FC236}">
              <a16:creationId xmlns:a16="http://schemas.microsoft.com/office/drawing/2014/main" id="{5B209A16-1774-4CDB-BF88-247BA4EDEAD1}"/>
            </a:ext>
          </a:extLst>
        </cdr:cNvPr>
        <cdr:cNvSpPr txBox="1"/>
      </cdr:nvSpPr>
      <cdr:spPr>
        <a:xfrm xmlns:a="http://schemas.openxmlformats.org/drawingml/2006/main">
          <a:off x="4025339" y="1521614"/>
          <a:ext cx="914354" cy="914377"/>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pPr algn="ctr"/>
          <a:r>
            <a:rPr lang="mk-MK" sz="2400" b="1" dirty="0">
              <a:solidFill>
                <a:schemeClr val="tx1"/>
              </a:solidFill>
              <a:latin typeface="Times New Roman" panose="02020603050405020304" pitchFamily="18" charset="0"/>
              <a:cs typeface="Times New Roman" panose="02020603050405020304" pitchFamily="18" charset="0"/>
            </a:rPr>
            <a:t>Кривични</a:t>
          </a:r>
        </a:p>
        <a:p xmlns:a="http://schemas.openxmlformats.org/drawingml/2006/main">
          <a:pPr algn="ctr"/>
          <a:r>
            <a:rPr lang="mk-MK" sz="2400" b="1" dirty="0">
              <a:solidFill>
                <a:schemeClr val="tx1"/>
              </a:solidFill>
              <a:latin typeface="Times New Roman" panose="02020603050405020304" pitchFamily="18" charset="0"/>
              <a:cs typeface="Times New Roman" panose="02020603050405020304" pitchFamily="18" charset="0"/>
            </a:rPr>
            <a:t>дела</a:t>
          </a:r>
          <a:endParaRPr lang="en-GB" sz="2400" b="1" dirty="0">
            <a:solidFill>
              <a:schemeClr val="tx1"/>
            </a:solidFill>
            <a:latin typeface="Times New Roman" panose="02020603050405020304" pitchFamily="18" charset="0"/>
            <a:cs typeface="Times New Roman" panose="02020603050405020304" pitchFamily="18" charset="0"/>
          </a:endParaRPr>
        </a:p>
      </cdr:txBody>
    </cdr:sp>
  </cdr:relSizeAnchor>
  <cdr:relSizeAnchor xmlns:cdr="http://schemas.openxmlformats.org/drawingml/2006/chartDrawing">
    <cdr:from>
      <cdr:x>0.60288</cdr:x>
      <cdr:y>0.43463</cdr:y>
    </cdr:from>
    <cdr:to>
      <cdr:x>0.68998</cdr:x>
      <cdr:y>0.58738</cdr:y>
    </cdr:to>
    <cdr:sp macro="" textlink="">
      <cdr:nvSpPr>
        <cdr:cNvPr id="5" name="TextBox 4">
          <a:extLst xmlns:a="http://schemas.openxmlformats.org/drawingml/2006/main">
            <a:ext uri="{FF2B5EF4-FFF2-40B4-BE49-F238E27FC236}">
              <a16:creationId xmlns:a16="http://schemas.microsoft.com/office/drawing/2014/main" id="{79D46721-F5BE-469F-8982-9B2118CE880A}"/>
            </a:ext>
          </a:extLst>
        </cdr:cNvPr>
        <cdr:cNvSpPr txBox="1"/>
      </cdr:nvSpPr>
      <cdr:spPr>
        <a:xfrm xmlns:a="http://schemas.openxmlformats.org/drawingml/2006/main">
          <a:off x="6329595" y="2601734"/>
          <a:ext cx="914459" cy="914378"/>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pPr algn="ctr"/>
          <a:r>
            <a:rPr lang="mk-MK" sz="2400" b="1" dirty="0">
              <a:solidFill>
                <a:schemeClr val="tx1"/>
              </a:solidFill>
              <a:latin typeface="Times New Roman" panose="02020603050405020304" pitchFamily="18" charset="0"/>
              <a:cs typeface="Times New Roman" panose="02020603050405020304" pitchFamily="18" charset="0"/>
            </a:rPr>
            <a:t>Електронски</a:t>
          </a:r>
        </a:p>
        <a:p xmlns:a="http://schemas.openxmlformats.org/drawingml/2006/main">
          <a:pPr algn="ctr"/>
          <a:r>
            <a:rPr lang="mk-MK" sz="2400" b="1" dirty="0">
              <a:solidFill>
                <a:schemeClr val="tx1"/>
              </a:solidFill>
              <a:latin typeface="Times New Roman" panose="02020603050405020304" pitchFamily="18" charset="0"/>
              <a:cs typeface="Times New Roman" panose="02020603050405020304" pitchFamily="18" charset="0"/>
            </a:rPr>
            <a:t>докази</a:t>
          </a:r>
          <a:endParaRPr lang="en-GB" sz="2400" b="1" dirty="0">
            <a:solidFill>
              <a:schemeClr val="tx1"/>
            </a:solidFill>
            <a:latin typeface="Times New Roman" panose="02020603050405020304" pitchFamily="18" charset="0"/>
            <a:cs typeface="Times New Roman" panose="02020603050405020304" pitchFamily="18" charset="0"/>
          </a:endParaRPr>
        </a:p>
      </cdr:txBody>
    </cdr:sp>
  </cdr:relSizeAnchor>
  <cdr:relSizeAnchor xmlns:cdr="http://schemas.openxmlformats.org/drawingml/2006/chartDrawing">
    <cdr:from>
      <cdr:x>0.31482</cdr:x>
      <cdr:y>0.43463</cdr:y>
    </cdr:from>
    <cdr:to>
      <cdr:x>0.40191</cdr:x>
      <cdr:y>0.58738</cdr:y>
    </cdr:to>
    <cdr:sp macro="" textlink="">
      <cdr:nvSpPr>
        <cdr:cNvPr id="6" name="TextBox 5">
          <a:extLst xmlns:a="http://schemas.openxmlformats.org/drawingml/2006/main">
            <a:ext uri="{FF2B5EF4-FFF2-40B4-BE49-F238E27FC236}">
              <a16:creationId xmlns:a16="http://schemas.microsoft.com/office/drawing/2014/main" id="{9E61CD56-6E4B-43CB-955E-AC5C29467777}"/>
            </a:ext>
          </a:extLst>
        </cdr:cNvPr>
        <cdr:cNvSpPr txBox="1"/>
      </cdr:nvSpPr>
      <cdr:spPr>
        <a:xfrm xmlns:a="http://schemas.openxmlformats.org/drawingml/2006/main">
          <a:off x="3305259" y="2601734"/>
          <a:ext cx="914354" cy="914378"/>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pPr algn="ctr"/>
          <a:r>
            <a:rPr lang="mk-MK" sz="2400" b="1" dirty="0">
              <a:solidFill>
                <a:schemeClr val="tx1"/>
              </a:solidFill>
              <a:latin typeface="Times New Roman" panose="02020603050405020304" pitchFamily="18" charset="0"/>
              <a:cs typeface="Times New Roman" panose="02020603050405020304" pitchFamily="18" charset="0"/>
            </a:rPr>
            <a:t>Меѓународна</a:t>
          </a:r>
        </a:p>
        <a:p xmlns:a="http://schemas.openxmlformats.org/drawingml/2006/main">
          <a:pPr algn="ctr"/>
          <a:r>
            <a:rPr lang="mk-MK" sz="2400" b="1" dirty="0">
              <a:solidFill>
                <a:schemeClr val="tx1"/>
              </a:solidFill>
              <a:latin typeface="Times New Roman" panose="02020603050405020304" pitchFamily="18" charset="0"/>
              <a:cs typeface="Times New Roman" panose="02020603050405020304" pitchFamily="18" charset="0"/>
            </a:rPr>
            <a:t>соработка</a:t>
          </a:r>
          <a:endParaRPr lang="en-GB" sz="2400" b="1" dirty="0">
            <a:solidFill>
              <a:schemeClr val="tx1"/>
            </a:solidFill>
            <a:latin typeface="Times New Roman" panose="02020603050405020304" pitchFamily="18" charset="0"/>
            <a:cs typeface="Times New Roman" panose="02020603050405020304" pitchFamily="18" charset="0"/>
          </a:endParaRPr>
        </a:p>
      </cdr:txBody>
    </cdr:sp>
  </cdr:relSizeAnchor>
  <cdr:relSizeAnchor xmlns:cdr="http://schemas.openxmlformats.org/drawingml/2006/chartDrawing">
    <cdr:from>
      <cdr:x>0.53429</cdr:x>
      <cdr:y>0.63913</cdr:y>
    </cdr:from>
    <cdr:to>
      <cdr:x>0.65312</cdr:x>
      <cdr:y>0.79188</cdr:y>
    </cdr:to>
    <cdr:sp macro="" textlink="">
      <cdr:nvSpPr>
        <cdr:cNvPr id="7" name="TextBox 1">
          <a:extLst xmlns:a="http://schemas.openxmlformats.org/drawingml/2006/main">
            <a:ext uri="{FF2B5EF4-FFF2-40B4-BE49-F238E27FC236}">
              <a16:creationId xmlns:a16="http://schemas.microsoft.com/office/drawing/2014/main" id="{78048CEF-A938-4FC2-A86E-0C3FE4FC2002}"/>
            </a:ext>
          </a:extLst>
        </cdr:cNvPr>
        <cdr:cNvSpPr txBox="1"/>
      </cdr:nvSpPr>
      <cdr:spPr>
        <a:xfrm xmlns:a="http://schemas.openxmlformats.org/drawingml/2006/main">
          <a:off x="5609483" y="3825900"/>
          <a:ext cx="1247591" cy="914378"/>
        </a:xfrm>
        <a:prstGeom xmlns:a="http://schemas.openxmlformats.org/drawingml/2006/main" prst="rect">
          <a:avLst/>
        </a:prstGeom>
      </cdr:spPr>
      <cdr:txBody>
        <a:bodyPr xmlns:a="http://schemas.openxmlformats.org/drawingml/2006/main" wrap="non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ctr"/>
          <a:r>
            <a:rPr lang="mk-MK" sz="2100" b="1" dirty="0">
              <a:solidFill>
                <a:schemeClr val="tx1"/>
              </a:solidFill>
              <a:latin typeface="Times New Roman" panose="02020603050405020304" pitchFamily="18" charset="0"/>
              <a:cs typeface="Times New Roman" panose="02020603050405020304" pitchFamily="18" charset="0"/>
            </a:rPr>
            <a:t>Заштитни мерки/</a:t>
          </a:r>
        </a:p>
        <a:p xmlns:a="http://schemas.openxmlformats.org/drawingml/2006/main">
          <a:pPr algn="ctr"/>
          <a:r>
            <a:rPr lang="mk-MK" sz="2100" b="1" dirty="0">
              <a:solidFill>
                <a:schemeClr val="tx1"/>
              </a:solidFill>
              <a:latin typeface="Times New Roman" panose="02020603050405020304" pitchFamily="18" charset="0"/>
              <a:cs typeface="Times New Roman" panose="02020603050405020304" pitchFamily="18" charset="0"/>
            </a:rPr>
            <a:t>Граѓански слободи/</a:t>
          </a:r>
        </a:p>
        <a:p xmlns:a="http://schemas.openxmlformats.org/drawingml/2006/main">
          <a:pPr algn="ctr"/>
          <a:r>
            <a:rPr lang="mk-MK" sz="2100" b="1" dirty="0">
              <a:solidFill>
                <a:schemeClr val="tx1"/>
              </a:solidFill>
              <a:latin typeface="Times New Roman" panose="02020603050405020304" pitchFamily="18" charset="0"/>
              <a:cs typeface="Times New Roman" panose="02020603050405020304" pitchFamily="18" charset="0"/>
            </a:rPr>
            <a:t>Човекови права</a:t>
          </a:r>
          <a:endParaRPr lang="en-GB" sz="2100" b="1" dirty="0">
            <a:solidFill>
              <a:schemeClr val="tx1"/>
            </a:solidFill>
            <a:latin typeface="Times New Roman" panose="02020603050405020304" pitchFamily="18" charset="0"/>
            <a:cs typeface="Times New Roman" panose="02020603050405020304" pitchFamily="18" charset="0"/>
          </a:endParaRPr>
        </a:p>
      </cdr:txBody>
    </cdr:sp>
  </cdr:relSizeAnchor>
</c:userShapes>
</file>

<file path=ppt/drawings/drawing10.xml><?xml version="1.0" encoding="utf-8"?>
<c:userShapes xmlns:c="http://schemas.openxmlformats.org/drawingml/2006/chart">
  <cdr:relSizeAnchor xmlns:cdr="http://schemas.openxmlformats.org/drawingml/2006/chartDrawing">
    <cdr:from>
      <cdr:x>0.50141</cdr:x>
      <cdr:y>0.25419</cdr:y>
    </cdr:from>
    <cdr:to>
      <cdr:x>0.64891</cdr:x>
      <cdr:y>0.40694</cdr:y>
    </cdr:to>
    <cdr:sp macro="" textlink="">
      <cdr:nvSpPr>
        <cdr:cNvPr id="2" name="TextBox 1">
          <a:extLst xmlns:a="http://schemas.openxmlformats.org/drawingml/2006/main">
            <a:ext uri="{FF2B5EF4-FFF2-40B4-BE49-F238E27FC236}">
              <a16:creationId xmlns:a16="http://schemas.microsoft.com/office/drawing/2014/main" id="{71950FD7-E5ED-469B-A51D-5724AB52A70D}"/>
            </a:ext>
          </a:extLst>
        </cdr:cNvPr>
        <cdr:cNvSpPr txBox="1"/>
      </cdr:nvSpPr>
      <cdr:spPr>
        <a:xfrm xmlns:a="http://schemas.openxmlformats.org/drawingml/2006/main">
          <a:off x="5264242" y="1521614"/>
          <a:ext cx="1548595" cy="914377"/>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pPr algn="ctr"/>
          <a:r>
            <a:rPr lang="en-US" sz="2400" b="1" dirty="0">
              <a:solidFill>
                <a:schemeClr val="tx1"/>
              </a:solidFill>
              <a:latin typeface="Times New Roman" panose="02020603050405020304" pitchFamily="18" charset="0"/>
              <a:cs typeface="Times New Roman" panose="02020603050405020304" pitchFamily="18" charset="0"/>
            </a:rPr>
            <a:t>Powers</a:t>
          </a:r>
          <a:endParaRPr lang="en-GB" sz="2400" b="1" dirty="0">
            <a:solidFill>
              <a:schemeClr val="tx1"/>
            </a:solidFill>
            <a:latin typeface="Times New Roman" panose="02020603050405020304" pitchFamily="18" charset="0"/>
            <a:cs typeface="Times New Roman" panose="02020603050405020304" pitchFamily="18" charset="0"/>
          </a:endParaRPr>
        </a:p>
      </cdr:txBody>
    </cdr:sp>
  </cdr:relSizeAnchor>
  <cdr:relSizeAnchor xmlns:cdr="http://schemas.openxmlformats.org/drawingml/2006/chartDrawing">
    <cdr:from>
      <cdr:x>0.3213</cdr:x>
      <cdr:y>0.66188</cdr:y>
    </cdr:from>
    <cdr:to>
      <cdr:x>0.5</cdr:x>
      <cdr:y>0.81464</cdr:y>
    </cdr:to>
    <cdr:sp macro="" textlink="">
      <cdr:nvSpPr>
        <cdr:cNvPr id="3" name="TextBox 1">
          <a:extLst xmlns:a="http://schemas.openxmlformats.org/drawingml/2006/main">
            <a:ext uri="{FF2B5EF4-FFF2-40B4-BE49-F238E27FC236}">
              <a16:creationId xmlns:a16="http://schemas.microsoft.com/office/drawing/2014/main" id="{5E2B0738-BB9C-412A-AFD5-5B501C088EEE}"/>
            </a:ext>
          </a:extLst>
        </cdr:cNvPr>
        <cdr:cNvSpPr txBox="1"/>
      </cdr:nvSpPr>
      <cdr:spPr>
        <a:xfrm xmlns:a="http://schemas.openxmlformats.org/drawingml/2006/main">
          <a:off x="3373312" y="3962075"/>
          <a:ext cx="1876162" cy="914438"/>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ctr"/>
          <a:r>
            <a:rPr lang="en-US" sz="2400" b="1" dirty="0">
              <a:solidFill>
                <a:schemeClr val="tx1"/>
              </a:solidFill>
              <a:latin typeface="Times New Roman" panose="02020603050405020304" pitchFamily="18" charset="0"/>
              <a:cs typeface="Times New Roman" panose="02020603050405020304" pitchFamily="18" charset="0"/>
            </a:rPr>
            <a:t>Operational </a:t>
          </a:r>
          <a:br>
            <a:rPr lang="en-US" sz="2400" b="1" dirty="0">
              <a:solidFill>
                <a:schemeClr val="tx1"/>
              </a:solidFill>
              <a:latin typeface="Times New Roman" panose="02020603050405020304" pitchFamily="18" charset="0"/>
              <a:cs typeface="Times New Roman" panose="02020603050405020304" pitchFamily="18" charset="0"/>
            </a:rPr>
          </a:br>
          <a:r>
            <a:rPr lang="en-US" sz="2400" b="1" dirty="0">
              <a:solidFill>
                <a:schemeClr val="tx1"/>
              </a:solidFill>
              <a:latin typeface="Times New Roman" panose="02020603050405020304" pitchFamily="18" charset="0"/>
              <a:cs typeface="Times New Roman" panose="02020603050405020304" pitchFamily="18" charset="0"/>
            </a:rPr>
            <a:t>[24/7 </a:t>
          </a:r>
          <a:r>
            <a:rPr lang="en-US" sz="2400" b="1" dirty="0" err="1">
              <a:solidFill>
                <a:schemeClr val="tx1"/>
              </a:solidFill>
              <a:latin typeface="Times New Roman" panose="02020603050405020304" pitchFamily="18" charset="0"/>
              <a:cs typeface="Times New Roman" panose="02020603050405020304" pitchFamily="18" charset="0"/>
            </a:rPr>
            <a:t>PoC</a:t>
          </a:r>
          <a:r>
            <a:rPr lang="en-US" sz="2400" b="1" dirty="0">
              <a:solidFill>
                <a:schemeClr val="tx1"/>
              </a:solidFill>
              <a:latin typeface="Times New Roman" panose="02020603050405020304" pitchFamily="18" charset="0"/>
              <a:cs typeface="Times New Roman" panose="02020603050405020304" pitchFamily="18" charset="0"/>
            </a:rPr>
            <a:t>]</a:t>
          </a:r>
          <a:endParaRPr lang="en-GB" sz="2400" b="1" dirty="0">
            <a:solidFill>
              <a:schemeClr val="tx1"/>
            </a:solidFill>
            <a:latin typeface="Times New Roman" panose="02020603050405020304" pitchFamily="18" charset="0"/>
            <a:cs typeface="Times New Roman" panose="02020603050405020304" pitchFamily="18" charset="0"/>
          </a:endParaRPr>
        </a:p>
      </cdr:txBody>
    </cdr:sp>
  </cdr:relSizeAnchor>
  <cdr:relSizeAnchor xmlns:cdr="http://schemas.openxmlformats.org/drawingml/2006/chartDrawing">
    <cdr:from>
      <cdr:x>0.3834</cdr:x>
      <cdr:y>0.25419</cdr:y>
    </cdr:from>
    <cdr:to>
      <cdr:x>0.47049</cdr:x>
      <cdr:y>0.40694</cdr:y>
    </cdr:to>
    <cdr:sp macro="" textlink="">
      <cdr:nvSpPr>
        <cdr:cNvPr id="4" name="TextBox 3">
          <a:extLst xmlns:a="http://schemas.openxmlformats.org/drawingml/2006/main">
            <a:ext uri="{FF2B5EF4-FFF2-40B4-BE49-F238E27FC236}">
              <a16:creationId xmlns:a16="http://schemas.microsoft.com/office/drawing/2014/main" id="{5B209A16-1774-4CDB-BF88-247BA4EDEAD1}"/>
            </a:ext>
          </a:extLst>
        </cdr:cNvPr>
        <cdr:cNvSpPr txBox="1"/>
      </cdr:nvSpPr>
      <cdr:spPr>
        <a:xfrm xmlns:a="http://schemas.openxmlformats.org/drawingml/2006/main">
          <a:off x="4025339" y="1521614"/>
          <a:ext cx="914354" cy="914377"/>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pPr algn="ctr"/>
          <a:r>
            <a:rPr lang="en-US" sz="2400" b="1" dirty="0">
              <a:solidFill>
                <a:schemeClr val="tx1"/>
              </a:solidFill>
              <a:latin typeface="Times New Roman" panose="02020603050405020304" pitchFamily="18" charset="0"/>
              <a:cs typeface="Times New Roman" panose="02020603050405020304" pitchFamily="18" charset="0"/>
            </a:rPr>
            <a:t>Offences</a:t>
          </a:r>
          <a:endParaRPr lang="en-GB" sz="2400" b="1" dirty="0">
            <a:solidFill>
              <a:schemeClr val="tx1"/>
            </a:solidFill>
            <a:latin typeface="Times New Roman" panose="02020603050405020304" pitchFamily="18" charset="0"/>
            <a:cs typeface="Times New Roman" panose="02020603050405020304" pitchFamily="18" charset="0"/>
          </a:endParaRPr>
        </a:p>
      </cdr:txBody>
    </cdr:sp>
  </cdr:relSizeAnchor>
  <cdr:relSizeAnchor xmlns:cdr="http://schemas.openxmlformats.org/drawingml/2006/chartDrawing">
    <cdr:from>
      <cdr:x>0.60288</cdr:x>
      <cdr:y>0.43463</cdr:y>
    </cdr:from>
    <cdr:to>
      <cdr:x>0.68998</cdr:x>
      <cdr:y>0.58738</cdr:y>
    </cdr:to>
    <cdr:sp macro="" textlink="">
      <cdr:nvSpPr>
        <cdr:cNvPr id="5" name="TextBox 4">
          <a:extLst xmlns:a="http://schemas.openxmlformats.org/drawingml/2006/main">
            <a:ext uri="{FF2B5EF4-FFF2-40B4-BE49-F238E27FC236}">
              <a16:creationId xmlns:a16="http://schemas.microsoft.com/office/drawing/2014/main" id="{79D46721-F5BE-469F-8982-9B2118CE880A}"/>
            </a:ext>
          </a:extLst>
        </cdr:cNvPr>
        <cdr:cNvSpPr txBox="1"/>
      </cdr:nvSpPr>
      <cdr:spPr>
        <a:xfrm xmlns:a="http://schemas.openxmlformats.org/drawingml/2006/main">
          <a:off x="6329595" y="2601734"/>
          <a:ext cx="914459" cy="914378"/>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pPr algn="ctr"/>
          <a:r>
            <a:rPr lang="en-US" sz="2400" b="1" dirty="0">
              <a:solidFill>
                <a:schemeClr val="tx1"/>
              </a:solidFill>
              <a:latin typeface="Times New Roman" panose="02020603050405020304" pitchFamily="18" charset="0"/>
              <a:cs typeface="Times New Roman" panose="02020603050405020304" pitchFamily="18" charset="0"/>
            </a:rPr>
            <a:t>Electronic </a:t>
          </a:r>
        </a:p>
        <a:p xmlns:a="http://schemas.openxmlformats.org/drawingml/2006/main">
          <a:pPr algn="ctr"/>
          <a:r>
            <a:rPr lang="en-US" sz="2400" b="1" dirty="0">
              <a:solidFill>
                <a:schemeClr val="tx1"/>
              </a:solidFill>
              <a:latin typeface="Times New Roman" panose="02020603050405020304" pitchFamily="18" charset="0"/>
              <a:cs typeface="Times New Roman" panose="02020603050405020304" pitchFamily="18" charset="0"/>
            </a:rPr>
            <a:t>Evidence</a:t>
          </a:r>
          <a:endParaRPr lang="en-GB" sz="2400" b="1" dirty="0">
            <a:solidFill>
              <a:schemeClr val="tx1"/>
            </a:solidFill>
            <a:latin typeface="Times New Roman" panose="02020603050405020304" pitchFamily="18" charset="0"/>
            <a:cs typeface="Times New Roman" panose="02020603050405020304" pitchFamily="18" charset="0"/>
          </a:endParaRPr>
        </a:p>
      </cdr:txBody>
    </cdr:sp>
  </cdr:relSizeAnchor>
  <cdr:relSizeAnchor xmlns:cdr="http://schemas.openxmlformats.org/drawingml/2006/chartDrawing">
    <cdr:from>
      <cdr:x>0.31482</cdr:x>
      <cdr:y>0.43463</cdr:y>
    </cdr:from>
    <cdr:to>
      <cdr:x>0.40191</cdr:x>
      <cdr:y>0.58738</cdr:y>
    </cdr:to>
    <cdr:sp macro="" textlink="">
      <cdr:nvSpPr>
        <cdr:cNvPr id="6" name="TextBox 5">
          <a:extLst xmlns:a="http://schemas.openxmlformats.org/drawingml/2006/main">
            <a:ext uri="{FF2B5EF4-FFF2-40B4-BE49-F238E27FC236}">
              <a16:creationId xmlns:a16="http://schemas.microsoft.com/office/drawing/2014/main" id="{9E61CD56-6E4B-43CB-955E-AC5C29467777}"/>
            </a:ext>
          </a:extLst>
        </cdr:cNvPr>
        <cdr:cNvSpPr txBox="1"/>
      </cdr:nvSpPr>
      <cdr:spPr>
        <a:xfrm xmlns:a="http://schemas.openxmlformats.org/drawingml/2006/main">
          <a:off x="3305259" y="2601734"/>
          <a:ext cx="914354" cy="914378"/>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pPr algn="ctr"/>
          <a:r>
            <a:rPr lang="en-US" sz="2400" b="1" dirty="0">
              <a:solidFill>
                <a:schemeClr val="tx1"/>
              </a:solidFill>
              <a:latin typeface="Times New Roman" panose="02020603050405020304" pitchFamily="18" charset="0"/>
              <a:cs typeface="Times New Roman" panose="02020603050405020304" pitchFamily="18" charset="0"/>
            </a:rPr>
            <a:t>International</a:t>
          </a:r>
        </a:p>
        <a:p xmlns:a="http://schemas.openxmlformats.org/drawingml/2006/main">
          <a:pPr algn="ctr"/>
          <a:r>
            <a:rPr lang="en-US" sz="2400" b="1" dirty="0">
              <a:solidFill>
                <a:schemeClr val="tx1"/>
              </a:solidFill>
              <a:latin typeface="Times New Roman" panose="02020603050405020304" pitchFamily="18" charset="0"/>
              <a:cs typeface="Times New Roman" panose="02020603050405020304" pitchFamily="18" charset="0"/>
            </a:rPr>
            <a:t>Cooperation</a:t>
          </a:r>
          <a:endParaRPr lang="en-GB" sz="2400" b="1" dirty="0">
            <a:solidFill>
              <a:schemeClr val="tx1"/>
            </a:solidFill>
            <a:latin typeface="Times New Roman" panose="02020603050405020304" pitchFamily="18" charset="0"/>
            <a:cs typeface="Times New Roman" panose="02020603050405020304" pitchFamily="18" charset="0"/>
          </a:endParaRPr>
        </a:p>
      </cdr:txBody>
    </cdr:sp>
  </cdr:relSizeAnchor>
  <cdr:relSizeAnchor xmlns:cdr="http://schemas.openxmlformats.org/drawingml/2006/chartDrawing">
    <cdr:from>
      <cdr:x>0.53429</cdr:x>
      <cdr:y>0.63913</cdr:y>
    </cdr:from>
    <cdr:to>
      <cdr:x>0.65312</cdr:x>
      <cdr:y>0.79188</cdr:y>
    </cdr:to>
    <cdr:sp macro="" textlink="">
      <cdr:nvSpPr>
        <cdr:cNvPr id="7" name="TextBox 1">
          <a:extLst xmlns:a="http://schemas.openxmlformats.org/drawingml/2006/main">
            <a:ext uri="{FF2B5EF4-FFF2-40B4-BE49-F238E27FC236}">
              <a16:creationId xmlns:a16="http://schemas.microsoft.com/office/drawing/2014/main" id="{78048CEF-A938-4FC2-A86E-0C3FE4FC2002}"/>
            </a:ext>
          </a:extLst>
        </cdr:cNvPr>
        <cdr:cNvSpPr txBox="1"/>
      </cdr:nvSpPr>
      <cdr:spPr>
        <a:xfrm xmlns:a="http://schemas.openxmlformats.org/drawingml/2006/main">
          <a:off x="5609515" y="3825870"/>
          <a:ext cx="1247534" cy="914378"/>
        </a:xfrm>
        <a:prstGeom xmlns:a="http://schemas.openxmlformats.org/drawingml/2006/main" prst="rect">
          <a:avLst/>
        </a:prstGeom>
      </cdr:spPr>
      <cdr:txBody>
        <a:bodyPr xmlns:a="http://schemas.openxmlformats.org/drawingml/2006/main" wrap="non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ctr"/>
          <a:r>
            <a:rPr lang="en-US" sz="2100" b="1" dirty="0">
              <a:solidFill>
                <a:schemeClr val="tx1"/>
              </a:solidFill>
              <a:latin typeface="Times New Roman" panose="02020603050405020304" pitchFamily="18" charset="0"/>
              <a:cs typeface="Times New Roman" panose="02020603050405020304" pitchFamily="18" charset="0"/>
            </a:rPr>
            <a:t>Safeguards/ </a:t>
          </a:r>
        </a:p>
        <a:p xmlns:a="http://schemas.openxmlformats.org/drawingml/2006/main">
          <a:pPr algn="ctr"/>
          <a:r>
            <a:rPr lang="en-US" sz="2100" b="1" dirty="0">
              <a:solidFill>
                <a:schemeClr val="tx1"/>
              </a:solidFill>
              <a:latin typeface="Times New Roman" panose="02020603050405020304" pitchFamily="18" charset="0"/>
              <a:cs typeface="Times New Roman" panose="02020603050405020304" pitchFamily="18" charset="0"/>
            </a:rPr>
            <a:t>Civil Liberties/ </a:t>
          </a:r>
        </a:p>
        <a:p xmlns:a="http://schemas.openxmlformats.org/drawingml/2006/main">
          <a:pPr algn="ctr"/>
          <a:r>
            <a:rPr lang="en-US" sz="2100" b="1" dirty="0">
              <a:solidFill>
                <a:schemeClr val="tx1"/>
              </a:solidFill>
              <a:latin typeface="Times New Roman" panose="02020603050405020304" pitchFamily="18" charset="0"/>
              <a:cs typeface="Times New Roman" panose="02020603050405020304" pitchFamily="18" charset="0"/>
            </a:rPr>
            <a:t>Human Rights</a:t>
          </a:r>
          <a:endParaRPr lang="en-GB" sz="2100" b="1" dirty="0">
            <a:solidFill>
              <a:schemeClr val="tx1"/>
            </a:solidFill>
            <a:latin typeface="Times New Roman" panose="02020603050405020304" pitchFamily="18" charset="0"/>
            <a:cs typeface="Times New Roman" panose="02020603050405020304" pitchFamily="18" charset="0"/>
          </a:endParaRPr>
        </a:p>
      </cdr:txBody>
    </cdr:sp>
  </cdr:relSizeAnchor>
</c:userShapes>
</file>

<file path=ppt/drawings/drawing11.xml><?xml version="1.0" encoding="utf-8"?>
<c:userShapes xmlns:c="http://schemas.openxmlformats.org/drawingml/2006/chart">
  <cdr:relSizeAnchor xmlns:cdr="http://schemas.openxmlformats.org/drawingml/2006/chartDrawing">
    <cdr:from>
      <cdr:x>0.50141</cdr:x>
      <cdr:y>0.25419</cdr:y>
    </cdr:from>
    <cdr:to>
      <cdr:x>0.64891</cdr:x>
      <cdr:y>0.40694</cdr:y>
    </cdr:to>
    <cdr:sp macro="" textlink="">
      <cdr:nvSpPr>
        <cdr:cNvPr id="2" name="TextBox 1">
          <a:extLst xmlns:a="http://schemas.openxmlformats.org/drawingml/2006/main">
            <a:ext uri="{FF2B5EF4-FFF2-40B4-BE49-F238E27FC236}">
              <a16:creationId xmlns:a16="http://schemas.microsoft.com/office/drawing/2014/main" id="{71950FD7-E5ED-469B-A51D-5724AB52A70D}"/>
            </a:ext>
          </a:extLst>
        </cdr:cNvPr>
        <cdr:cNvSpPr txBox="1"/>
      </cdr:nvSpPr>
      <cdr:spPr>
        <a:xfrm xmlns:a="http://schemas.openxmlformats.org/drawingml/2006/main">
          <a:off x="5264242" y="1521614"/>
          <a:ext cx="1548595" cy="914377"/>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pPr algn="ctr"/>
          <a:r>
            <a:rPr lang="mk-MK" sz="2400" b="1" dirty="0">
              <a:solidFill>
                <a:schemeClr val="tx1"/>
              </a:solidFill>
              <a:latin typeface="Times New Roman" panose="02020603050405020304" pitchFamily="18" charset="0"/>
              <a:cs typeface="Times New Roman" panose="02020603050405020304" pitchFamily="18" charset="0"/>
            </a:rPr>
            <a:t>Овластувања</a:t>
          </a:r>
          <a:endParaRPr lang="en-GB" sz="2400" b="1" dirty="0">
            <a:solidFill>
              <a:schemeClr val="tx1"/>
            </a:solidFill>
            <a:latin typeface="Times New Roman" panose="02020603050405020304" pitchFamily="18" charset="0"/>
            <a:cs typeface="Times New Roman" panose="02020603050405020304" pitchFamily="18" charset="0"/>
          </a:endParaRPr>
        </a:p>
      </cdr:txBody>
    </cdr:sp>
  </cdr:relSizeAnchor>
  <cdr:relSizeAnchor xmlns:cdr="http://schemas.openxmlformats.org/drawingml/2006/chartDrawing">
    <cdr:from>
      <cdr:x>0.3213</cdr:x>
      <cdr:y>0.66188</cdr:y>
    </cdr:from>
    <cdr:to>
      <cdr:x>0.5</cdr:x>
      <cdr:y>0.81464</cdr:y>
    </cdr:to>
    <cdr:sp macro="" textlink="">
      <cdr:nvSpPr>
        <cdr:cNvPr id="3" name="TextBox 1">
          <a:extLst xmlns:a="http://schemas.openxmlformats.org/drawingml/2006/main">
            <a:ext uri="{FF2B5EF4-FFF2-40B4-BE49-F238E27FC236}">
              <a16:creationId xmlns:a16="http://schemas.microsoft.com/office/drawing/2014/main" id="{5E2B0738-BB9C-412A-AFD5-5B501C088EEE}"/>
            </a:ext>
          </a:extLst>
        </cdr:cNvPr>
        <cdr:cNvSpPr txBox="1"/>
      </cdr:nvSpPr>
      <cdr:spPr>
        <a:xfrm xmlns:a="http://schemas.openxmlformats.org/drawingml/2006/main">
          <a:off x="3373312" y="3962075"/>
          <a:ext cx="1876162" cy="914438"/>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ctr"/>
          <a:r>
            <a:rPr lang="mk-MK" sz="2000" b="1" dirty="0">
              <a:solidFill>
                <a:schemeClr val="tx1"/>
              </a:solidFill>
              <a:latin typeface="Times New Roman" panose="02020603050405020304" pitchFamily="18" charset="0"/>
              <a:cs typeface="Times New Roman" panose="02020603050405020304" pitchFamily="18" charset="0"/>
            </a:rPr>
            <a:t>Оперативни</a:t>
          </a:r>
          <a:r>
            <a:rPr lang="en-US" sz="2000" b="1" dirty="0">
              <a:solidFill>
                <a:schemeClr val="tx1"/>
              </a:solidFill>
              <a:latin typeface="Times New Roman" panose="02020603050405020304" pitchFamily="18" charset="0"/>
              <a:cs typeface="Times New Roman" panose="02020603050405020304" pitchFamily="18" charset="0"/>
            </a:rPr>
            <a:t> </a:t>
          </a:r>
          <a:br>
            <a:rPr lang="en-US" sz="2000" b="1" dirty="0">
              <a:solidFill>
                <a:schemeClr val="tx1"/>
              </a:solidFill>
              <a:latin typeface="Times New Roman" panose="02020603050405020304" pitchFamily="18" charset="0"/>
              <a:cs typeface="Times New Roman" panose="02020603050405020304" pitchFamily="18" charset="0"/>
            </a:rPr>
          </a:br>
          <a:r>
            <a:rPr lang="en-US" sz="2000" b="1" dirty="0">
              <a:solidFill>
                <a:schemeClr val="tx1"/>
              </a:solidFill>
              <a:latin typeface="Times New Roman" panose="02020603050405020304" pitchFamily="18" charset="0"/>
              <a:cs typeface="Times New Roman" panose="02020603050405020304" pitchFamily="18" charset="0"/>
            </a:rPr>
            <a:t>[24/7 </a:t>
          </a:r>
          <a:r>
            <a:rPr lang="mk-MK" sz="2000" b="1" dirty="0">
              <a:solidFill>
                <a:schemeClr val="tx1"/>
              </a:solidFill>
              <a:latin typeface="Times New Roman" panose="02020603050405020304" pitchFamily="18" charset="0"/>
              <a:cs typeface="Times New Roman" panose="02020603050405020304" pitchFamily="18" charset="0"/>
            </a:rPr>
            <a:t>контакт точки</a:t>
          </a:r>
          <a:r>
            <a:rPr lang="en-US" sz="2000" b="1" dirty="0">
              <a:solidFill>
                <a:schemeClr val="tx1"/>
              </a:solidFill>
              <a:latin typeface="Times New Roman" panose="02020603050405020304" pitchFamily="18" charset="0"/>
              <a:cs typeface="Times New Roman" panose="02020603050405020304" pitchFamily="18" charset="0"/>
            </a:rPr>
            <a:t>]</a:t>
          </a:r>
          <a:endParaRPr lang="en-GB" sz="2000" b="1" dirty="0">
            <a:solidFill>
              <a:schemeClr val="tx1"/>
            </a:solidFill>
            <a:latin typeface="Times New Roman" panose="02020603050405020304" pitchFamily="18" charset="0"/>
            <a:cs typeface="Times New Roman" panose="02020603050405020304" pitchFamily="18" charset="0"/>
          </a:endParaRPr>
        </a:p>
      </cdr:txBody>
    </cdr:sp>
  </cdr:relSizeAnchor>
  <cdr:relSizeAnchor xmlns:cdr="http://schemas.openxmlformats.org/drawingml/2006/chartDrawing">
    <cdr:from>
      <cdr:x>0.3834</cdr:x>
      <cdr:y>0.25419</cdr:y>
    </cdr:from>
    <cdr:to>
      <cdr:x>0.47049</cdr:x>
      <cdr:y>0.40694</cdr:y>
    </cdr:to>
    <cdr:sp macro="" textlink="">
      <cdr:nvSpPr>
        <cdr:cNvPr id="4" name="TextBox 3">
          <a:extLst xmlns:a="http://schemas.openxmlformats.org/drawingml/2006/main">
            <a:ext uri="{FF2B5EF4-FFF2-40B4-BE49-F238E27FC236}">
              <a16:creationId xmlns:a16="http://schemas.microsoft.com/office/drawing/2014/main" id="{5B209A16-1774-4CDB-BF88-247BA4EDEAD1}"/>
            </a:ext>
          </a:extLst>
        </cdr:cNvPr>
        <cdr:cNvSpPr txBox="1"/>
      </cdr:nvSpPr>
      <cdr:spPr>
        <a:xfrm xmlns:a="http://schemas.openxmlformats.org/drawingml/2006/main">
          <a:off x="4025339" y="1521614"/>
          <a:ext cx="914354" cy="914377"/>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pPr algn="ctr"/>
          <a:r>
            <a:rPr lang="mk-MK" sz="2400" b="1" dirty="0">
              <a:solidFill>
                <a:schemeClr val="tx1"/>
              </a:solidFill>
              <a:latin typeface="Times New Roman" panose="02020603050405020304" pitchFamily="18" charset="0"/>
              <a:cs typeface="Times New Roman" panose="02020603050405020304" pitchFamily="18" charset="0"/>
            </a:rPr>
            <a:t>Кривични</a:t>
          </a:r>
        </a:p>
        <a:p xmlns:a="http://schemas.openxmlformats.org/drawingml/2006/main">
          <a:pPr algn="ctr"/>
          <a:r>
            <a:rPr lang="mk-MK" sz="2400" b="1" dirty="0">
              <a:solidFill>
                <a:schemeClr val="tx1"/>
              </a:solidFill>
              <a:latin typeface="Times New Roman" panose="02020603050405020304" pitchFamily="18" charset="0"/>
              <a:cs typeface="Times New Roman" panose="02020603050405020304" pitchFamily="18" charset="0"/>
            </a:rPr>
            <a:t>дела</a:t>
          </a:r>
          <a:endParaRPr lang="en-GB" sz="2400" b="1" dirty="0">
            <a:solidFill>
              <a:schemeClr val="tx1"/>
            </a:solidFill>
            <a:latin typeface="Times New Roman" panose="02020603050405020304" pitchFamily="18" charset="0"/>
            <a:cs typeface="Times New Roman" panose="02020603050405020304" pitchFamily="18" charset="0"/>
          </a:endParaRPr>
        </a:p>
      </cdr:txBody>
    </cdr:sp>
  </cdr:relSizeAnchor>
  <cdr:relSizeAnchor xmlns:cdr="http://schemas.openxmlformats.org/drawingml/2006/chartDrawing">
    <cdr:from>
      <cdr:x>0.60288</cdr:x>
      <cdr:y>0.43463</cdr:y>
    </cdr:from>
    <cdr:to>
      <cdr:x>0.68998</cdr:x>
      <cdr:y>0.58738</cdr:y>
    </cdr:to>
    <cdr:sp macro="" textlink="">
      <cdr:nvSpPr>
        <cdr:cNvPr id="5" name="TextBox 4">
          <a:extLst xmlns:a="http://schemas.openxmlformats.org/drawingml/2006/main">
            <a:ext uri="{FF2B5EF4-FFF2-40B4-BE49-F238E27FC236}">
              <a16:creationId xmlns:a16="http://schemas.microsoft.com/office/drawing/2014/main" id="{79D46721-F5BE-469F-8982-9B2118CE880A}"/>
            </a:ext>
          </a:extLst>
        </cdr:cNvPr>
        <cdr:cNvSpPr txBox="1"/>
      </cdr:nvSpPr>
      <cdr:spPr>
        <a:xfrm xmlns:a="http://schemas.openxmlformats.org/drawingml/2006/main">
          <a:off x="6329595" y="2601734"/>
          <a:ext cx="914459" cy="914378"/>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pPr algn="ctr"/>
          <a:r>
            <a:rPr lang="mk-MK" sz="2400" b="1" dirty="0">
              <a:solidFill>
                <a:schemeClr val="tx1"/>
              </a:solidFill>
              <a:latin typeface="Times New Roman" panose="02020603050405020304" pitchFamily="18" charset="0"/>
              <a:cs typeface="Times New Roman" panose="02020603050405020304" pitchFamily="18" charset="0"/>
            </a:rPr>
            <a:t>Електронски</a:t>
          </a:r>
        </a:p>
        <a:p xmlns:a="http://schemas.openxmlformats.org/drawingml/2006/main">
          <a:pPr algn="ctr"/>
          <a:r>
            <a:rPr lang="mk-MK" sz="2400" b="1" dirty="0">
              <a:solidFill>
                <a:schemeClr val="tx1"/>
              </a:solidFill>
              <a:latin typeface="Times New Roman" panose="02020603050405020304" pitchFamily="18" charset="0"/>
              <a:cs typeface="Times New Roman" panose="02020603050405020304" pitchFamily="18" charset="0"/>
            </a:rPr>
            <a:t>докази</a:t>
          </a:r>
          <a:endParaRPr lang="en-GB" sz="2400" b="1" dirty="0">
            <a:solidFill>
              <a:schemeClr val="tx1"/>
            </a:solidFill>
            <a:latin typeface="Times New Roman" panose="02020603050405020304" pitchFamily="18" charset="0"/>
            <a:cs typeface="Times New Roman" panose="02020603050405020304" pitchFamily="18" charset="0"/>
          </a:endParaRPr>
        </a:p>
      </cdr:txBody>
    </cdr:sp>
  </cdr:relSizeAnchor>
  <cdr:relSizeAnchor xmlns:cdr="http://schemas.openxmlformats.org/drawingml/2006/chartDrawing">
    <cdr:from>
      <cdr:x>0.31482</cdr:x>
      <cdr:y>0.43463</cdr:y>
    </cdr:from>
    <cdr:to>
      <cdr:x>0.40191</cdr:x>
      <cdr:y>0.58738</cdr:y>
    </cdr:to>
    <cdr:sp macro="" textlink="">
      <cdr:nvSpPr>
        <cdr:cNvPr id="6" name="TextBox 5">
          <a:extLst xmlns:a="http://schemas.openxmlformats.org/drawingml/2006/main">
            <a:ext uri="{FF2B5EF4-FFF2-40B4-BE49-F238E27FC236}">
              <a16:creationId xmlns:a16="http://schemas.microsoft.com/office/drawing/2014/main" id="{9E61CD56-6E4B-43CB-955E-AC5C29467777}"/>
            </a:ext>
          </a:extLst>
        </cdr:cNvPr>
        <cdr:cNvSpPr txBox="1"/>
      </cdr:nvSpPr>
      <cdr:spPr>
        <a:xfrm xmlns:a="http://schemas.openxmlformats.org/drawingml/2006/main">
          <a:off x="3305259" y="2601734"/>
          <a:ext cx="914354" cy="914378"/>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pPr algn="ctr"/>
          <a:r>
            <a:rPr lang="mk-MK" sz="2400" b="1" dirty="0">
              <a:solidFill>
                <a:schemeClr val="tx1"/>
              </a:solidFill>
              <a:latin typeface="Times New Roman" panose="02020603050405020304" pitchFamily="18" charset="0"/>
              <a:cs typeface="Times New Roman" panose="02020603050405020304" pitchFamily="18" charset="0"/>
            </a:rPr>
            <a:t>Меѓународна</a:t>
          </a:r>
        </a:p>
        <a:p xmlns:a="http://schemas.openxmlformats.org/drawingml/2006/main">
          <a:pPr algn="ctr"/>
          <a:r>
            <a:rPr lang="mk-MK" sz="2400" b="1" dirty="0">
              <a:solidFill>
                <a:schemeClr val="tx1"/>
              </a:solidFill>
              <a:latin typeface="Times New Roman" panose="02020603050405020304" pitchFamily="18" charset="0"/>
              <a:cs typeface="Times New Roman" panose="02020603050405020304" pitchFamily="18" charset="0"/>
            </a:rPr>
            <a:t>соработка</a:t>
          </a:r>
          <a:endParaRPr lang="en-GB" sz="2400" b="1" dirty="0">
            <a:solidFill>
              <a:schemeClr val="tx1"/>
            </a:solidFill>
            <a:latin typeface="Times New Roman" panose="02020603050405020304" pitchFamily="18" charset="0"/>
            <a:cs typeface="Times New Roman" panose="02020603050405020304" pitchFamily="18" charset="0"/>
          </a:endParaRPr>
        </a:p>
      </cdr:txBody>
    </cdr:sp>
  </cdr:relSizeAnchor>
  <cdr:relSizeAnchor xmlns:cdr="http://schemas.openxmlformats.org/drawingml/2006/chartDrawing">
    <cdr:from>
      <cdr:x>0.53429</cdr:x>
      <cdr:y>0.63913</cdr:y>
    </cdr:from>
    <cdr:to>
      <cdr:x>0.65312</cdr:x>
      <cdr:y>0.79188</cdr:y>
    </cdr:to>
    <cdr:sp macro="" textlink="">
      <cdr:nvSpPr>
        <cdr:cNvPr id="7" name="TextBox 1">
          <a:extLst xmlns:a="http://schemas.openxmlformats.org/drawingml/2006/main">
            <a:ext uri="{FF2B5EF4-FFF2-40B4-BE49-F238E27FC236}">
              <a16:creationId xmlns:a16="http://schemas.microsoft.com/office/drawing/2014/main" id="{78048CEF-A938-4FC2-A86E-0C3FE4FC2002}"/>
            </a:ext>
          </a:extLst>
        </cdr:cNvPr>
        <cdr:cNvSpPr txBox="1"/>
      </cdr:nvSpPr>
      <cdr:spPr>
        <a:xfrm xmlns:a="http://schemas.openxmlformats.org/drawingml/2006/main">
          <a:off x="5609515" y="3825870"/>
          <a:ext cx="1247534" cy="914378"/>
        </a:xfrm>
        <a:prstGeom xmlns:a="http://schemas.openxmlformats.org/drawingml/2006/main" prst="rect">
          <a:avLst/>
        </a:prstGeom>
      </cdr:spPr>
      <cdr:txBody>
        <a:bodyPr xmlns:a="http://schemas.openxmlformats.org/drawingml/2006/main" wrap="non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ctr"/>
          <a:r>
            <a:rPr lang="mk-MK" sz="2100" b="1" dirty="0">
              <a:solidFill>
                <a:schemeClr val="tx1"/>
              </a:solidFill>
              <a:latin typeface="Times New Roman" panose="02020603050405020304" pitchFamily="18" charset="0"/>
              <a:cs typeface="Times New Roman" panose="02020603050405020304" pitchFamily="18" charset="0"/>
            </a:rPr>
            <a:t>Заштитни мерки/</a:t>
          </a:r>
        </a:p>
        <a:p xmlns:a="http://schemas.openxmlformats.org/drawingml/2006/main">
          <a:pPr algn="ctr"/>
          <a:r>
            <a:rPr lang="mk-MK" sz="2100" b="1" dirty="0">
              <a:solidFill>
                <a:schemeClr val="tx1"/>
              </a:solidFill>
              <a:latin typeface="Times New Roman" panose="02020603050405020304" pitchFamily="18" charset="0"/>
              <a:cs typeface="Times New Roman" panose="02020603050405020304" pitchFamily="18" charset="0"/>
            </a:rPr>
            <a:t>Граѓански слободи/</a:t>
          </a:r>
        </a:p>
        <a:p xmlns:a="http://schemas.openxmlformats.org/drawingml/2006/main">
          <a:pPr algn="ctr"/>
          <a:r>
            <a:rPr lang="mk-MK" sz="2100" b="1" dirty="0">
              <a:solidFill>
                <a:schemeClr val="tx1"/>
              </a:solidFill>
              <a:latin typeface="Times New Roman" panose="02020603050405020304" pitchFamily="18" charset="0"/>
              <a:cs typeface="Times New Roman" panose="02020603050405020304" pitchFamily="18" charset="0"/>
            </a:rPr>
            <a:t>Човекови права</a:t>
          </a:r>
          <a:endParaRPr lang="en-GB" sz="2100" b="1" dirty="0">
            <a:solidFill>
              <a:schemeClr val="tx1"/>
            </a:solidFill>
            <a:latin typeface="Times New Roman" panose="02020603050405020304" pitchFamily="18" charset="0"/>
            <a:cs typeface="Times New Roman" panose="02020603050405020304" pitchFamily="18" charset="0"/>
          </a:endParaRPr>
        </a:p>
      </cdr:txBody>
    </cdr:sp>
  </cdr:relSizeAnchor>
</c:userShapes>
</file>

<file path=ppt/drawings/drawing2.xml><?xml version="1.0" encoding="utf-8"?>
<c:userShapes xmlns:c="http://schemas.openxmlformats.org/drawingml/2006/chart">
  <cdr:relSizeAnchor xmlns:cdr="http://schemas.openxmlformats.org/drawingml/2006/chartDrawing">
    <cdr:from>
      <cdr:x>0.50141</cdr:x>
      <cdr:y>0.25419</cdr:y>
    </cdr:from>
    <cdr:to>
      <cdr:x>0.64891</cdr:x>
      <cdr:y>0.40694</cdr:y>
    </cdr:to>
    <cdr:sp macro="" textlink="">
      <cdr:nvSpPr>
        <cdr:cNvPr id="2" name="TextBox 1">
          <a:extLst xmlns:a="http://schemas.openxmlformats.org/drawingml/2006/main">
            <a:ext uri="{FF2B5EF4-FFF2-40B4-BE49-F238E27FC236}">
              <a16:creationId xmlns:a16="http://schemas.microsoft.com/office/drawing/2014/main" id="{71950FD7-E5ED-469B-A51D-5724AB52A70D}"/>
            </a:ext>
          </a:extLst>
        </cdr:cNvPr>
        <cdr:cNvSpPr txBox="1"/>
      </cdr:nvSpPr>
      <cdr:spPr>
        <a:xfrm xmlns:a="http://schemas.openxmlformats.org/drawingml/2006/main">
          <a:off x="5264242" y="1521614"/>
          <a:ext cx="1548595" cy="914377"/>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pPr algn="ctr"/>
          <a:r>
            <a:rPr lang="en-US" sz="2400" b="1" dirty="0">
              <a:solidFill>
                <a:schemeClr val="tx1"/>
              </a:solidFill>
              <a:latin typeface="Times New Roman" panose="02020603050405020304" pitchFamily="18" charset="0"/>
              <a:cs typeface="Times New Roman" panose="02020603050405020304" pitchFamily="18" charset="0"/>
            </a:rPr>
            <a:t>Powers</a:t>
          </a:r>
          <a:endParaRPr lang="en-GB" sz="2400" b="1" dirty="0">
            <a:solidFill>
              <a:schemeClr val="tx1"/>
            </a:solidFill>
            <a:latin typeface="Times New Roman" panose="02020603050405020304" pitchFamily="18" charset="0"/>
            <a:cs typeface="Times New Roman" panose="02020603050405020304" pitchFamily="18" charset="0"/>
          </a:endParaRPr>
        </a:p>
      </cdr:txBody>
    </cdr:sp>
  </cdr:relSizeAnchor>
  <cdr:relSizeAnchor xmlns:cdr="http://schemas.openxmlformats.org/drawingml/2006/chartDrawing">
    <cdr:from>
      <cdr:x>0.3213</cdr:x>
      <cdr:y>0.66188</cdr:y>
    </cdr:from>
    <cdr:to>
      <cdr:x>0.5</cdr:x>
      <cdr:y>0.81464</cdr:y>
    </cdr:to>
    <cdr:sp macro="" textlink="">
      <cdr:nvSpPr>
        <cdr:cNvPr id="3" name="TextBox 1">
          <a:extLst xmlns:a="http://schemas.openxmlformats.org/drawingml/2006/main">
            <a:ext uri="{FF2B5EF4-FFF2-40B4-BE49-F238E27FC236}">
              <a16:creationId xmlns:a16="http://schemas.microsoft.com/office/drawing/2014/main" id="{5E2B0738-BB9C-412A-AFD5-5B501C088EEE}"/>
            </a:ext>
          </a:extLst>
        </cdr:cNvPr>
        <cdr:cNvSpPr txBox="1"/>
      </cdr:nvSpPr>
      <cdr:spPr>
        <a:xfrm xmlns:a="http://schemas.openxmlformats.org/drawingml/2006/main">
          <a:off x="3373312" y="3962075"/>
          <a:ext cx="1876162" cy="914438"/>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ctr"/>
          <a:r>
            <a:rPr lang="en-US" sz="2400" b="1" dirty="0">
              <a:solidFill>
                <a:schemeClr val="tx1"/>
              </a:solidFill>
              <a:latin typeface="Times New Roman" panose="02020603050405020304" pitchFamily="18" charset="0"/>
              <a:cs typeface="Times New Roman" panose="02020603050405020304" pitchFamily="18" charset="0"/>
            </a:rPr>
            <a:t>Operational </a:t>
          </a:r>
          <a:br>
            <a:rPr lang="en-US" sz="2400" b="1" dirty="0">
              <a:solidFill>
                <a:schemeClr val="tx1"/>
              </a:solidFill>
              <a:latin typeface="Times New Roman" panose="02020603050405020304" pitchFamily="18" charset="0"/>
              <a:cs typeface="Times New Roman" panose="02020603050405020304" pitchFamily="18" charset="0"/>
            </a:rPr>
          </a:br>
          <a:r>
            <a:rPr lang="en-US" sz="2400" b="1" dirty="0">
              <a:solidFill>
                <a:schemeClr val="tx1"/>
              </a:solidFill>
              <a:latin typeface="Times New Roman" panose="02020603050405020304" pitchFamily="18" charset="0"/>
              <a:cs typeface="Times New Roman" panose="02020603050405020304" pitchFamily="18" charset="0"/>
            </a:rPr>
            <a:t>[24/7 </a:t>
          </a:r>
          <a:r>
            <a:rPr lang="en-US" sz="2400" b="1" dirty="0" err="1">
              <a:solidFill>
                <a:schemeClr val="tx1"/>
              </a:solidFill>
              <a:latin typeface="Times New Roman" panose="02020603050405020304" pitchFamily="18" charset="0"/>
              <a:cs typeface="Times New Roman" panose="02020603050405020304" pitchFamily="18" charset="0"/>
            </a:rPr>
            <a:t>PoC</a:t>
          </a:r>
          <a:r>
            <a:rPr lang="en-US" sz="2400" b="1" dirty="0">
              <a:solidFill>
                <a:schemeClr val="tx1"/>
              </a:solidFill>
              <a:latin typeface="Times New Roman" panose="02020603050405020304" pitchFamily="18" charset="0"/>
              <a:cs typeface="Times New Roman" panose="02020603050405020304" pitchFamily="18" charset="0"/>
            </a:rPr>
            <a:t>]</a:t>
          </a:r>
          <a:endParaRPr lang="en-GB" sz="2400" b="1" dirty="0">
            <a:solidFill>
              <a:schemeClr val="tx1"/>
            </a:solidFill>
            <a:latin typeface="Times New Roman" panose="02020603050405020304" pitchFamily="18" charset="0"/>
            <a:cs typeface="Times New Roman" panose="02020603050405020304" pitchFamily="18" charset="0"/>
          </a:endParaRPr>
        </a:p>
      </cdr:txBody>
    </cdr:sp>
  </cdr:relSizeAnchor>
  <cdr:relSizeAnchor xmlns:cdr="http://schemas.openxmlformats.org/drawingml/2006/chartDrawing">
    <cdr:from>
      <cdr:x>0.3834</cdr:x>
      <cdr:y>0.25419</cdr:y>
    </cdr:from>
    <cdr:to>
      <cdr:x>0.47049</cdr:x>
      <cdr:y>0.40694</cdr:y>
    </cdr:to>
    <cdr:sp macro="" textlink="">
      <cdr:nvSpPr>
        <cdr:cNvPr id="4" name="TextBox 3">
          <a:extLst xmlns:a="http://schemas.openxmlformats.org/drawingml/2006/main">
            <a:ext uri="{FF2B5EF4-FFF2-40B4-BE49-F238E27FC236}">
              <a16:creationId xmlns:a16="http://schemas.microsoft.com/office/drawing/2014/main" id="{5B209A16-1774-4CDB-BF88-247BA4EDEAD1}"/>
            </a:ext>
          </a:extLst>
        </cdr:cNvPr>
        <cdr:cNvSpPr txBox="1"/>
      </cdr:nvSpPr>
      <cdr:spPr>
        <a:xfrm xmlns:a="http://schemas.openxmlformats.org/drawingml/2006/main">
          <a:off x="4025339" y="1521614"/>
          <a:ext cx="914354" cy="914377"/>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pPr algn="ctr"/>
          <a:r>
            <a:rPr lang="en-US" sz="2400" b="1" dirty="0">
              <a:solidFill>
                <a:schemeClr val="tx1"/>
              </a:solidFill>
              <a:latin typeface="Times New Roman" panose="02020603050405020304" pitchFamily="18" charset="0"/>
              <a:cs typeface="Times New Roman" panose="02020603050405020304" pitchFamily="18" charset="0"/>
            </a:rPr>
            <a:t>Offences</a:t>
          </a:r>
          <a:endParaRPr lang="en-GB" sz="2400" b="1" dirty="0">
            <a:solidFill>
              <a:schemeClr val="tx1"/>
            </a:solidFill>
            <a:latin typeface="Times New Roman" panose="02020603050405020304" pitchFamily="18" charset="0"/>
            <a:cs typeface="Times New Roman" panose="02020603050405020304" pitchFamily="18" charset="0"/>
          </a:endParaRPr>
        </a:p>
      </cdr:txBody>
    </cdr:sp>
  </cdr:relSizeAnchor>
  <cdr:relSizeAnchor xmlns:cdr="http://schemas.openxmlformats.org/drawingml/2006/chartDrawing">
    <cdr:from>
      <cdr:x>0.60288</cdr:x>
      <cdr:y>0.43463</cdr:y>
    </cdr:from>
    <cdr:to>
      <cdr:x>0.68998</cdr:x>
      <cdr:y>0.58738</cdr:y>
    </cdr:to>
    <cdr:sp macro="" textlink="">
      <cdr:nvSpPr>
        <cdr:cNvPr id="5" name="TextBox 4">
          <a:extLst xmlns:a="http://schemas.openxmlformats.org/drawingml/2006/main">
            <a:ext uri="{FF2B5EF4-FFF2-40B4-BE49-F238E27FC236}">
              <a16:creationId xmlns:a16="http://schemas.microsoft.com/office/drawing/2014/main" id="{79D46721-F5BE-469F-8982-9B2118CE880A}"/>
            </a:ext>
          </a:extLst>
        </cdr:cNvPr>
        <cdr:cNvSpPr txBox="1"/>
      </cdr:nvSpPr>
      <cdr:spPr>
        <a:xfrm xmlns:a="http://schemas.openxmlformats.org/drawingml/2006/main">
          <a:off x="6329595" y="2601734"/>
          <a:ext cx="914459" cy="914378"/>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pPr algn="ctr"/>
          <a:r>
            <a:rPr lang="en-US" sz="2400" b="1" dirty="0">
              <a:solidFill>
                <a:schemeClr val="tx1"/>
              </a:solidFill>
              <a:latin typeface="Times New Roman" panose="02020603050405020304" pitchFamily="18" charset="0"/>
              <a:cs typeface="Times New Roman" panose="02020603050405020304" pitchFamily="18" charset="0"/>
            </a:rPr>
            <a:t>Electronic </a:t>
          </a:r>
        </a:p>
        <a:p xmlns:a="http://schemas.openxmlformats.org/drawingml/2006/main">
          <a:pPr algn="ctr"/>
          <a:r>
            <a:rPr lang="en-US" sz="2400" b="1" dirty="0">
              <a:solidFill>
                <a:schemeClr val="tx1"/>
              </a:solidFill>
              <a:latin typeface="Times New Roman" panose="02020603050405020304" pitchFamily="18" charset="0"/>
              <a:cs typeface="Times New Roman" panose="02020603050405020304" pitchFamily="18" charset="0"/>
            </a:rPr>
            <a:t>Evidence</a:t>
          </a:r>
          <a:endParaRPr lang="en-GB" sz="2400" b="1" dirty="0">
            <a:solidFill>
              <a:schemeClr val="tx1"/>
            </a:solidFill>
            <a:latin typeface="Times New Roman" panose="02020603050405020304" pitchFamily="18" charset="0"/>
            <a:cs typeface="Times New Roman" panose="02020603050405020304" pitchFamily="18" charset="0"/>
          </a:endParaRPr>
        </a:p>
      </cdr:txBody>
    </cdr:sp>
  </cdr:relSizeAnchor>
  <cdr:relSizeAnchor xmlns:cdr="http://schemas.openxmlformats.org/drawingml/2006/chartDrawing">
    <cdr:from>
      <cdr:x>0.31482</cdr:x>
      <cdr:y>0.43463</cdr:y>
    </cdr:from>
    <cdr:to>
      <cdr:x>0.40191</cdr:x>
      <cdr:y>0.58738</cdr:y>
    </cdr:to>
    <cdr:sp macro="" textlink="">
      <cdr:nvSpPr>
        <cdr:cNvPr id="6" name="TextBox 5">
          <a:extLst xmlns:a="http://schemas.openxmlformats.org/drawingml/2006/main">
            <a:ext uri="{FF2B5EF4-FFF2-40B4-BE49-F238E27FC236}">
              <a16:creationId xmlns:a16="http://schemas.microsoft.com/office/drawing/2014/main" id="{9E61CD56-6E4B-43CB-955E-AC5C29467777}"/>
            </a:ext>
          </a:extLst>
        </cdr:cNvPr>
        <cdr:cNvSpPr txBox="1"/>
      </cdr:nvSpPr>
      <cdr:spPr>
        <a:xfrm xmlns:a="http://schemas.openxmlformats.org/drawingml/2006/main">
          <a:off x="3305259" y="2601734"/>
          <a:ext cx="914354" cy="914378"/>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pPr algn="ctr"/>
          <a:r>
            <a:rPr lang="en-US" sz="2400" b="1" dirty="0">
              <a:solidFill>
                <a:schemeClr val="tx1"/>
              </a:solidFill>
              <a:latin typeface="Times New Roman" panose="02020603050405020304" pitchFamily="18" charset="0"/>
              <a:cs typeface="Times New Roman" panose="02020603050405020304" pitchFamily="18" charset="0"/>
            </a:rPr>
            <a:t>International</a:t>
          </a:r>
        </a:p>
        <a:p xmlns:a="http://schemas.openxmlformats.org/drawingml/2006/main">
          <a:pPr algn="ctr"/>
          <a:r>
            <a:rPr lang="en-US" sz="2400" b="1" dirty="0">
              <a:solidFill>
                <a:schemeClr val="tx1"/>
              </a:solidFill>
              <a:latin typeface="Times New Roman" panose="02020603050405020304" pitchFamily="18" charset="0"/>
              <a:cs typeface="Times New Roman" panose="02020603050405020304" pitchFamily="18" charset="0"/>
            </a:rPr>
            <a:t>Cooperation</a:t>
          </a:r>
          <a:endParaRPr lang="en-GB" sz="2400" b="1" dirty="0">
            <a:solidFill>
              <a:schemeClr val="tx1"/>
            </a:solidFill>
            <a:latin typeface="Times New Roman" panose="02020603050405020304" pitchFamily="18" charset="0"/>
            <a:cs typeface="Times New Roman" panose="02020603050405020304" pitchFamily="18" charset="0"/>
          </a:endParaRPr>
        </a:p>
      </cdr:txBody>
    </cdr:sp>
  </cdr:relSizeAnchor>
  <cdr:relSizeAnchor xmlns:cdr="http://schemas.openxmlformats.org/drawingml/2006/chartDrawing">
    <cdr:from>
      <cdr:x>0.53429</cdr:x>
      <cdr:y>0.63913</cdr:y>
    </cdr:from>
    <cdr:to>
      <cdr:x>0.65312</cdr:x>
      <cdr:y>0.79188</cdr:y>
    </cdr:to>
    <cdr:sp macro="" textlink="">
      <cdr:nvSpPr>
        <cdr:cNvPr id="7" name="TextBox 1">
          <a:extLst xmlns:a="http://schemas.openxmlformats.org/drawingml/2006/main">
            <a:ext uri="{FF2B5EF4-FFF2-40B4-BE49-F238E27FC236}">
              <a16:creationId xmlns:a16="http://schemas.microsoft.com/office/drawing/2014/main" id="{78048CEF-A938-4FC2-A86E-0C3FE4FC2002}"/>
            </a:ext>
          </a:extLst>
        </cdr:cNvPr>
        <cdr:cNvSpPr txBox="1"/>
      </cdr:nvSpPr>
      <cdr:spPr>
        <a:xfrm xmlns:a="http://schemas.openxmlformats.org/drawingml/2006/main">
          <a:off x="5609515" y="3825870"/>
          <a:ext cx="1247534" cy="914378"/>
        </a:xfrm>
        <a:prstGeom xmlns:a="http://schemas.openxmlformats.org/drawingml/2006/main" prst="rect">
          <a:avLst/>
        </a:prstGeom>
      </cdr:spPr>
      <cdr:txBody>
        <a:bodyPr xmlns:a="http://schemas.openxmlformats.org/drawingml/2006/main" wrap="non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ctr"/>
          <a:r>
            <a:rPr lang="en-US" sz="2100" b="1" dirty="0">
              <a:solidFill>
                <a:schemeClr val="tx1"/>
              </a:solidFill>
              <a:latin typeface="Times New Roman" panose="02020603050405020304" pitchFamily="18" charset="0"/>
              <a:cs typeface="Times New Roman" panose="02020603050405020304" pitchFamily="18" charset="0"/>
            </a:rPr>
            <a:t>Safeguards/ </a:t>
          </a:r>
        </a:p>
        <a:p xmlns:a="http://schemas.openxmlformats.org/drawingml/2006/main">
          <a:pPr algn="ctr"/>
          <a:r>
            <a:rPr lang="en-US" sz="2100" b="1" dirty="0">
              <a:solidFill>
                <a:schemeClr val="tx1"/>
              </a:solidFill>
              <a:latin typeface="Times New Roman" panose="02020603050405020304" pitchFamily="18" charset="0"/>
              <a:cs typeface="Times New Roman" panose="02020603050405020304" pitchFamily="18" charset="0"/>
            </a:rPr>
            <a:t>Civil Liberties/ </a:t>
          </a:r>
        </a:p>
        <a:p xmlns:a="http://schemas.openxmlformats.org/drawingml/2006/main">
          <a:pPr algn="ctr"/>
          <a:r>
            <a:rPr lang="en-US" sz="2100" b="1" dirty="0">
              <a:solidFill>
                <a:schemeClr val="tx1"/>
              </a:solidFill>
              <a:latin typeface="Times New Roman" panose="02020603050405020304" pitchFamily="18" charset="0"/>
              <a:cs typeface="Times New Roman" panose="02020603050405020304" pitchFamily="18" charset="0"/>
            </a:rPr>
            <a:t>Human Rights</a:t>
          </a:r>
          <a:endParaRPr lang="en-GB" sz="2100" b="1" dirty="0">
            <a:solidFill>
              <a:schemeClr val="tx1"/>
            </a:solidFill>
            <a:latin typeface="Times New Roman" panose="02020603050405020304" pitchFamily="18" charset="0"/>
            <a:cs typeface="Times New Roman" panose="02020603050405020304" pitchFamily="18" charset="0"/>
          </a:endParaRPr>
        </a:p>
      </cdr:txBody>
    </cdr:sp>
  </cdr:relSizeAnchor>
</c:userShapes>
</file>

<file path=ppt/drawings/drawing3.xml><?xml version="1.0" encoding="utf-8"?>
<c:userShapes xmlns:c="http://schemas.openxmlformats.org/drawingml/2006/chart">
  <cdr:relSizeAnchor xmlns:cdr="http://schemas.openxmlformats.org/drawingml/2006/chartDrawing">
    <cdr:from>
      <cdr:x>0.50141</cdr:x>
      <cdr:y>0.25419</cdr:y>
    </cdr:from>
    <cdr:to>
      <cdr:x>0.64891</cdr:x>
      <cdr:y>0.40694</cdr:y>
    </cdr:to>
    <cdr:sp macro="" textlink="">
      <cdr:nvSpPr>
        <cdr:cNvPr id="2" name="TextBox 1">
          <a:extLst xmlns:a="http://schemas.openxmlformats.org/drawingml/2006/main">
            <a:ext uri="{FF2B5EF4-FFF2-40B4-BE49-F238E27FC236}">
              <a16:creationId xmlns:a16="http://schemas.microsoft.com/office/drawing/2014/main" id="{71950FD7-E5ED-469B-A51D-5724AB52A70D}"/>
            </a:ext>
          </a:extLst>
        </cdr:cNvPr>
        <cdr:cNvSpPr txBox="1"/>
      </cdr:nvSpPr>
      <cdr:spPr>
        <a:xfrm xmlns:a="http://schemas.openxmlformats.org/drawingml/2006/main">
          <a:off x="5264242" y="1521614"/>
          <a:ext cx="1548595" cy="914377"/>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pPr algn="ctr"/>
          <a:r>
            <a:rPr lang="mk-MK" sz="2400" b="1" dirty="0">
              <a:solidFill>
                <a:schemeClr val="tx1"/>
              </a:solidFill>
              <a:latin typeface="Times New Roman" panose="02020603050405020304" pitchFamily="18" charset="0"/>
              <a:cs typeface="Times New Roman" panose="02020603050405020304" pitchFamily="18" charset="0"/>
            </a:rPr>
            <a:t>Овластувања</a:t>
          </a:r>
          <a:endParaRPr lang="en-GB" sz="2400" b="1" dirty="0">
            <a:solidFill>
              <a:schemeClr val="tx1"/>
            </a:solidFill>
            <a:latin typeface="Times New Roman" panose="02020603050405020304" pitchFamily="18" charset="0"/>
            <a:cs typeface="Times New Roman" panose="02020603050405020304" pitchFamily="18" charset="0"/>
          </a:endParaRPr>
        </a:p>
      </cdr:txBody>
    </cdr:sp>
  </cdr:relSizeAnchor>
  <cdr:relSizeAnchor xmlns:cdr="http://schemas.openxmlformats.org/drawingml/2006/chartDrawing">
    <cdr:from>
      <cdr:x>0.3213</cdr:x>
      <cdr:y>0.66188</cdr:y>
    </cdr:from>
    <cdr:to>
      <cdr:x>0.5</cdr:x>
      <cdr:y>0.81464</cdr:y>
    </cdr:to>
    <cdr:sp macro="" textlink="">
      <cdr:nvSpPr>
        <cdr:cNvPr id="3" name="TextBox 1">
          <a:extLst xmlns:a="http://schemas.openxmlformats.org/drawingml/2006/main">
            <a:ext uri="{FF2B5EF4-FFF2-40B4-BE49-F238E27FC236}">
              <a16:creationId xmlns:a16="http://schemas.microsoft.com/office/drawing/2014/main" id="{5E2B0738-BB9C-412A-AFD5-5B501C088EEE}"/>
            </a:ext>
          </a:extLst>
        </cdr:cNvPr>
        <cdr:cNvSpPr txBox="1"/>
      </cdr:nvSpPr>
      <cdr:spPr>
        <a:xfrm xmlns:a="http://schemas.openxmlformats.org/drawingml/2006/main">
          <a:off x="3373312" y="3962075"/>
          <a:ext cx="1876162" cy="914438"/>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ctr"/>
          <a:r>
            <a:rPr lang="mk-MK" sz="2000" b="1" dirty="0">
              <a:solidFill>
                <a:schemeClr val="tx1"/>
              </a:solidFill>
              <a:latin typeface="Times New Roman" panose="02020603050405020304" pitchFamily="18" charset="0"/>
              <a:cs typeface="Times New Roman" panose="02020603050405020304" pitchFamily="18" charset="0"/>
            </a:rPr>
            <a:t>Оперативни</a:t>
          </a:r>
          <a:r>
            <a:rPr lang="en-US" sz="2000" b="1" dirty="0">
              <a:solidFill>
                <a:schemeClr val="tx1"/>
              </a:solidFill>
              <a:latin typeface="Times New Roman" panose="02020603050405020304" pitchFamily="18" charset="0"/>
              <a:cs typeface="Times New Roman" panose="02020603050405020304" pitchFamily="18" charset="0"/>
            </a:rPr>
            <a:t> </a:t>
          </a:r>
          <a:br>
            <a:rPr lang="en-US" sz="2000" b="1" dirty="0">
              <a:solidFill>
                <a:schemeClr val="tx1"/>
              </a:solidFill>
              <a:latin typeface="Times New Roman" panose="02020603050405020304" pitchFamily="18" charset="0"/>
              <a:cs typeface="Times New Roman" panose="02020603050405020304" pitchFamily="18" charset="0"/>
            </a:rPr>
          </a:br>
          <a:r>
            <a:rPr lang="en-US" sz="2000" b="1" dirty="0">
              <a:solidFill>
                <a:schemeClr val="tx1"/>
              </a:solidFill>
              <a:latin typeface="Times New Roman" panose="02020603050405020304" pitchFamily="18" charset="0"/>
              <a:cs typeface="Times New Roman" panose="02020603050405020304" pitchFamily="18" charset="0"/>
            </a:rPr>
            <a:t>[24/7 </a:t>
          </a:r>
          <a:r>
            <a:rPr lang="mk-MK" sz="2000" b="1" dirty="0">
              <a:solidFill>
                <a:schemeClr val="tx1"/>
              </a:solidFill>
              <a:latin typeface="Times New Roman" panose="02020603050405020304" pitchFamily="18" charset="0"/>
              <a:cs typeface="Times New Roman" panose="02020603050405020304" pitchFamily="18" charset="0"/>
            </a:rPr>
            <a:t>контакт точки</a:t>
          </a:r>
          <a:r>
            <a:rPr lang="en-US" sz="2000" b="1" dirty="0">
              <a:solidFill>
                <a:schemeClr val="tx1"/>
              </a:solidFill>
              <a:latin typeface="Times New Roman" panose="02020603050405020304" pitchFamily="18" charset="0"/>
              <a:cs typeface="Times New Roman" panose="02020603050405020304" pitchFamily="18" charset="0"/>
            </a:rPr>
            <a:t>]</a:t>
          </a:r>
          <a:endParaRPr lang="en-GB" sz="2000" b="1" dirty="0">
            <a:solidFill>
              <a:schemeClr val="tx1"/>
            </a:solidFill>
            <a:latin typeface="Times New Roman" panose="02020603050405020304" pitchFamily="18" charset="0"/>
            <a:cs typeface="Times New Roman" panose="02020603050405020304" pitchFamily="18" charset="0"/>
          </a:endParaRPr>
        </a:p>
      </cdr:txBody>
    </cdr:sp>
  </cdr:relSizeAnchor>
  <cdr:relSizeAnchor xmlns:cdr="http://schemas.openxmlformats.org/drawingml/2006/chartDrawing">
    <cdr:from>
      <cdr:x>0.3834</cdr:x>
      <cdr:y>0.25419</cdr:y>
    </cdr:from>
    <cdr:to>
      <cdr:x>0.47049</cdr:x>
      <cdr:y>0.40694</cdr:y>
    </cdr:to>
    <cdr:sp macro="" textlink="">
      <cdr:nvSpPr>
        <cdr:cNvPr id="4" name="TextBox 3">
          <a:extLst xmlns:a="http://schemas.openxmlformats.org/drawingml/2006/main">
            <a:ext uri="{FF2B5EF4-FFF2-40B4-BE49-F238E27FC236}">
              <a16:creationId xmlns:a16="http://schemas.microsoft.com/office/drawing/2014/main" id="{5B209A16-1774-4CDB-BF88-247BA4EDEAD1}"/>
            </a:ext>
          </a:extLst>
        </cdr:cNvPr>
        <cdr:cNvSpPr txBox="1"/>
      </cdr:nvSpPr>
      <cdr:spPr>
        <a:xfrm xmlns:a="http://schemas.openxmlformats.org/drawingml/2006/main">
          <a:off x="4025339" y="1521614"/>
          <a:ext cx="914354" cy="914377"/>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pPr algn="ctr"/>
          <a:r>
            <a:rPr lang="mk-MK" sz="2400" b="1" dirty="0">
              <a:solidFill>
                <a:schemeClr val="tx1"/>
              </a:solidFill>
              <a:latin typeface="Times New Roman" panose="02020603050405020304" pitchFamily="18" charset="0"/>
              <a:cs typeface="Times New Roman" panose="02020603050405020304" pitchFamily="18" charset="0"/>
            </a:rPr>
            <a:t>Кривични</a:t>
          </a:r>
        </a:p>
        <a:p xmlns:a="http://schemas.openxmlformats.org/drawingml/2006/main">
          <a:pPr algn="ctr"/>
          <a:r>
            <a:rPr lang="mk-MK" sz="2400" b="1" dirty="0">
              <a:solidFill>
                <a:schemeClr val="tx1"/>
              </a:solidFill>
              <a:latin typeface="Times New Roman" panose="02020603050405020304" pitchFamily="18" charset="0"/>
              <a:cs typeface="Times New Roman" panose="02020603050405020304" pitchFamily="18" charset="0"/>
            </a:rPr>
            <a:t>дела</a:t>
          </a:r>
          <a:endParaRPr lang="en-GB" sz="2400" b="1" dirty="0">
            <a:solidFill>
              <a:schemeClr val="tx1"/>
            </a:solidFill>
            <a:latin typeface="Times New Roman" panose="02020603050405020304" pitchFamily="18" charset="0"/>
            <a:cs typeface="Times New Roman" panose="02020603050405020304" pitchFamily="18" charset="0"/>
          </a:endParaRPr>
        </a:p>
      </cdr:txBody>
    </cdr:sp>
  </cdr:relSizeAnchor>
  <cdr:relSizeAnchor xmlns:cdr="http://schemas.openxmlformats.org/drawingml/2006/chartDrawing">
    <cdr:from>
      <cdr:x>0.60288</cdr:x>
      <cdr:y>0.43463</cdr:y>
    </cdr:from>
    <cdr:to>
      <cdr:x>0.68998</cdr:x>
      <cdr:y>0.58738</cdr:y>
    </cdr:to>
    <cdr:sp macro="" textlink="">
      <cdr:nvSpPr>
        <cdr:cNvPr id="5" name="TextBox 4">
          <a:extLst xmlns:a="http://schemas.openxmlformats.org/drawingml/2006/main">
            <a:ext uri="{FF2B5EF4-FFF2-40B4-BE49-F238E27FC236}">
              <a16:creationId xmlns:a16="http://schemas.microsoft.com/office/drawing/2014/main" id="{79D46721-F5BE-469F-8982-9B2118CE880A}"/>
            </a:ext>
          </a:extLst>
        </cdr:cNvPr>
        <cdr:cNvSpPr txBox="1"/>
      </cdr:nvSpPr>
      <cdr:spPr>
        <a:xfrm xmlns:a="http://schemas.openxmlformats.org/drawingml/2006/main">
          <a:off x="6329595" y="2601734"/>
          <a:ext cx="914459" cy="914378"/>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pPr algn="ctr"/>
          <a:r>
            <a:rPr lang="mk-MK" sz="2400" b="1" dirty="0">
              <a:solidFill>
                <a:schemeClr val="tx1"/>
              </a:solidFill>
              <a:latin typeface="Times New Roman" panose="02020603050405020304" pitchFamily="18" charset="0"/>
              <a:cs typeface="Times New Roman" panose="02020603050405020304" pitchFamily="18" charset="0"/>
            </a:rPr>
            <a:t>Електронски</a:t>
          </a:r>
        </a:p>
        <a:p xmlns:a="http://schemas.openxmlformats.org/drawingml/2006/main">
          <a:pPr algn="ctr"/>
          <a:r>
            <a:rPr lang="mk-MK" sz="2400" b="1" dirty="0">
              <a:solidFill>
                <a:schemeClr val="tx1"/>
              </a:solidFill>
              <a:latin typeface="Times New Roman" panose="02020603050405020304" pitchFamily="18" charset="0"/>
              <a:cs typeface="Times New Roman" panose="02020603050405020304" pitchFamily="18" charset="0"/>
            </a:rPr>
            <a:t>докази</a:t>
          </a:r>
          <a:endParaRPr lang="en-GB" sz="2400" b="1" dirty="0">
            <a:solidFill>
              <a:schemeClr val="tx1"/>
            </a:solidFill>
            <a:latin typeface="Times New Roman" panose="02020603050405020304" pitchFamily="18" charset="0"/>
            <a:cs typeface="Times New Roman" panose="02020603050405020304" pitchFamily="18" charset="0"/>
          </a:endParaRPr>
        </a:p>
      </cdr:txBody>
    </cdr:sp>
  </cdr:relSizeAnchor>
  <cdr:relSizeAnchor xmlns:cdr="http://schemas.openxmlformats.org/drawingml/2006/chartDrawing">
    <cdr:from>
      <cdr:x>0.31482</cdr:x>
      <cdr:y>0.43463</cdr:y>
    </cdr:from>
    <cdr:to>
      <cdr:x>0.40191</cdr:x>
      <cdr:y>0.58738</cdr:y>
    </cdr:to>
    <cdr:sp macro="" textlink="">
      <cdr:nvSpPr>
        <cdr:cNvPr id="6" name="TextBox 5">
          <a:extLst xmlns:a="http://schemas.openxmlformats.org/drawingml/2006/main">
            <a:ext uri="{FF2B5EF4-FFF2-40B4-BE49-F238E27FC236}">
              <a16:creationId xmlns:a16="http://schemas.microsoft.com/office/drawing/2014/main" id="{9E61CD56-6E4B-43CB-955E-AC5C29467777}"/>
            </a:ext>
          </a:extLst>
        </cdr:cNvPr>
        <cdr:cNvSpPr txBox="1"/>
      </cdr:nvSpPr>
      <cdr:spPr>
        <a:xfrm xmlns:a="http://schemas.openxmlformats.org/drawingml/2006/main">
          <a:off x="3305259" y="2601734"/>
          <a:ext cx="914354" cy="914378"/>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pPr algn="ctr"/>
          <a:r>
            <a:rPr lang="mk-MK" sz="2400" b="1" dirty="0">
              <a:solidFill>
                <a:schemeClr val="tx1"/>
              </a:solidFill>
              <a:latin typeface="Times New Roman" panose="02020603050405020304" pitchFamily="18" charset="0"/>
              <a:cs typeface="Times New Roman" panose="02020603050405020304" pitchFamily="18" charset="0"/>
            </a:rPr>
            <a:t>Меѓународна</a:t>
          </a:r>
        </a:p>
        <a:p xmlns:a="http://schemas.openxmlformats.org/drawingml/2006/main">
          <a:pPr algn="ctr"/>
          <a:r>
            <a:rPr lang="mk-MK" sz="2400" b="1" dirty="0">
              <a:solidFill>
                <a:schemeClr val="tx1"/>
              </a:solidFill>
              <a:latin typeface="Times New Roman" panose="02020603050405020304" pitchFamily="18" charset="0"/>
              <a:cs typeface="Times New Roman" panose="02020603050405020304" pitchFamily="18" charset="0"/>
            </a:rPr>
            <a:t>соработка</a:t>
          </a:r>
          <a:endParaRPr lang="en-GB" sz="2400" b="1" dirty="0">
            <a:solidFill>
              <a:schemeClr val="tx1"/>
            </a:solidFill>
            <a:latin typeface="Times New Roman" panose="02020603050405020304" pitchFamily="18" charset="0"/>
            <a:cs typeface="Times New Roman" panose="02020603050405020304" pitchFamily="18" charset="0"/>
          </a:endParaRPr>
        </a:p>
      </cdr:txBody>
    </cdr:sp>
  </cdr:relSizeAnchor>
  <cdr:relSizeAnchor xmlns:cdr="http://schemas.openxmlformats.org/drawingml/2006/chartDrawing">
    <cdr:from>
      <cdr:x>0.53429</cdr:x>
      <cdr:y>0.63913</cdr:y>
    </cdr:from>
    <cdr:to>
      <cdr:x>0.65312</cdr:x>
      <cdr:y>0.79188</cdr:y>
    </cdr:to>
    <cdr:sp macro="" textlink="">
      <cdr:nvSpPr>
        <cdr:cNvPr id="7" name="TextBox 1">
          <a:extLst xmlns:a="http://schemas.openxmlformats.org/drawingml/2006/main">
            <a:ext uri="{FF2B5EF4-FFF2-40B4-BE49-F238E27FC236}">
              <a16:creationId xmlns:a16="http://schemas.microsoft.com/office/drawing/2014/main" id="{78048CEF-A938-4FC2-A86E-0C3FE4FC2002}"/>
            </a:ext>
          </a:extLst>
        </cdr:cNvPr>
        <cdr:cNvSpPr txBox="1"/>
      </cdr:nvSpPr>
      <cdr:spPr>
        <a:xfrm xmlns:a="http://schemas.openxmlformats.org/drawingml/2006/main">
          <a:off x="5609515" y="3825870"/>
          <a:ext cx="1247534" cy="914378"/>
        </a:xfrm>
        <a:prstGeom xmlns:a="http://schemas.openxmlformats.org/drawingml/2006/main" prst="rect">
          <a:avLst/>
        </a:prstGeom>
      </cdr:spPr>
      <cdr:txBody>
        <a:bodyPr xmlns:a="http://schemas.openxmlformats.org/drawingml/2006/main" wrap="non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ctr"/>
          <a:r>
            <a:rPr lang="mk-MK" sz="2100" b="1" dirty="0">
              <a:solidFill>
                <a:schemeClr val="tx1"/>
              </a:solidFill>
              <a:latin typeface="Times New Roman" panose="02020603050405020304" pitchFamily="18" charset="0"/>
              <a:cs typeface="Times New Roman" panose="02020603050405020304" pitchFamily="18" charset="0"/>
            </a:rPr>
            <a:t>Заштитни мерки/</a:t>
          </a:r>
        </a:p>
        <a:p xmlns:a="http://schemas.openxmlformats.org/drawingml/2006/main">
          <a:pPr algn="ctr"/>
          <a:r>
            <a:rPr lang="mk-MK" sz="2100" b="1" dirty="0">
              <a:solidFill>
                <a:schemeClr val="tx1"/>
              </a:solidFill>
              <a:latin typeface="Times New Roman" panose="02020603050405020304" pitchFamily="18" charset="0"/>
              <a:cs typeface="Times New Roman" panose="02020603050405020304" pitchFamily="18" charset="0"/>
            </a:rPr>
            <a:t>Граѓански слободи/</a:t>
          </a:r>
        </a:p>
        <a:p xmlns:a="http://schemas.openxmlformats.org/drawingml/2006/main">
          <a:pPr algn="ctr"/>
          <a:r>
            <a:rPr lang="mk-MK" sz="2100" b="1" dirty="0">
              <a:solidFill>
                <a:schemeClr val="tx1"/>
              </a:solidFill>
              <a:latin typeface="Times New Roman" panose="02020603050405020304" pitchFamily="18" charset="0"/>
              <a:cs typeface="Times New Roman" panose="02020603050405020304" pitchFamily="18" charset="0"/>
            </a:rPr>
            <a:t>Човекови права</a:t>
          </a:r>
          <a:endParaRPr lang="en-GB" sz="2100" b="1" dirty="0">
            <a:solidFill>
              <a:schemeClr val="tx1"/>
            </a:solidFill>
            <a:latin typeface="Times New Roman" panose="02020603050405020304" pitchFamily="18" charset="0"/>
            <a:cs typeface="Times New Roman" panose="02020603050405020304" pitchFamily="18" charset="0"/>
          </a:endParaRPr>
        </a:p>
      </cdr:txBody>
    </cdr:sp>
  </cdr:relSizeAnchor>
</c:userShapes>
</file>

<file path=ppt/drawings/drawing4.xml><?xml version="1.0" encoding="utf-8"?>
<c:userShapes xmlns:c="http://schemas.openxmlformats.org/drawingml/2006/chart">
  <cdr:relSizeAnchor xmlns:cdr="http://schemas.openxmlformats.org/drawingml/2006/chartDrawing">
    <cdr:from>
      <cdr:x>0.50141</cdr:x>
      <cdr:y>0.25419</cdr:y>
    </cdr:from>
    <cdr:to>
      <cdr:x>0.64891</cdr:x>
      <cdr:y>0.40694</cdr:y>
    </cdr:to>
    <cdr:sp macro="" textlink="">
      <cdr:nvSpPr>
        <cdr:cNvPr id="2" name="TextBox 1">
          <a:extLst xmlns:a="http://schemas.openxmlformats.org/drawingml/2006/main">
            <a:ext uri="{FF2B5EF4-FFF2-40B4-BE49-F238E27FC236}">
              <a16:creationId xmlns:a16="http://schemas.microsoft.com/office/drawing/2014/main" id="{71950FD7-E5ED-469B-A51D-5724AB52A70D}"/>
            </a:ext>
          </a:extLst>
        </cdr:cNvPr>
        <cdr:cNvSpPr txBox="1"/>
      </cdr:nvSpPr>
      <cdr:spPr>
        <a:xfrm xmlns:a="http://schemas.openxmlformats.org/drawingml/2006/main">
          <a:off x="5264242" y="1521614"/>
          <a:ext cx="1548595" cy="914377"/>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pPr algn="ctr"/>
          <a:r>
            <a:rPr lang="en-US" sz="2400" b="1" dirty="0">
              <a:solidFill>
                <a:schemeClr val="tx1"/>
              </a:solidFill>
              <a:latin typeface="Times New Roman" panose="02020603050405020304" pitchFamily="18" charset="0"/>
              <a:cs typeface="Times New Roman" panose="02020603050405020304" pitchFamily="18" charset="0"/>
            </a:rPr>
            <a:t>Powers</a:t>
          </a:r>
          <a:endParaRPr lang="en-GB" sz="2400" b="1" dirty="0">
            <a:solidFill>
              <a:schemeClr val="tx1"/>
            </a:solidFill>
            <a:latin typeface="Times New Roman" panose="02020603050405020304" pitchFamily="18" charset="0"/>
            <a:cs typeface="Times New Roman" panose="02020603050405020304" pitchFamily="18" charset="0"/>
          </a:endParaRPr>
        </a:p>
      </cdr:txBody>
    </cdr:sp>
  </cdr:relSizeAnchor>
  <cdr:relSizeAnchor xmlns:cdr="http://schemas.openxmlformats.org/drawingml/2006/chartDrawing">
    <cdr:from>
      <cdr:x>0.3213</cdr:x>
      <cdr:y>0.66188</cdr:y>
    </cdr:from>
    <cdr:to>
      <cdr:x>0.5</cdr:x>
      <cdr:y>0.81464</cdr:y>
    </cdr:to>
    <cdr:sp macro="" textlink="">
      <cdr:nvSpPr>
        <cdr:cNvPr id="3" name="TextBox 1">
          <a:extLst xmlns:a="http://schemas.openxmlformats.org/drawingml/2006/main">
            <a:ext uri="{FF2B5EF4-FFF2-40B4-BE49-F238E27FC236}">
              <a16:creationId xmlns:a16="http://schemas.microsoft.com/office/drawing/2014/main" id="{5E2B0738-BB9C-412A-AFD5-5B501C088EEE}"/>
            </a:ext>
          </a:extLst>
        </cdr:cNvPr>
        <cdr:cNvSpPr txBox="1"/>
      </cdr:nvSpPr>
      <cdr:spPr>
        <a:xfrm xmlns:a="http://schemas.openxmlformats.org/drawingml/2006/main">
          <a:off x="3373312" y="3962075"/>
          <a:ext cx="1876162" cy="914438"/>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ctr"/>
          <a:r>
            <a:rPr lang="en-US" sz="2400" b="1" dirty="0">
              <a:solidFill>
                <a:schemeClr val="tx1"/>
              </a:solidFill>
              <a:latin typeface="Times New Roman" panose="02020603050405020304" pitchFamily="18" charset="0"/>
              <a:cs typeface="Times New Roman" panose="02020603050405020304" pitchFamily="18" charset="0"/>
            </a:rPr>
            <a:t>Operational </a:t>
          </a:r>
          <a:br>
            <a:rPr lang="en-US" sz="2400" b="1" dirty="0">
              <a:solidFill>
                <a:schemeClr val="tx1"/>
              </a:solidFill>
              <a:latin typeface="Times New Roman" panose="02020603050405020304" pitchFamily="18" charset="0"/>
              <a:cs typeface="Times New Roman" panose="02020603050405020304" pitchFamily="18" charset="0"/>
            </a:rPr>
          </a:br>
          <a:r>
            <a:rPr lang="en-US" sz="2400" b="1" dirty="0">
              <a:solidFill>
                <a:schemeClr val="tx1"/>
              </a:solidFill>
              <a:latin typeface="Times New Roman" panose="02020603050405020304" pitchFamily="18" charset="0"/>
              <a:cs typeface="Times New Roman" panose="02020603050405020304" pitchFamily="18" charset="0"/>
            </a:rPr>
            <a:t>[24/7 </a:t>
          </a:r>
          <a:r>
            <a:rPr lang="en-US" sz="2400" b="1" dirty="0" err="1">
              <a:solidFill>
                <a:schemeClr val="tx1"/>
              </a:solidFill>
              <a:latin typeface="Times New Roman" panose="02020603050405020304" pitchFamily="18" charset="0"/>
              <a:cs typeface="Times New Roman" panose="02020603050405020304" pitchFamily="18" charset="0"/>
            </a:rPr>
            <a:t>PoC</a:t>
          </a:r>
          <a:r>
            <a:rPr lang="en-US" sz="2400" b="1" dirty="0">
              <a:solidFill>
                <a:schemeClr val="tx1"/>
              </a:solidFill>
              <a:latin typeface="Times New Roman" panose="02020603050405020304" pitchFamily="18" charset="0"/>
              <a:cs typeface="Times New Roman" panose="02020603050405020304" pitchFamily="18" charset="0"/>
            </a:rPr>
            <a:t>]</a:t>
          </a:r>
          <a:endParaRPr lang="en-GB" sz="2400" b="1" dirty="0">
            <a:solidFill>
              <a:schemeClr val="tx1"/>
            </a:solidFill>
            <a:latin typeface="Times New Roman" panose="02020603050405020304" pitchFamily="18" charset="0"/>
            <a:cs typeface="Times New Roman" panose="02020603050405020304" pitchFamily="18" charset="0"/>
          </a:endParaRPr>
        </a:p>
      </cdr:txBody>
    </cdr:sp>
  </cdr:relSizeAnchor>
  <cdr:relSizeAnchor xmlns:cdr="http://schemas.openxmlformats.org/drawingml/2006/chartDrawing">
    <cdr:from>
      <cdr:x>0.3834</cdr:x>
      <cdr:y>0.25419</cdr:y>
    </cdr:from>
    <cdr:to>
      <cdr:x>0.47049</cdr:x>
      <cdr:y>0.40694</cdr:y>
    </cdr:to>
    <cdr:sp macro="" textlink="">
      <cdr:nvSpPr>
        <cdr:cNvPr id="4" name="TextBox 3">
          <a:extLst xmlns:a="http://schemas.openxmlformats.org/drawingml/2006/main">
            <a:ext uri="{FF2B5EF4-FFF2-40B4-BE49-F238E27FC236}">
              <a16:creationId xmlns:a16="http://schemas.microsoft.com/office/drawing/2014/main" id="{5B209A16-1774-4CDB-BF88-247BA4EDEAD1}"/>
            </a:ext>
          </a:extLst>
        </cdr:cNvPr>
        <cdr:cNvSpPr txBox="1"/>
      </cdr:nvSpPr>
      <cdr:spPr>
        <a:xfrm xmlns:a="http://schemas.openxmlformats.org/drawingml/2006/main">
          <a:off x="4025339" y="1521614"/>
          <a:ext cx="914354" cy="914377"/>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pPr algn="ctr"/>
          <a:r>
            <a:rPr lang="en-US" sz="2400" b="1" dirty="0">
              <a:solidFill>
                <a:schemeClr val="tx1"/>
              </a:solidFill>
              <a:latin typeface="Times New Roman" panose="02020603050405020304" pitchFamily="18" charset="0"/>
              <a:cs typeface="Times New Roman" panose="02020603050405020304" pitchFamily="18" charset="0"/>
            </a:rPr>
            <a:t>Offences</a:t>
          </a:r>
          <a:endParaRPr lang="en-GB" sz="2400" b="1" dirty="0">
            <a:solidFill>
              <a:schemeClr val="tx1"/>
            </a:solidFill>
            <a:latin typeface="Times New Roman" panose="02020603050405020304" pitchFamily="18" charset="0"/>
            <a:cs typeface="Times New Roman" panose="02020603050405020304" pitchFamily="18" charset="0"/>
          </a:endParaRPr>
        </a:p>
      </cdr:txBody>
    </cdr:sp>
  </cdr:relSizeAnchor>
  <cdr:relSizeAnchor xmlns:cdr="http://schemas.openxmlformats.org/drawingml/2006/chartDrawing">
    <cdr:from>
      <cdr:x>0.60288</cdr:x>
      <cdr:y>0.43463</cdr:y>
    </cdr:from>
    <cdr:to>
      <cdr:x>0.68998</cdr:x>
      <cdr:y>0.58738</cdr:y>
    </cdr:to>
    <cdr:sp macro="" textlink="">
      <cdr:nvSpPr>
        <cdr:cNvPr id="5" name="TextBox 4">
          <a:extLst xmlns:a="http://schemas.openxmlformats.org/drawingml/2006/main">
            <a:ext uri="{FF2B5EF4-FFF2-40B4-BE49-F238E27FC236}">
              <a16:creationId xmlns:a16="http://schemas.microsoft.com/office/drawing/2014/main" id="{79D46721-F5BE-469F-8982-9B2118CE880A}"/>
            </a:ext>
          </a:extLst>
        </cdr:cNvPr>
        <cdr:cNvSpPr txBox="1"/>
      </cdr:nvSpPr>
      <cdr:spPr>
        <a:xfrm xmlns:a="http://schemas.openxmlformats.org/drawingml/2006/main">
          <a:off x="6329595" y="2601734"/>
          <a:ext cx="914459" cy="914378"/>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pPr algn="ctr"/>
          <a:r>
            <a:rPr lang="en-US" sz="2400" b="1" dirty="0">
              <a:solidFill>
                <a:schemeClr val="tx1"/>
              </a:solidFill>
              <a:latin typeface="Times New Roman" panose="02020603050405020304" pitchFamily="18" charset="0"/>
              <a:cs typeface="Times New Roman" panose="02020603050405020304" pitchFamily="18" charset="0"/>
            </a:rPr>
            <a:t>Electronic </a:t>
          </a:r>
        </a:p>
        <a:p xmlns:a="http://schemas.openxmlformats.org/drawingml/2006/main">
          <a:pPr algn="ctr"/>
          <a:r>
            <a:rPr lang="en-US" sz="2400" b="1" dirty="0">
              <a:solidFill>
                <a:schemeClr val="tx1"/>
              </a:solidFill>
              <a:latin typeface="Times New Roman" panose="02020603050405020304" pitchFamily="18" charset="0"/>
              <a:cs typeface="Times New Roman" panose="02020603050405020304" pitchFamily="18" charset="0"/>
            </a:rPr>
            <a:t>Evidence</a:t>
          </a:r>
          <a:endParaRPr lang="en-GB" sz="2400" b="1" dirty="0">
            <a:solidFill>
              <a:schemeClr val="tx1"/>
            </a:solidFill>
            <a:latin typeface="Times New Roman" panose="02020603050405020304" pitchFamily="18" charset="0"/>
            <a:cs typeface="Times New Roman" panose="02020603050405020304" pitchFamily="18" charset="0"/>
          </a:endParaRPr>
        </a:p>
      </cdr:txBody>
    </cdr:sp>
  </cdr:relSizeAnchor>
  <cdr:relSizeAnchor xmlns:cdr="http://schemas.openxmlformats.org/drawingml/2006/chartDrawing">
    <cdr:from>
      <cdr:x>0.31482</cdr:x>
      <cdr:y>0.43463</cdr:y>
    </cdr:from>
    <cdr:to>
      <cdr:x>0.40191</cdr:x>
      <cdr:y>0.58738</cdr:y>
    </cdr:to>
    <cdr:sp macro="" textlink="">
      <cdr:nvSpPr>
        <cdr:cNvPr id="6" name="TextBox 5">
          <a:extLst xmlns:a="http://schemas.openxmlformats.org/drawingml/2006/main">
            <a:ext uri="{FF2B5EF4-FFF2-40B4-BE49-F238E27FC236}">
              <a16:creationId xmlns:a16="http://schemas.microsoft.com/office/drawing/2014/main" id="{9E61CD56-6E4B-43CB-955E-AC5C29467777}"/>
            </a:ext>
          </a:extLst>
        </cdr:cNvPr>
        <cdr:cNvSpPr txBox="1"/>
      </cdr:nvSpPr>
      <cdr:spPr>
        <a:xfrm xmlns:a="http://schemas.openxmlformats.org/drawingml/2006/main">
          <a:off x="3305259" y="2601734"/>
          <a:ext cx="914354" cy="914378"/>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pPr algn="ctr"/>
          <a:r>
            <a:rPr lang="en-US" sz="2400" b="1" dirty="0">
              <a:solidFill>
                <a:schemeClr val="tx1"/>
              </a:solidFill>
              <a:latin typeface="Times New Roman" panose="02020603050405020304" pitchFamily="18" charset="0"/>
              <a:cs typeface="Times New Roman" panose="02020603050405020304" pitchFamily="18" charset="0"/>
            </a:rPr>
            <a:t>International</a:t>
          </a:r>
        </a:p>
        <a:p xmlns:a="http://schemas.openxmlformats.org/drawingml/2006/main">
          <a:pPr algn="ctr"/>
          <a:r>
            <a:rPr lang="en-US" sz="2400" b="1" dirty="0">
              <a:solidFill>
                <a:schemeClr val="tx1"/>
              </a:solidFill>
              <a:latin typeface="Times New Roman" panose="02020603050405020304" pitchFamily="18" charset="0"/>
              <a:cs typeface="Times New Roman" panose="02020603050405020304" pitchFamily="18" charset="0"/>
            </a:rPr>
            <a:t>Cooperation</a:t>
          </a:r>
          <a:endParaRPr lang="en-GB" sz="2400" b="1" dirty="0">
            <a:solidFill>
              <a:schemeClr val="tx1"/>
            </a:solidFill>
            <a:latin typeface="Times New Roman" panose="02020603050405020304" pitchFamily="18" charset="0"/>
            <a:cs typeface="Times New Roman" panose="02020603050405020304" pitchFamily="18" charset="0"/>
          </a:endParaRPr>
        </a:p>
      </cdr:txBody>
    </cdr:sp>
  </cdr:relSizeAnchor>
  <cdr:relSizeAnchor xmlns:cdr="http://schemas.openxmlformats.org/drawingml/2006/chartDrawing">
    <cdr:from>
      <cdr:x>0.53429</cdr:x>
      <cdr:y>0.63913</cdr:y>
    </cdr:from>
    <cdr:to>
      <cdr:x>0.65312</cdr:x>
      <cdr:y>0.79188</cdr:y>
    </cdr:to>
    <cdr:sp macro="" textlink="">
      <cdr:nvSpPr>
        <cdr:cNvPr id="7" name="TextBox 1">
          <a:extLst xmlns:a="http://schemas.openxmlformats.org/drawingml/2006/main">
            <a:ext uri="{FF2B5EF4-FFF2-40B4-BE49-F238E27FC236}">
              <a16:creationId xmlns:a16="http://schemas.microsoft.com/office/drawing/2014/main" id="{78048CEF-A938-4FC2-A86E-0C3FE4FC2002}"/>
            </a:ext>
          </a:extLst>
        </cdr:cNvPr>
        <cdr:cNvSpPr txBox="1"/>
      </cdr:nvSpPr>
      <cdr:spPr>
        <a:xfrm xmlns:a="http://schemas.openxmlformats.org/drawingml/2006/main">
          <a:off x="5609515" y="3825870"/>
          <a:ext cx="1247534" cy="914378"/>
        </a:xfrm>
        <a:prstGeom xmlns:a="http://schemas.openxmlformats.org/drawingml/2006/main" prst="rect">
          <a:avLst/>
        </a:prstGeom>
      </cdr:spPr>
      <cdr:txBody>
        <a:bodyPr xmlns:a="http://schemas.openxmlformats.org/drawingml/2006/main" wrap="non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ctr"/>
          <a:r>
            <a:rPr lang="en-US" sz="2100" b="1" dirty="0">
              <a:solidFill>
                <a:schemeClr val="tx1"/>
              </a:solidFill>
              <a:latin typeface="Times New Roman" panose="02020603050405020304" pitchFamily="18" charset="0"/>
              <a:cs typeface="Times New Roman" panose="02020603050405020304" pitchFamily="18" charset="0"/>
            </a:rPr>
            <a:t>Safeguards/ </a:t>
          </a:r>
        </a:p>
        <a:p xmlns:a="http://schemas.openxmlformats.org/drawingml/2006/main">
          <a:pPr algn="ctr"/>
          <a:r>
            <a:rPr lang="en-US" sz="2100" b="1" dirty="0">
              <a:solidFill>
                <a:schemeClr val="tx1"/>
              </a:solidFill>
              <a:latin typeface="Times New Roman" panose="02020603050405020304" pitchFamily="18" charset="0"/>
              <a:cs typeface="Times New Roman" panose="02020603050405020304" pitchFamily="18" charset="0"/>
            </a:rPr>
            <a:t>Civil Liberties/ </a:t>
          </a:r>
        </a:p>
        <a:p xmlns:a="http://schemas.openxmlformats.org/drawingml/2006/main">
          <a:pPr algn="ctr"/>
          <a:r>
            <a:rPr lang="en-US" sz="2100" b="1" dirty="0">
              <a:solidFill>
                <a:schemeClr val="tx1"/>
              </a:solidFill>
              <a:latin typeface="Times New Roman" panose="02020603050405020304" pitchFamily="18" charset="0"/>
              <a:cs typeface="Times New Roman" panose="02020603050405020304" pitchFamily="18" charset="0"/>
            </a:rPr>
            <a:t>Human Rights</a:t>
          </a:r>
          <a:endParaRPr lang="en-GB" sz="2100" b="1" dirty="0">
            <a:solidFill>
              <a:schemeClr val="tx1"/>
            </a:solidFill>
            <a:latin typeface="Times New Roman" panose="02020603050405020304" pitchFamily="18" charset="0"/>
            <a:cs typeface="Times New Roman" panose="02020603050405020304" pitchFamily="18" charset="0"/>
          </a:endParaRPr>
        </a:p>
      </cdr:txBody>
    </cdr:sp>
  </cdr:relSizeAnchor>
</c:userShapes>
</file>

<file path=ppt/drawings/drawing5.xml><?xml version="1.0" encoding="utf-8"?>
<c:userShapes xmlns:c="http://schemas.openxmlformats.org/drawingml/2006/chart">
  <cdr:relSizeAnchor xmlns:cdr="http://schemas.openxmlformats.org/drawingml/2006/chartDrawing">
    <cdr:from>
      <cdr:x>0.50141</cdr:x>
      <cdr:y>0.25419</cdr:y>
    </cdr:from>
    <cdr:to>
      <cdr:x>0.64891</cdr:x>
      <cdr:y>0.40694</cdr:y>
    </cdr:to>
    <cdr:sp macro="" textlink="">
      <cdr:nvSpPr>
        <cdr:cNvPr id="2" name="TextBox 1">
          <a:extLst xmlns:a="http://schemas.openxmlformats.org/drawingml/2006/main">
            <a:ext uri="{FF2B5EF4-FFF2-40B4-BE49-F238E27FC236}">
              <a16:creationId xmlns:a16="http://schemas.microsoft.com/office/drawing/2014/main" id="{71950FD7-E5ED-469B-A51D-5724AB52A70D}"/>
            </a:ext>
          </a:extLst>
        </cdr:cNvPr>
        <cdr:cNvSpPr txBox="1"/>
      </cdr:nvSpPr>
      <cdr:spPr>
        <a:xfrm xmlns:a="http://schemas.openxmlformats.org/drawingml/2006/main">
          <a:off x="5264242" y="1521614"/>
          <a:ext cx="1548595" cy="914377"/>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pPr algn="ctr"/>
          <a:r>
            <a:rPr lang="mk-MK" sz="2400" b="1" dirty="0">
              <a:solidFill>
                <a:schemeClr val="tx1"/>
              </a:solidFill>
              <a:latin typeface="Times New Roman" panose="02020603050405020304" pitchFamily="18" charset="0"/>
              <a:cs typeface="Times New Roman" panose="02020603050405020304" pitchFamily="18" charset="0"/>
            </a:rPr>
            <a:t>Овластувања</a:t>
          </a:r>
          <a:endParaRPr lang="en-GB" sz="2400" b="1" dirty="0">
            <a:solidFill>
              <a:schemeClr val="tx1"/>
            </a:solidFill>
            <a:latin typeface="Times New Roman" panose="02020603050405020304" pitchFamily="18" charset="0"/>
            <a:cs typeface="Times New Roman" panose="02020603050405020304" pitchFamily="18" charset="0"/>
          </a:endParaRPr>
        </a:p>
      </cdr:txBody>
    </cdr:sp>
  </cdr:relSizeAnchor>
  <cdr:relSizeAnchor xmlns:cdr="http://schemas.openxmlformats.org/drawingml/2006/chartDrawing">
    <cdr:from>
      <cdr:x>0.3213</cdr:x>
      <cdr:y>0.66188</cdr:y>
    </cdr:from>
    <cdr:to>
      <cdr:x>0.5</cdr:x>
      <cdr:y>0.81464</cdr:y>
    </cdr:to>
    <cdr:sp macro="" textlink="">
      <cdr:nvSpPr>
        <cdr:cNvPr id="3" name="TextBox 1">
          <a:extLst xmlns:a="http://schemas.openxmlformats.org/drawingml/2006/main">
            <a:ext uri="{FF2B5EF4-FFF2-40B4-BE49-F238E27FC236}">
              <a16:creationId xmlns:a16="http://schemas.microsoft.com/office/drawing/2014/main" id="{5E2B0738-BB9C-412A-AFD5-5B501C088EEE}"/>
            </a:ext>
          </a:extLst>
        </cdr:cNvPr>
        <cdr:cNvSpPr txBox="1"/>
      </cdr:nvSpPr>
      <cdr:spPr>
        <a:xfrm xmlns:a="http://schemas.openxmlformats.org/drawingml/2006/main">
          <a:off x="3373312" y="3962075"/>
          <a:ext cx="1876162" cy="914438"/>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ctr"/>
          <a:r>
            <a:rPr lang="mk-MK" sz="2000" b="1" dirty="0">
              <a:solidFill>
                <a:schemeClr val="tx1"/>
              </a:solidFill>
              <a:latin typeface="Times New Roman" panose="02020603050405020304" pitchFamily="18" charset="0"/>
              <a:cs typeface="Times New Roman" panose="02020603050405020304" pitchFamily="18" charset="0"/>
            </a:rPr>
            <a:t>Оперативни</a:t>
          </a:r>
          <a:r>
            <a:rPr lang="en-US" sz="2000" b="1" dirty="0">
              <a:solidFill>
                <a:schemeClr val="tx1"/>
              </a:solidFill>
              <a:latin typeface="Times New Roman" panose="02020603050405020304" pitchFamily="18" charset="0"/>
              <a:cs typeface="Times New Roman" panose="02020603050405020304" pitchFamily="18" charset="0"/>
            </a:rPr>
            <a:t> </a:t>
          </a:r>
          <a:br>
            <a:rPr lang="en-US" sz="2000" b="1" dirty="0">
              <a:solidFill>
                <a:schemeClr val="tx1"/>
              </a:solidFill>
              <a:latin typeface="Times New Roman" panose="02020603050405020304" pitchFamily="18" charset="0"/>
              <a:cs typeface="Times New Roman" panose="02020603050405020304" pitchFamily="18" charset="0"/>
            </a:rPr>
          </a:br>
          <a:r>
            <a:rPr lang="en-US" sz="2000" b="1" dirty="0">
              <a:solidFill>
                <a:schemeClr val="tx1"/>
              </a:solidFill>
              <a:latin typeface="Times New Roman" panose="02020603050405020304" pitchFamily="18" charset="0"/>
              <a:cs typeface="Times New Roman" panose="02020603050405020304" pitchFamily="18" charset="0"/>
            </a:rPr>
            <a:t>[24/7 </a:t>
          </a:r>
          <a:r>
            <a:rPr lang="mk-MK" sz="2000" b="1" dirty="0">
              <a:solidFill>
                <a:schemeClr val="tx1"/>
              </a:solidFill>
              <a:latin typeface="Times New Roman" panose="02020603050405020304" pitchFamily="18" charset="0"/>
              <a:cs typeface="Times New Roman" panose="02020603050405020304" pitchFamily="18" charset="0"/>
            </a:rPr>
            <a:t>контакт точки</a:t>
          </a:r>
          <a:r>
            <a:rPr lang="en-US" sz="2000" b="1" dirty="0">
              <a:solidFill>
                <a:schemeClr val="tx1"/>
              </a:solidFill>
              <a:latin typeface="Times New Roman" panose="02020603050405020304" pitchFamily="18" charset="0"/>
              <a:cs typeface="Times New Roman" panose="02020603050405020304" pitchFamily="18" charset="0"/>
            </a:rPr>
            <a:t>]</a:t>
          </a:r>
          <a:endParaRPr lang="en-GB" sz="2000" b="1" dirty="0">
            <a:solidFill>
              <a:schemeClr val="tx1"/>
            </a:solidFill>
            <a:latin typeface="Times New Roman" panose="02020603050405020304" pitchFamily="18" charset="0"/>
            <a:cs typeface="Times New Roman" panose="02020603050405020304" pitchFamily="18" charset="0"/>
          </a:endParaRPr>
        </a:p>
      </cdr:txBody>
    </cdr:sp>
  </cdr:relSizeAnchor>
  <cdr:relSizeAnchor xmlns:cdr="http://schemas.openxmlformats.org/drawingml/2006/chartDrawing">
    <cdr:from>
      <cdr:x>0.3834</cdr:x>
      <cdr:y>0.25419</cdr:y>
    </cdr:from>
    <cdr:to>
      <cdr:x>0.47049</cdr:x>
      <cdr:y>0.40694</cdr:y>
    </cdr:to>
    <cdr:sp macro="" textlink="">
      <cdr:nvSpPr>
        <cdr:cNvPr id="4" name="TextBox 3">
          <a:extLst xmlns:a="http://schemas.openxmlformats.org/drawingml/2006/main">
            <a:ext uri="{FF2B5EF4-FFF2-40B4-BE49-F238E27FC236}">
              <a16:creationId xmlns:a16="http://schemas.microsoft.com/office/drawing/2014/main" id="{5B209A16-1774-4CDB-BF88-247BA4EDEAD1}"/>
            </a:ext>
          </a:extLst>
        </cdr:cNvPr>
        <cdr:cNvSpPr txBox="1"/>
      </cdr:nvSpPr>
      <cdr:spPr>
        <a:xfrm xmlns:a="http://schemas.openxmlformats.org/drawingml/2006/main">
          <a:off x="4025339" y="1521614"/>
          <a:ext cx="914354" cy="914377"/>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pPr algn="ctr"/>
          <a:r>
            <a:rPr lang="mk-MK" sz="2400" b="1" dirty="0">
              <a:solidFill>
                <a:schemeClr val="tx1"/>
              </a:solidFill>
              <a:latin typeface="Times New Roman" panose="02020603050405020304" pitchFamily="18" charset="0"/>
              <a:cs typeface="Times New Roman" panose="02020603050405020304" pitchFamily="18" charset="0"/>
            </a:rPr>
            <a:t>Кривични</a:t>
          </a:r>
        </a:p>
        <a:p xmlns:a="http://schemas.openxmlformats.org/drawingml/2006/main">
          <a:pPr algn="ctr"/>
          <a:r>
            <a:rPr lang="mk-MK" sz="2400" b="1" dirty="0">
              <a:solidFill>
                <a:schemeClr val="tx1"/>
              </a:solidFill>
              <a:latin typeface="Times New Roman" panose="02020603050405020304" pitchFamily="18" charset="0"/>
              <a:cs typeface="Times New Roman" panose="02020603050405020304" pitchFamily="18" charset="0"/>
            </a:rPr>
            <a:t>дела</a:t>
          </a:r>
          <a:endParaRPr lang="en-GB" sz="2400" b="1" dirty="0">
            <a:solidFill>
              <a:schemeClr val="tx1"/>
            </a:solidFill>
            <a:latin typeface="Times New Roman" panose="02020603050405020304" pitchFamily="18" charset="0"/>
            <a:cs typeface="Times New Roman" panose="02020603050405020304" pitchFamily="18" charset="0"/>
          </a:endParaRPr>
        </a:p>
      </cdr:txBody>
    </cdr:sp>
  </cdr:relSizeAnchor>
  <cdr:relSizeAnchor xmlns:cdr="http://schemas.openxmlformats.org/drawingml/2006/chartDrawing">
    <cdr:from>
      <cdr:x>0.60288</cdr:x>
      <cdr:y>0.43463</cdr:y>
    </cdr:from>
    <cdr:to>
      <cdr:x>0.68998</cdr:x>
      <cdr:y>0.58738</cdr:y>
    </cdr:to>
    <cdr:sp macro="" textlink="">
      <cdr:nvSpPr>
        <cdr:cNvPr id="5" name="TextBox 4">
          <a:extLst xmlns:a="http://schemas.openxmlformats.org/drawingml/2006/main">
            <a:ext uri="{FF2B5EF4-FFF2-40B4-BE49-F238E27FC236}">
              <a16:creationId xmlns:a16="http://schemas.microsoft.com/office/drawing/2014/main" id="{79D46721-F5BE-469F-8982-9B2118CE880A}"/>
            </a:ext>
          </a:extLst>
        </cdr:cNvPr>
        <cdr:cNvSpPr txBox="1"/>
      </cdr:nvSpPr>
      <cdr:spPr>
        <a:xfrm xmlns:a="http://schemas.openxmlformats.org/drawingml/2006/main">
          <a:off x="6329595" y="2601734"/>
          <a:ext cx="914459" cy="914378"/>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pPr algn="ctr"/>
          <a:r>
            <a:rPr lang="mk-MK" sz="2400" b="1" dirty="0">
              <a:solidFill>
                <a:schemeClr val="tx1"/>
              </a:solidFill>
              <a:latin typeface="Times New Roman" panose="02020603050405020304" pitchFamily="18" charset="0"/>
              <a:cs typeface="Times New Roman" panose="02020603050405020304" pitchFamily="18" charset="0"/>
            </a:rPr>
            <a:t>Електронски</a:t>
          </a:r>
        </a:p>
        <a:p xmlns:a="http://schemas.openxmlformats.org/drawingml/2006/main">
          <a:pPr algn="ctr"/>
          <a:r>
            <a:rPr lang="mk-MK" sz="2400" b="1" dirty="0">
              <a:solidFill>
                <a:schemeClr val="tx1"/>
              </a:solidFill>
              <a:latin typeface="Times New Roman" panose="02020603050405020304" pitchFamily="18" charset="0"/>
              <a:cs typeface="Times New Roman" panose="02020603050405020304" pitchFamily="18" charset="0"/>
            </a:rPr>
            <a:t>докази</a:t>
          </a:r>
          <a:endParaRPr lang="en-GB" sz="2400" b="1" dirty="0">
            <a:solidFill>
              <a:schemeClr val="tx1"/>
            </a:solidFill>
            <a:latin typeface="Times New Roman" panose="02020603050405020304" pitchFamily="18" charset="0"/>
            <a:cs typeface="Times New Roman" panose="02020603050405020304" pitchFamily="18" charset="0"/>
          </a:endParaRPr>
        </a:p>
      </cdr:txBody>
    </cdr:sp>
  </cdr:relSizeAnchor>
  <cdr:relSizeAnchor xmlns:cdr="http://schemas.openxmlformats.org/drawingml/2006/chartDrawing">
    <cdr:from>
      <cdr:x>0.31482</cdr:x>
      <cdr:y>0.43463</cdr:y>
    </cdr:from>
    <cdr:to>
      <cdr:x>0.40191</cdr:x>
      <cdr:y>0.58738</cdr:y>
    </cdr:to>
    <cdr:sp macro="" textlink="">
      <cdr:nvSpPr>
        <cdr:cNvPr id="6" name="TextBox 5">
          <a:extLst xmlns:a="http://schemas.openxmlformats.org/drawingml/2006/main">
            <a:ext uri="{FF2B5EF4-FFF2-40B4-BE49-F238E27FC236}">
              <a16:creationId xmlns:a16="http://schemas.microsoft.com/office/drawing/2014/main" id="{9E61CD56-6E4B-43CB-955E-AC5C29467777}"/>
            </a:ext>
          </a:extLst>
        </cdr:cNvPr>
        <cdr:cNvSpPr txBox="1"/>
      </cdr:nvSpPr>
      <cdr:spPr>
        <a:xfrm xmlns:a="http://schemas.openxmlformats.org/drawingml/2006/main">
          <a:off x="3305259" y="2601734"/>
          <a:ext cx="914354" cy="914378"/>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pPr algn="ctr"/>
          <a:r>
            <a:rPr lang="mk-MK" sz="2400" b="1" dirty="0">
              <a:solidFill>
                <a:schemeClr val="tx1"/>
              </a:solidFill>
              <a:latin typeface="Times New Roman" panose="02020603050405020304" pitchFamily="18" charset="0"/>
              <a:cs typeface="Times New Roman" panose="02020603050405020304" pitchFamily="18" charset="0"/>
            </a:rPr>
            <a:t>Меѓународна</a:t>
          </a:r>
        </a:p>
        <a:p xmlns:a="http://schemas.openxmlformats.org/drawingml/2006/main">
          <a:pPr algn="ctr"/>
          <a:r>
            <a:rPr lang="mk-MK" sz="2400" b="1" dirty="0">
              <a:solidFill>
                <a:schemeClr val="tx1"/>
              </a:solidFill>
              <a:latin typeface="Times New Roman" panose="02020603050405020304" pitchFamily="18" charset="0"/>
              <a:cs typeface="Times New Roman" panose="02020603050405020304" pitchFamily="18" charset="0"/>
            </a:rPr>
            <a:t>соработка</a:t>
          </a:r>
          <a:endParaRPr lang="en-GB" sz="2400" b="1" dirty="0">
            <a:solidFill>
              <a:schemeClr val="tx1"/>
            </a:solidFill>
            <a:latin typeface="Times New Roman" panose="02020603050405020304" pitchFamily="18" charset="0"/>
            <a:cs typeface="Times New Roman" panose="02020603050405020304" pitchFamily="18" charset="0"/>
          </a:endParaRPr>
        </a:p>
      </cdr:txBody>
    </cdr:sp>
  </cdr:relSizeAnchor>
  <cdr:relSizeAnchor xmlns:cdr="http://schemas.openxmlformats.org/drawingml/2006/chartDrawing">
    <cdr:from>
      <cdr:x>0.53429</cdr:x>
      <cdr:y>0.63913</cdr:y>
    </cdr:from>
    <cdr:to>
      <cdr:x>0.65312</cdr:x>
      <cdr:y>0.79188</cdr:y>
    </cdr:to>
    <cdr:sp macro="" textlink="">
      <cdr:nvSpPr>
        <cdr:cNvPr id="7" name="TextBox 1">
          <a:extLst xmlns:a="http://schemas.openxmlformats.org/drawingml/2006/main">
            <a:ext uri="{FF2B5EF4-FFF2-40B4-BE49-F238E27FC236}">
              <a16:creationId xmlns:a16="http://schemas.microsoft.com/office/drawing/2014/main" id="{78048CEF-A938-4FC2-A86E-0C3FE4FC2002}"/>
            </a:ext>
          </a:extLst>
        </cdr:cNvPr>
        <cdr:cNvSpPr txBox="1"/>
      </cdr:nvSpPr>
      <cdr:spPr>
        <a:xfrm xmlns:a="http://schemas.openxmlformats.org/drawingml/2006/main">
          <a:off x="5609515" y="3825870"/>
          <a:ext cx="1247534" cy="914378"/>
        </a:xfrm>
        <a:prstGeom xmlns:a="http://schemas.openxmlformats.org/drawingml/2006/main" prst="rect">
          <a:avLst/>
        </a:prstGeom>
      </cdr:spPr>
      <cdr:txBody>
        <a:bodyPr xmlns:a="http://schemas.openxmlformats.org/drawingml/2006/main" wrap="non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ctr"/>
          <a:r>
            <a:rPr lang="mk-MK" sz="2000" b="1" dirty="0">
              <a:solidFill>
                <a:schemeClr val="tx1"/>
              </a:solidFill>
              <a:latin typeface="Times New Roman" panose="02020603050405020304" pitchFamily="18" charset="0"/>
              <a:cs typeface="Times New Roman" panose="02020603050405020304" pitchFamily="18" charset="0"/>
            </a:rPr>
            <a:t>Заштитни мерки/</a:t>
          </a:r>
        </a:p>
        <a:p xmlns:a="http://schemas.openxmlformats.org/drawingml/2006/main">
          <a:pPr algn="ctr"/>
          <a:r>
            <a:rPr lang="mk-MK" sz="2000" b="1" dirty="0">
              <a:solidFill>
                <a:schemeClr val="tx1"/>
              </a:solidFill>
              <a:latin typeface="Times New Roman" panose="02020603050405020304" pitchFamily="18" charset="0"/>
              <a:cs typeface="Times New Roman" panose="02020603050405020304" pitchFamily="18" charset="0"/>
            </a:rPr>
            <a:t>Граѓански слободи/</a:t>
          </a:r>
        </a:p>
        <a:p xmlns:a="http://schemas.openxmlformats.org/drawingml/2006/main">
          <a:pPr algn="ctr"/>
          <a:r>
            <a:rPr lang="mk-MK" sz="2000" b="1" dirty="0">
              <a:solidFill>
                <a:schemeClr val="tx1"/>
              </a:solidFill>
              <a:latin typeface="Times New Roman" panose="02020603050405020304" pitchFamily="18" charset="0"/>
              <a:cs typeface="Times New Roman" panose="02020603050405020304" pitchFamily="18" charset="0"/>
            </a:rPr>
            <a:t>Човекови права</a:t>
          </a:r>
          <a:endParaRPr lang="en-GB" sz="2000" b="1" dirty="0">
            <a:solidFill>
              <a:schemeClr val="tx1"/>
            </a:solidFill>
            <a:latin typeface="Times New Roman" panose="02020603050405020304" pitchFamily="18" charset="0"/>
            <a:cs typeface="Times New Roman" panose="02020603050405020304" pitchFamily="18" charset="0"/>
          </a:endParaRPr>
        </a:p>
      </cdr:txBody>
    </cdr:sp>
  </cdr:relSizeAnchor>
</c:userShapes>
</file>

<file path=ppt/drawings/drawing6.xml><?xml version="1.0" encoding="utf-8"?>
<c:userShapes xmlns:c="http://schemas.openxmlformats.org/drawingml/2006/chart">
  <cdr:relSizeAnchor xmlns:cdr="http://schemas.openxmlformats.org/drawingml/2006/chartDrawing">
    <cdr:from>
      <cdr:x>0.50141</cdr:x>
      <cdr:y>0.25419</cdr:y>
    </cdr:from>
    <cdr:to>
      <cdr:x>0.64891</cdr:x>
      <cdr:y>0.40694</cdr:y>
    </cdr:to>
    <cdr:sp macro="" textlink="">
      <cdr:nvSpPr>
        <cdr:cNvPr id="2" name="TextBox 1">
          <a:extLst xmlns:a="http://schemas.openxmlformats.org/drawingml/2006/main">
            <a:ext uri="{FF2B5EF4-FFF2-40B4-BE49-F238E27FC236}">
              <a16:creationId xmlns:a16="http://schemas.microsoft.com/office/drawing/2014/main" id="{71950FD7-E5ED-469B-A51D-5724AB52A70D}"/>
            </a:ext>
          </a:extLst>
        </cdr:cNvPr>
        <cdr:cNvSpPr txBox="1"/>
      </cdr:nvSpPr>
      <cdr:spPr>
        <a:xfrm xmlns:a="http://schemas.openxmlformats.org/drawingml/2006/main">
          <a:off x="5264242" y="1521614"/>
          <a:ext cx="1548595" cy="914377"/>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pPr algn="ctr"/>
          <a:r>
            <a:rPr lang="en-US" sz="2400" b="1" dirty="0">
              <a:solidFill>
                <a:schemeClr val="tx1"/>
              </a:solidFill>
              <a:latin typeface="Times New Roman" panose="02020603050405020304" pitchFamily="18" charset="0"/>
              <a:cs typeface="Times New Roman" panose="02020603050405020304" pitchFamily="18" charset="0"/>
            </a:rPr>
            <a:t>Powers</a:t>
          </a:r>
          <a:endParaRPr lang="en-GB" sz="2400" b="1" dirty="0">
            <a:solidFill>
              <a:schemeClr val="tx1"/>
            </a:solidFill>
            <a:latin typeface="Times New Roman" panose="02020603050405020304" pitchFamily="18" charset="0"/>
            <a:cs typeface="Times New Roman" panose="02020603050405020304" pitchFamily="18" charset="0"/>
          </a:endParaRPr>
        </a:p>
      </cdr:txBody>
    </cdr:sp>
  </cdr:relSizeAnchor>
  <cdr:relSizeAnchor xmlns:cdr="http://schemas.openxmlformats.org/drawingml/2006/chartDrawing">
    <cdr:from>
      <cdr:x>0.3213</cdr:x>
      <cdr:y>0.66188</cdr:y>
    </cdr:from>
    <cdr:to>
      <cdr:x>0.5</cdr:x>
      <cdr:y>0.81464</cdr:y>
    </cdr:to>
    <cdr:sp macro="" textlink="">
      <cdr:nvSpPr>
        <cdr:cNvPr id="3" name="TextBox 1">
          <a:extLst xmlns:a="http://schemas.openxmlformats.org/drawingml/2006/main">
            <a:ext uri="{FF2B5EF4-FFF2-40B4-BE49-F238E27FC236}">
              <a16:creationId xmlns:a16="http://schemas.microsoft.com/office/drawing/2014/main" id="{5E2B0738-BB9C-412A-AFD5-5B501C088EEE}"/>
            </a:ext>
          </a:extLst>
        </cdr:cNvPr>
        <cdr:cNvSpPr txBox="1"/>
      </cdr:nvSpPr>
      <cdr:spPr>
        <a:xfrm xmlns:a="http://schemas.openxmlformats.org/drawingml/2006/main">
          <a:off x="3373312" y="3962075"/>
          <a:ext cx="1876162" cy="914438"/>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ctr"/>
          <a:r>
            <a:rPr lang="en-US" sz="2400" b="1" dirty="0">
              <a:solidFill>
                <a:schemeClr val="tx1"/>
              </a:solidFill>
              <a:latin typeface="Times New Roman" panose="02020603050405020304" pitchFamily="18" charset="0"/>
              <a:cs typeface="Times New Roman" panose="02020603050405020304" pitchFamily="18" charset="0"/>
            </a:rPr>
            <a:t>Operational </a:t>
          </a:r>
          <a:br>
            <a:rPr lang="en-US" sz="2400" b="1" dirty="0">
              <a:solidFill>
                <a:schemeClr val="tx1"/>
              </a:solidFill>
              <a:latin typeface="Times New Roman" panose="02020603050405020304" pitchFamily="18" charset="0"/>
              <a:cs typeface="Times New Roman" panose="02020603050405020304" pitchFamily="18" charset="0"/>
            </a:rPr>
          </a:br>
          <a:r>
            <a:rPr lang="en-US" sz="2400" b="1" dirty="0">
              <a:solidFill>
                <a:schemeClr val="tx1"/>
              </a:solidFill>
              <a:latin typeface="Times New Roman" panose="02020603050405020304" pitchFamily="18" charset="0"/>
              <a:cs typeface="Times New Roman" panose="02020603050405020304" pitchFamily="18" charset="0"/>
            </a:rPr>
            <a:t>[24/7 </a:t>
          </a:r>
          <a:r>
            <a:rPr lang="en-US" sz="2400" b="1" dirty="0" err="1">
              <a:solidFill>
                <a:schemeClr val="tx1"/>
              </a:solidFill>
              <a:latin typeface="Times New Roman" panose="02020603050405020304" pitchFamily="18" charset="0"/>
              <a:cs typeface="Times New Roman" panose="02020603050405020304" pitchFamily="18" charset="0"/>
            </a:rPr>
            <a:t>PoC</a:t>
          </a:r>
          <a:r>
            <a:rPr lang="en-US" sz="2400" b="1" dirty="0">
              <a:solidFill>
                <a:schemeClr val="tx1"/>
              </a:solidFill>
              <a:latin typeface="Times New Roman" panose="02020603050405020304" pitchFamily="18" charset="0"/>
              <a:cs typeface="Times New Roman" panose="02020603050405020304" pitchFamily="18" charset="0"/>
            </a:rPr>
            <a:t>]</a:t>
          </a:r>
          <a:endParaRPr lang="en-GB" sz="2400" b="1" dirty="0">
            <a:solidFill>
              <a:schemeClr val="tx1"/>
            </a:solidFill>
            <a:latin typeface="Times New Roman" panose="02020603050405020304" pitchFamily="18" charset="0"/>
            <a:cs typeface="Times New Roman" panose="02020603050405020304" pitchFamily="18" charset="0"/>
          </a:endParaRPr>
        </a:p>
      </cdr:txBody>
    </cdr:sp>
  </cdr:relSizeAnchor>
  <cdr:relSizeAnchor xmlns:cdr="http://schemas.openxmlformats.org/drawingml/2006/chartDrawing">
    <cdr:from>
      <cdr:x>0.3834</cdr:x>
      <cdr:y>0.25419</cdr:y>
    </cdr:from>
    <cdr:to>
      <cdr:x>0.47049</cdr:x>
      <cdr:y>0.40694</cdr:y>
    </cdr:to>
    <cdr:sp macro="" textlink="">
      <cdr:nvSpPr>
        <cdr:cNvPr id="4" name="TextBox 3">
          <a:extLst xmlns:a="http://schemas.openxmlformats.org/drawingml/2006/main">
            <a:ext uri="{FF2B5EF4-FFF2-40B4-BE49-F238E27FC236}">
              <a16:creationId xmlns:a16="http://schemas.microsoft.com/office/drawing/2014/main" id="{5B209A16-1774-4CDB-BF88-247BA4EDEAD1}"/>
            </a:ext>
          </a:extLst>
        </cdr:cNvPr>
        <cdr:cNvSpPr txBox="1"/>
      </cdr:nvSpPr>
      <cdr:spPr>
        <a:xfrm xmlns:a="http://schemas.openxmlformats.org/drawingml/2006/main">
          <a:off x="4025339" y="1521614"/>
          <a:ext cx="914354" cy="914377"/>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pPr algn="ctr"/>
          <a:r>
            <a:rPr lang="en-US" sz="2400" b="1" dirty="0">
              <a:solidFill>
                <a:schemeClr val="tx1"/>
              </a:solidFill>
              <a:latin typeface="Times New Roman" panose="02020603050405020304" pitchFamily="18" charset="0"/>
              <a:cs typeface="Times New Roman" panose="02020603050405020304" pitchFamily="18" charset="0"/>
            </a:rPr>
            <a:t>Offences</a:t>
          </a:r>
          <a:endParaRPr lang="en-GB" sz="2400" b="1" dirty="0">
            <a:solidFill>
              <a:schemeClr val="tx1"/>
            </a:solidFill>
            <a:latin typeface="Times New Roman" panose="02020603050405020304" pitchFamily="18" charset="0"/>
            <a:cs typeface="Times New Roman" panose="02020603050405020304" pitchFamily="18" charset="0"/>
          </a:endParaRPr>
        </a:p>
      </cdr:txBody>
    </cdr:sp>
  </cdr:relSizeAnchor>
  <cdr:relSizeAnchor xmlns:cdr="http://schemas.openxmlformats.org/drawingml/2006/chartDrawing">
    <cdr:from>
      <cdr:x>0.60288</cdr:x>
      <cdr:y>0.43463</cdr:y>
    </cdr:from>
    <cdr:to>
      <cdr:x>0.68998</cdr:x>
      <cdr:y>0.58738</cdr:y>
    </cdr:to>
    <cdr:sp macro="" textlink="">
      <cdr:nvSpPr>
        <cdr:cNvPr id="5" name="TextBox 4">
          <a:extLst xmlns:a="http://schemas.openxmlformats.org/drawingml/2006/main">
            <a:ext uri="{FF2B5EF4-FFF2-40B4-BE49-F238E27FC236}">
              <a16:creationId xmlns:a16="http://schemas.microsoft.com/office/drawing/2014/main" id="{79D46721-F5BE-469F-8982-9B2118CE880A}"/>
            </a:ext>
          </a:extLst>
        </cdr:cNvPr>
        <cdr:cNvSpPr txBox="1"/>
      </cdr:nvSpPr>
      <cdr:spPr>
        <a:xfrm xmlns:a="http://schemas.openxmlformats.org/drawingml/2006/main">
          <a:off x="6329595" y="2601734"/>
          <a:ext cx="914459" cy="914378"/>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pPr algn="ctr"/>
          <a:r>
            <a:rPr lang="en-US" sz="2400" b="1" dirty="0">
              <a:solidFill>
                <a:schemeClr val="tx1"/>
              </a:solidFill>
              <a:latin typeface="Times New Roman" panose="02020603050405020304" pitchFamily="18" charset="0"/>
              <a:cs typeface="Times New Roman" panose="02020603050405020304" pitchFamily="18" charset="0"/>
            </a:rPr>
            <a:t>Electronic </a:t>
          </a:r>
        </a:p>
        <a:p xmlns:a="http://schemas.openxmlformats.org/drawingml/2006/main">
          <a:pPr algn="ctr"/>
          <a:r>
            <a:rPr lang="en-US" sz="2400" b="1" dirty="0">
              <a:solidFill>
                <a:schemeClr val="tx1"/>
              </a:solidFill>
              <a:latin typeface="Times New Roman" panose="02020603050405020304" pitchFamily="18" charset="0"/>
              <a:cs typeface="Times New Roman" panose="02020603050405020304" pitchFamily="18" charset="0"/>
            </a:rPr>
            <a:t>Evidence</a:t>
          </a:r>
          <a:endParaRPr lang="en-GB" sz="2400" b="1" dirty="0">
            <a:solidFill>
              <a:schemeClr val="tx1"/>
            </a:solidFill>
            <a:latin typeface="Times New Roman" panose="02020603050405020304" pitchFamily="18" charset="0"/>
            <a:cs typeface="Times New Roman" panose="02020603050405020304" pitchFamily="18" charset="0"/>
          </a:endParaRPr>
        </a:p>
      </cdr:txBody>
    </cdr:sp>
  </cdr:relSizeAnchor>
  <cdr:relSizeAnchor xmlns:cdr="http://schemas.openxmlformats.org/drawingml/2006/chartDrawing">
    <cdr:from>
      <cdr:x>0.31482</cdr:x>
      <cdr:y>0.43463</cdr:y>
    </cdr:from>
    <cdr:to>
      <cdr:x>0.40191</cdr:x>
      <cdr:y>0.58738</cdr:y>
    </cdr:to>
    <cdr:sp macro="" textlink="">
      <cdr:nvSpPr>
        <cdr:cNvPr id="6" name="TextBox 5">
          <a:extLst xmlns:a="http://schemas.openxmlformats.org/drawingml/2006/main">
            <a:ext uri="{FF2B5EF4-FFF2-40B4-BE49-F238E27FC236}">
              <a16:creationId xmlns:a16="http://schemas.microsoft.com/office/drawing/2014/main" id="{9E61CD56-6E4B-43CB-955E-AC5C29467777}"/>
            </a:ext>
          </a:extLst>
        </cdr:cNvPr>
        <cdr:cNvSpPr txBox="1"/>
      </cdr:nvSpPr>
      <cdr:spPr>
        <a:xfrm xmlns:a="http://schemas.openxmlformats.org/drawingml/2006/main">
          <a:off x="3305259" y="2601734"/>
          <a:ext cx="914354" cy="914378"/>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pPr algn="ctr"/>
          <a:r>
            <a:rPr lang="en-US" sz="2400" b="1" dirty="0">
              <a:solidFill>
                <a:schemeClr val="tx1"/>
              </a:solidFill>
              <a:latin typeface="Times New Roman" panose="02020603050405020304" pitchFamily="18" charset="0"/>
              <a:cs typeface="Times New Roman" panose="02020603050405020304" pitchFamily="18" charset="0"/>
            </a:rPr>
            <a:t>International</a:t>
          </a:r>
        </a:p>
        <a:p xmlns:a="http://schemas.openxmlformats.org/drawingml/2006/main">
          <a:pPr algn="ctr"/>
          <a:r>
            <a:rPr lang="en-US" sz="2400" b="1" dirty="0">
              <a:solidFill>
                <a:schemeClr val="tx1"/>
              </a:solidFill>
              <a:latin typeface="Times New Roman" panose="02020603050405020304" pitchFamily="18" charset="0"/>
              <a:cs typeface="Times New Roman" panose="02020603050405020304" pitchFamily="18" charset="0"/>
            </a:rPr>
            <a:t>Cooperation</a:t>
          </a:r>
          <a:endParaRPr lang="en-GB" sz="2400" b="1" dirty="0">
            <a:solidFill>
              <a:schemeClr val="tx1"/>
            </a:solidFill>
            <a:latin typeface="Times New Roman" panose="02020603050405020304" pitchFamily="18" charset="0"/>
            <a:cs typeface="Times New Roman" panose="02020603050405020304" pitchFamily="18" charset="0"/>
          </a:endParaRPr>
        </a:p>
      </cdr:txBody>
    </cdr:sp>
  </cdr:relSizeAnchor>
  <cdr:relSizeAnchor xmlns:cdr="http://schemas.openxmlformats.org/drawingml/2006/chartDrawing">
    <cdr:from>
      <cdr:x>0.53429</cdr:x>
      <cdr:y>0.63913</cdr:y>
    </cdr:from>
    <cdr:to>
      <cdr:x>0.65312</cdr:x>
      <cdr:y>0.79188</cdr:y>
    </cdr:to>
    <cdr:sp macro="" textlink="">
      <cdr:nvSpPr>
        <cdr:cNvPr id="7" name="TextBox 1">
          <a:extLst xmlns:a="http://schemas.openxmlformats.org/drawingml/2006/main">
            <a:ext uri="{FF2B5EF4-FFF2-40B4-BE49-F238E27FC236}">
              <a16:creationId xmlns:a16="http://schemas.microsoft.com/office/drawing/2014/main" id="{78048CEF-A938-4FC2-A86E-0C3FE4FC2002}"/>
            </a:ext>
          </a:extLst>
        </cdr:cNvPr>
        <cdr:cNvSpPr txBox="1"/>
      </cdr:nvSpPr>
      <cdr:spPr>
        <a:xfrm xmlns:a="http://schemas.openxmlformats.org/drawingml/2006/main">
          <a:off x="5609515" y="3825870"/>
          <a:ext cx="1247534" cy="914378"/>
        </a:xfrm>
        <a:prstGeom xmlns:a="http://schemas.openxmlformats.org/drawingml/2006/main" prst="rect">
          <a:avLst/>
        </a:prstGeom>
      </cdr:spPr>
      <cdr:txBody>
        <a:bodyPr xmlns:a="http://schemas.openxmlformats.org/drawingml/2006/main" wrap="non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ctr"/>
          <a:r>
            <a:rPr lang="en-US" sz="2100" b="1" dirty="0">
              <a:solidFill>
                <a:schemeClr val="tx1"/>
              </a:solidFill>
              <a:latin typeface="Times New Roman" panose="02020603050405020304" pitchFamily="18" charset="0"/>
              <a:cs typeface="Times New Roman" panose="02020603050405020304" pitchFamily="18" charset="0"/>
            </a:rPr>
            <a:t>Safeguards/ </a:t>
          </a:r>
        </a:p>
        <a:p xmlns:a="http://schemas.openxmlformats.org/drawingml/2006/main">
          <a:pPr algn="ctr"/>
          <a:r>
            <a:rPr lang="en-US" sz="2100" b="1" dirty="0">
              <a:solidFill>
                <a:schemeClr val="tx1"/>
              </a:solidFill>
              <a:latin typeface="Times New Roman" panose="02020603050405020304" pitchFamily="18" charset="0"/>
              <a:cs typeface="Times New Roman" panose="02020603050405020304" pitchFamily="18" charset="0"/>
            </a:rPr>
            <a:t>Civil Liberties/ </a:t>
          </a:r>
        </a:p>
        <a:p xmlns:a="http://schemas.openxmlformats.org/drawingml/2006/main">
          <a:pPr algn="ctr"/>
          <a:r>
            <a:rPr lang="en-US" sz="2100" b="1" dirty="0">
              <a:solidFill>
                <a:schemeClr val="tx1"/>
              </a:solidFill>
              <a:latin typeface="Times New Roman" panose="02020603050405020304" pitchFamily="18" charset="0"/>
              <a:cs typeface="Times New Roman" panose="02020603050405020304" pitchFamily="18" charset="0"/>
            </a:rPr>
            <a:t>Human Rights</a:t>
          </a:r>
          <a:endParaRPr lang="en-GB" sz="2100" b="1" dirty="0">
            <a:solidFill>
              <a:schemeClr val="tx1"/>
            </a:solidFill>
            <a:latin typeface="Times New Roman" panose="02020603050405020304" pitchFamily="18" charset="0"/>
            <a:cs typeface="Times New Roman" panose="02020603050405020304" pitchFamily="18" charset="0"/>
          </a:endParaRPr>
        </a:p>
      </cdr:txBody>
    </cdr:sp>
  </cdr:relSizeAnchor>
</c:userShapes>
</file>

<file path=ppt/drawings/drawing7.xml><?xml version="1.0" encoding="utf-8"?>
<c:userShapes xmlns:c="http://schemas.openxmlformats.org/drawingml/2006/chart">
  <cdr:relSizeAnchor xmlns:cdr="http://schemas.openxmlformats.org/drawingml/2006/chartDrawing">
    <cdr:from>
      <cdr:x>0.50141</cdr:x>
      <cdr:y>0.25419</cdr:y>
    </cdr:from>
    <cdr:to>
      <cdr:x>0.64891</cdr:x>
      <cdr:y>0.40694</cdr:y>
    </cdr:to>
    <cdr:sp macro="" textlink="">
      <cdr:nvSpPr>
        <cdr:cNvPr id="2" name="TextBox 1">
          <a:extLst xmlns:a="http://schemas.openxmlformats.org/drawingml/2006/main">
            <a:ext uri="{FF2B5EF4-FFF2-40B4-BE49-F238E27FC236}">
              <a16:creationId xmlns:a16="http://schemas.microsoft.com/office/drawing/2014/main" id="{71950FD7-E5ED-469B-A51D-5724AB52A70D}"/>
            </a:ext>
          </a:extLst>
        </cdr:cNvPr>
        <cdr:cNvSpPr txBox="1"/>
      </cdr:nvSpPr>
      <cdr:spPr>
        <a:xfrm xmlns:a="http://schemas.openxmlformats.org/drawingml/2006/main">
          <a:off x="5264242" y="1521614"/>
          <a:ext cx="1548595" cy="914377"/>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pPr algn="ctr"/>
          <a:r>
            <a:rPr lang="mk-MK" sz="2400" b="1" dirty="0">
              <a:solidFill>
                <a:schemeClr val="tx1"/>
              </a:solidFill>
              <a:latin typeface="Times New Roman" panose="02020603050405020304" pitchFamily="18" charset="0"/>
              <a:cs typeface="Times New Roman" panose="02020603050405020304" pitchFamily="18" charset="0"/>
            </a:rPr>
            <a:t>Овластувања</a:t>
          </a:r>
          <a:endParaRPr lang="en-GB" sz="2400" b="1" dirty="0">
            <a:solidFill>
              <a:schemeClr val="tx1"/>
            </a:solidFill>
            <a:latin typeface="Times New Roman" panose="02020603050405020304" pitchFamily="18" charset="0"/>
            <a:cs typeface="Times New Roman" panose="02020603050405020304" pitchFamily="18" charset="0"/>
          </a:endParaRPr>
        </a:p>
      </cdr:txBody>
    </cdr:sp>
  </cdr:relSizeAnchor>
  <cdr:relSizeAnchor xmlns:cdr="http://schemas.openxmlformats.org/drawingml/2006/chartDrawing">
    <cdr:from>
      <cdr:x>0.3213</cdr:x>
      <cdr:y>0.66188</cdr:y>
    </cdr:from>
    <cdr:to>
      <cdr:x>0.5</cdr:x>
      <cdr:y>0.81464</cdr:y>
    </cdr:to>
    <cdr:sp macro="" textlink="">
      <cdr:nvSpPr>
        <cdr:cNvPr id="3" name="TextBox 1">
          <a:extLst xmlns:a="http://schemas.openxmlformats.org/drawingml/2006/main">
            <a:ext uri="{FF2B5EF4-FFF2-40B4-BE49-F238E27FC236}">
              <a16:creationId xmlns:a16="http://schemas.microsoft.com/office/drawing/2014/main" id="{5E2B0738-BB9C-412A-AFD5-5B501C088EEE}"/>
            </a:ext>
          </a:extLst>
        </cdr:cNvPr>
        <cdr:cNvSpPr txBox="1"/>
      </cdr:nvSpPr>
      <cdr:spPr>
        <a:xfrm xmlns:a="http://schemas.openxmlformats.org/drawingml/2006/main">
          <a:off x="3373312" y="3962075"/>
          <a:ext cx="1876162" cy="914438"/>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ctr"/>
          <a:r>
            <a:rPr lang="mk-MK" sz="2000" b="1" dirty="0">
              <a:solidFill>
                <a:schemeClr val="tx1"/>
              </a:solidFill>
              <a:latin typeface="Times New Roman" panose="02020603050405020304" pitchFamily="18" charset="0"/>
              <a:cs typeface="Times New Roman" panose="02020603050405020304" pitchFamily="18" charset="0"/>
            </a:rPr>
            <a:t>Оперативни</a:t>
          </a:r>
          <a:r>
            <a:rPr lang="en-US" sz="2000" b="1" dirty="0">
              <a:solidFill>
                <a:schemeClr val="tx1"/>
              </a:solidFill>
              <a:latin typeface="Times New Roman" panose="02020603050405020304" pitchFamily="18" charset="0"/>
              <a:cs typeface="Times New Roman" panose="02020603050405020304" pitchFamily="18" charset="0"/>
            </a:rPr>
            <a:t> </a:t>
          </a:r>
          <a:br>
            <a:rPr lang="en-US" sz="2000" b="1" dirty="0">
              <a:solidFill>
                <a:schemeClr val="tx1"/>
              </a:solidFill>
              <a:latin typeface="Times New Roman" panose="02020603050405020304" pitchFamily="18" charset="0"/>
              <a:cs typeface="Times New Roman" panose="02020603050405020304" pitchFamily="18" charset="0"/>
            </a:rPr>
          </a:br>
          <a:r>
            <a:rPr lang="en-US" sz="2000" b="1" dirty="0">
              <a:solidFill>
                <a:schemeClr val="tx1"/>
              </a:solidFill>
              <a:latin typeface="Times New Roman" panose="02020603050405020304" pitchFamily="18" charset="0"/>
              <a:cs typeface="Times New Roman" panose="02020603050405020304" pitchFamily="18" charset="0"/>
            </a:rPr>
            <a:t>[24/7 </a:t>
          </a:r>
          <a:r>
            <a:rPr lang="mk-MK" sz="2000" b="1" dirty="0">
              <a:solidFill>
                <a:schemeClr val="tx1"/>
              </a:solidFill>
              <a:latin typeface="Times New Roman" panose="02020603050405020304" pitchFamily="18" charset="0"/>
              <a:cs typeface="Times New Roman" panose="02020603050405020304" pitchFamily="18" charset="0"/>
            </a:rPr>
            <a:t>контакт точки</a:t>
          </a:r>
          <a:r>
            <a:rPr lang="en-US" sz="2000" b="1" dirty="0">
              <a:solidFill>
                <a:schemeClr val="tx1"/>
              </a:solidFill>
              <a:latin typeface="Times New Roman" panose="02020603050405020304" pitchFamily="18" charset="0"/>
              <a:cs typeface="Times New Roman" panose="02020603050405020304" pitchFamily="18" charset="0"/>
            </a:rPr>
            <a:t>]</a:t>
          </a:r>
          <a:endParaRPr lang="en-GB" sz="2000" b="1" dirty="0">
            <a:solidFill>
              <a:schemeClr val="tx1"/>
            </a:solidFill>
            <a:latin typeface="Times New Roman" panose="02020603050405020304" pitchFamily="18" charset="0"/>
            <a:cs typeface="Times New Roman" panose="02020603050405020304" pitchFamily="18" charset="0"/>
          </a:endParaRPr>
        </a:p>
      </cdr:txBody>
    </cdr:sp>
  </cdr:relSizeAnchor>
  <cdr:relSizeAnchor xmlns:cdr="http://schemas.openxmlformats.org/drawingml/2006/chartDrawing">
    <cdr:from>
      <cdr:x>0.3834</cdr:x>
      <cdr:y>0.25419</cdr:y>
    </cdr:from>
    <cdr:to>
      <cdr:x>0.47049</cdr:x>
      <cdr:y>0.40694</cdr:y>
    </cdr:to>
    <cdr:sp macro="" textlink="">
      <cdr:nvSpPr>
        <cdr:cNvPr id="4" name="TextBox 3">
          <a:extLst xmlns:a="http://schemas.openxmlformats.org/drawingml/2006/main">
            <a:ext uri="{FF2B5EF4-FFF2-40B4-BE49-F238E27FC236}">
              <a16:creationId xmlns:a16="http://schemas.microsoft.com/office/drawing/2014/main" id="{5B209A16-1774-4CDB-BF88-247BA4EDEAD1}"/>
            </a:ext>
          </a:extLst>
        </cdr:cNvPr>
        <cdr:cNvSpPr txBox="1"/>
      </cdr:nvSpPr>
      <cdr:spPr>
        <a:xfrm xmlns:a="http://schemas.openxmlformats.org/drawingml/2006/main">
          <a:off x="4025339" y="1521614"/>
          <a:ext cx="914354" cy="914377"/>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pPr algn="ctr"/>
          <a:r>
            <a:rPr lang="mk-MK" sz="2400" b="1" dirty="0">
              <a:solidFill>
                <a:schemeClr val="tx1"/>
              </a:solidFill>
              <a:latin typeface="Times New Roman" panose="02020603050405020304" pitchFamily="18" charset="0"/>
              <a:cs typeface="Times New Roman" panose="02020603050405020304" pitchFamily="18" charset="0"/>
            </a:rPr>
            <a:t>Кривични</a:t>
          </a:r>
        </a:p>
        <a:p xmlns:a="http://schemas.openxmlformats.org/drawingml/2006/main">
          <a:pPr algn="ctr"/>
          <a:r>
            <a:rPr lang="mk-MK" sz="2400" b="1" dirty="0">
              <a:solidFill>
                <a:schemeClr val="tx1"/>
              </a:solidFill>
              <a:latin typeface="Times New Roman" panose="02020603050405020304" pitchFamily="18" charset="0"/>
              <a:cs typeface="Times New Roman" panose="02020603050405020304" pitchFamily="18" charset="0"/>
            </a:rPr>
            <a:t>дела</a:t>
          </a:r>
          <a:endParaRPr lang="en-GB" sz="2400" b="1" dirty="0">
            <a:solidFill>
              <a:schemeClr val="tx1"/>
            </a:solidFill>
            <a:latin typeface="Times New Roman" panose="02020603050405020304" pitchFamily="18" charset="0"/>
            <a:cs typeface="Times New Roman" panose="02020603050405020304" pitchFamily="18" charset="0"/>
          </a:endParaRPr>
        </a:p>
      </cdr:txBody>
    </cdr:sp>
  </cdr:relSizeAnchor>
  <cdr:relSizeAnchor xmlns:cdr="http://schemas.openxmlformats.org/drawingml/2006/chartDrawing">
    <cdr:from>
      <cdr:x>0.60288</cdr:x>
      <cdr:y>0.43463</cdr:y>
    </cdr:from>
    <cdr:to>
      <cdr:x>0.68998</cdr:x>
      <cdr:y>0.58738</cdr:y>
    </cdr:to>
    <cdr:sp macro="" textlink="">
      <cdr:nvSpPr>
        <cdr:cNvPr id="5" name="TextBox 4">
          <a:extLst xmlns:a="http://schemas.openxmlformats.org/drawingml/2006/main">
            <a:ext uri="{FF2B5EF4-FFF2-40B4-BE49-F238E27FC236}">
              <a16:creationId xmlns:a16="http://schemas.microsoft.com/office/drawing/2014/main" id="{79D46721-F5BE-469F-8982-9B2118CE880A}"/>
            </a:ext>
          </a:extLst>
        </cdr:cNvPr>
        <cdr:cNvSpPr txBox="1"/>
      </cdr:nvSpPr>
      <cdr:spPr>
        <a:xfrm xmlns:a="http://schemas.openxmlformats.org/drawingml/2006/main">
          <a:off x="6329595" y="2601734"/>
          <a:ext cx="914459" cy="914378"/>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pPr algn="ctr"/>
          <a:r>
            <a:rPr lang="mk-MK" sz="2400" b="1" dirty="0">
              <a:solidFill>
                <a:schemeClr val="tx1"/>
              </a:solidFill>
              <a:latin typeface="Times New Roman" panose="02020603050405020304" pitchFamily="18" charset="0"/>
              <a:cs typeface="Times New Roman" panose="02020603050405020304" pitchFamily="18" charset="0"/>
            </a:rPr>
            <a:t>Електронски</a:t>
          </a:r>
        </a:p>
        <a:p xmlns:a="http://schemas.openxmlformats.org/drawingml/2006/main">
          <a:pPr algn="ctr"/>
          <a:r>
            <a:rPr lang="mk-MK" sz="2400" b="1" dirty="0">
              <a:solidFill>
                <a:schemeClr val="tx1"/>
              </a:solidFill>
              <a:latin typeface="Times New Roman" panose="02020603050405020304" pitchFamily="18" charset="0"/>
              <a:cs typeface="Times New Roman" panose="02020603050405020304" pitchFamily="18" charset="0"/>
            </a:rPr>
            <a:t>докази</a:t>
          </a:r>
          <a:endParaRPr lang="en-GB" sz="2400" b="1" dirty="0">
            <a:solidFill>
              <a:schemeClr val="tx1"/>
            </a:solidFill>
            <a:latin typeface="Times New Roman" panose="02020603050405020304" pitchFamily="18" charset="0"/>
            <a:cs typeface="Times New Roman" panose="02020603050405020304" pitchFamily="18" charset="0"/>
          </a:endParaRPr>
        </a:p>
      </cdr:txBody>
    </cdr:sp>
  </cdr:relSizeAnchor>
  <cdr:relSizeAnchor xmlns:cdr="http://schemas.openxmlformats.org/drawingml/2006/chartDrawing">
    <cdr:from>
      <cdr:x>0.31482</cdr:x>
      <cdr:y>0.43463</cdr:y>
    </cdr:from>
    <cdr:to>
      <cdr:x>0.40191</cdr:x>
      <cdr:y>0.58738</cdr:y>
    </cdr:to>
    <cdr:sp macro="" textlink="">
      <cdr:nvSpPr>
        <cdr:cNvPr id="6" name="TextBox 5">
          <a:extLst xmlns:a="http://schemas.openxmlformats.org/drawingml/2006/main">
            <a:ext uri="{FF2B5EF4-FFF2-40B4-BE49-F238E27FC236}">
              <a16:creationId xmlns:a16="http://schemas.microsoft.com/office/drawing/2014/main" id="{9E61CD56-6E4B-43CB-955E-AC5C29467777}"/>
            </a:ext>
          </a:extLst>
        </cdr:cNvPr>
        <cdr:cNvSpPr txBox="1"/>
      </cdr:nvSpPr>
      <cdr:spPr>
        <a:xfrm xmlns:a="http://schemas.openxmlformats.org/drawingml/2006/main">
          <a:off x="3305259" y="2601734"/>
          <a:ext cx="914354" cy="914378"/>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pPr algn="ctr"/>
          <a:r>
            <a:rPr lang="mk-MK" sz="2400" b="1" dirty="0">
              <a:solidFill>
                <a:schemeClr val="tx1"/>
              </a:solidFill>
              <a:latin typeface="Times New Roman" panose="02020603050405020304" pitchFamily="18" charset="0"/>
              <a:cs typeface="Times New Roman" panose="02020603050405020304" pitchFamily="18" charset="0"/>
            </a:rPr>
            <a:t>Меѓународна</a:t>
          </a:r>
        </a:p>
        <a:p xmlns:a="http://schemas.openxmlformats.org/drawingml/2006/main">
          <a:pPr algn="ctr"/>
          <a:r>
            <a:rPr lang="mk-MK" sz="2400" b="1" dirty="0">
              <a:solidFill>
                <a:schemeClr val="tx1"/>
              </a:solidFill>
              <a:latin typeface="Times New Roman" panose="02020603050405020304" pitchFamily="18" charset="0"/>
              <a:cs typeface="Times New Roman" panose="02020603050405020304" pitchFamily="18" charset="0"/>
            </a:rPr>
            <a:t>соработка</a:t>
          </a:r>
          <a:endParaRPr lang="en-GB" sz="2400" b="1" dirty="0">
            <a:solidFill>
              <a:schemeClr val="tx1"/>
            </a:solidFill>
            <a:latin typeface="Times New Roman" panose="02020603050405020304" pitchFamily="18" charset="0"/>
            <a:cs typeface="Times New Roman" panose="02020603050405020304" pitchFamily="18" charset="0"/>
          </a:endParaRPr>
        </a:p>
      </cdr:txBody>
    </cdr:sp>
  </cdr:relSizeAnchor>
  <cdr:relSizeAnchor xmlns:cdr="http://schemas.openxmlformats.org/drawingml/2006/chartDrawing">
    <cdr:from>
      <cdr:x>0.53429</cdr:x>
      <cdr:y>0.63913</cdr:y>
    </cdr:from>
    <cdr:to>
      <cdr:x>0.65312</cdr:x>
      <cdr:y>0.79188</cdr:y>
    </cdr:to>
    <cdr:sp macro="" textlink="">
      <cdr:nvSpPr>
        <cdr:cNvPr id="7" name="TextBox 1">
          <a:extLst xmlns:a="http://schemas.openxmlformats.org/drawingml/2006/main">
            <a:ext uri="{FF2B5EF4-FFF2-40B4-BE49-F238E27FC236}">
              <a16:creationId xmlns:a16="http://schemas.microsoft.com/office/drawing/2014/main" id="{78048CEF-A938-4FC2-A86E-0C3FE4FC2002}"/>
            </a:ext>
          </a:extLst>
        </cdr:cNvPr>
        <cdr:cNvSpPr txBox="1"/>
      </cdr:nvSpPr>
      <cdr:spPr>
        <a:xfrm xmlns:a="http://schemas.openxmlformats.org/drawingml/2006/main">
          <a:off x="5609515" y="3825870"/>
          <a:ext cx="1247534" cy="914378"/>
        </a:xfrm>
        <a:prstGeom xmlns:a="http://schemas.openxmlformats.org/drawingml/2006/main" prst="rect">
          <a:avLst/>
        </a:prstGeom>
      </cdr:spPr>
      <cdr:txBody>
        <a:bodyPr xmlns:a="http://schemas.openxmlformats.org/drawingml/2006/main" wrap="non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ctr"/>
          <a:r>
            <a:rPr lang="mk-MK" sz="2100" b="1" dirty="0">
              <a:solidFill>
                <a:schemeClr val="tx1"/>
              </a:solidFill>
              <a:latin typeface="Times New Roman" panose="02020603050405020304" pitchFamily="18" charset="0"/>
              <a:cs typeface="Times New Roman" panose="02020603050405020304" pitchFamily="18" charset="0"/>
            </a:rPr>
            <a:t>Заштитни мерки/</a:t>
          </a:r>
        </a:p>
        <a:p xmlns:a="http://schemas.openxmlformats.org/drawingml/2006/main">
          <a:pPr algn="ctr"/>
          <a:r>
            <a:rPr lang="mk-MK" sz="2100" b="1" dirty="0">
              <a:solidFill>
                <a:schemeClr val="tx1"/>
              </a:solidFill>
              <a:latin typeface="Times New Roman" panose="02020603050405020304" pitchFamily="18" charset="0"/>
              <a:cs typeface="Times New Roman" panose="02020603050405020304" pitchFamily="18" charset="0"/>
            </a:rPr>
            <a:t>Граѓански слободи/</a:t>
          </a:r>
        </a:p>
        <a:p xmlns:a="http://schemas.openxmlformats.org/drawingml/2006/main">
          <a:pPr algn="ctr"/>
          <a:r>
            <a:rPr lang="mk-MK" sz="2100" b="1" dirty="0">
              <a:solidFill>
                <a:schemeClr val="tx1"/>
              </a:solidFill>
              <a:latin typeface="Times New Roman" panose="02020603050405020304" pitchFamily="18" charset="0"/>
              <a:cs typeface="Times New Roman" panose="02020603050405020304" pitchFamily="18" charset="0"/>
            </a:rPr>
            <a:t>Човекови права</a:t>
          </a:r>
          <a:endParaRPr lang="en-GB" sz="2100" b="1" dirty="0">
            <a:solidFill>
              <a:schemeClr val="tx1"/>
            </a:solidFill>
            <a:latin typeface="Times New Roman" panose="02020603050405020304" pitchFamily="18" charset="0"/>
            <a:cs typeface="Times New Roman" panose="02020603050405020304" pitchFamily="18" charset="0"/>
          </a:endParaRPr>
        </a:p>
      </cdr:txBody>
    </cdr:sp>
  </cdr:relSizeAnchor>
</c:userShapes>
</file>

<file path=ppt/drawings/drawing8.xml><?xml version="1.0" encoding="utf-8"?>
<c:userShapes xmlns:c="http://schemas.openxmlformats.org/drawingml/2006/chart">
  <cdr:relSizeAnchor xmlns:cdr="http://schemas.openxmlformats.org/drawingml/2006/chartDrawing">
    <cdr:from>
      <cdr:x>0.50141</cdr:x>
      <cdr:y>0.25419</cdr:y>
    </cdr:from>
    <cdr:to>
      <cdr:x>0.64891</cdr:x>
      <cdr:y>0.40694</cdr:y>
    </cdr:to>
    <cdr:sp macro="" textlink="">
      <cdr:nvSpPr>
        <cdr:cNvPr id="2" name="TextBox 1">
          <a:extLst xmlns:a="http://schemas.openxmlformats.org/drawingml/2006/main">
            <a:ext uri="{FF2B5EF4-FFF2-40B4-BE49-F238E27FC236}">
              <a16:creationId xmlns:a16="http://schemas.microsoft.com/office/drawing/2014/main" id="{71950FD7-E5ED-469B-A51D-5724AB52A70D}"/>
            </a:ext>
          </a:extLst>
        </cdr:cNvPr>
        <cdr:cNvSpPr txBox="1"/>
      </cdr:nvSpPr>
      <cdr:spPr>
        <a:xfrm xmlns:a="http://schemas.openxmlformats.org/drawingml/2006/main">
          <a:off x="5264242" y="1521614"/>
          <a:ext cx="1548595" cy="914377"/>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pPr algn="ctr"/>
          <a:r>
            <a:rPr lang="en-US" sz="2400" b="1" dirty="0">
              <a:solidFill>
                <a:schemeClr val="tx1"/>
              </a:solidFill>
              <a:latin typeface="Times New Roman" panose="02020603050405020304" pitchFamily="18" charset="0"/>
              <a:cs typeface="Times New Roman" panose="02020603050405020304" pitchFamily="18" charset="0"/>
            </a:rPr>
            <a:t>Powers</a:t>
          </a:r>
          <a:endParaRPr lang="en-GB" sz="2400" b="1" dirty="0">
            <a:solidFill>
              <a:schemeClr val="tx1"/>
            </a:solidFill>
            <a:latin typeface="Times New Roman" panose="02020603050405020304" pitchFamily="18" charset="0"/>
            <a:cs typeface="Times New Roman" panose="02020603050405020304" pitchFamily="18" charset="0"/>
          </a:endParaRPr>
        </a:p>
      </cdr:txBody>
    </cdr:sp>
  </cdr:relSizeAnchor>
  <cdr:relSizeAnchor xmlns:cdr="http://schemas.openxmlformats.org/drawingml/2006/chartDrawing">
    <cdr:from>
      <cdr:x>0.3213</cdr:x>
      <cdr:y>0.66188</cdr:y>
    </cdr:from>
    <cdr:to>
      <cdr:x>0.5</cdr:x>
      <cdr:y>0.81464</cdr:y>
    </cdr:to>
    <cdr:sp macro="" textlink="">
      <cdr:nvSpPr>
        <cdr:cNvPr id="3" name="TextBox 1">
          <a:extLst xmlns:a="http://schemas.openxmlformats.org/drawingml/2006/main">
            <a:ext uri="{FF2B5EF4-FFF2-40B4-BE49-F238E27FC236}">
              <a16:creationId xmlns:a16="http://schemas.microsoft.com/office/drawing/2014/main" id="{5E2B0738-BB9C-412A-AFD5-5B501C088EEE}"/>
            </a:ext>
          </a:extLst>
        </cdr:cNvPr>
        <cdr:cNvSpPr txBox="1"/>
      </cdr:nvSpPr>
      <cdr:spPr>
        <a:xfrm xmlns:a="http://schemas.openxmlformats.org/drawingml/2006/main">
          <a:off x="3373312" y="3962075"/>
          <a:ext cx="1876162" cy="914438"/>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ctr"/>
          <a:r>
            <a:rPr lang="en-US" sz="2400" b="1" dirty="0">
              <a:solidFill>
                <a:schemeClr val="tx1"/>
              </a:solidFill>
              <a:latin typeface="Times New Roman" panose="02020603050405020304" pitchFamily="18" charset="0"/>
              <a:cs typeface="Times New Roman" panose="02020603050405020304" pitchFamily="18" charset="0"/>
            </a:rPr>
            <a:t>Operational </a:t>
          </a:r>
          <a:br>
            <a:rPr lang="en-US" sz="2400" b="1" dirty="0">
              <a:solidFill>
                <a:schemeClr val="tx1"/>
              </a:solidFill>
              <a:latin typeface="Times New Roman" panose="02020603050405020304" pitchFamily="18" charset="0"/>
              <a:cs typeface="Times New Roman" panose="02020603050405020304" pitchFamily="18" charset="0"/>
            </a:rPr>
          </a:br>
          <a:r>
            <a:rPr lang="en-US" sz="2400" b="1" dirty="0">
              <a:solidFill>
                <a:schemeClr val="tx1"/>
              </a:solidFill>
              <a:latin typeface="Times New Roman" panose="02020603050405020304" pitchFamily="18" charset="0"/>
              <a:cs typeface="Times New Roman" panose="02020603050405020304" pitchFamily="18" charset="0"/>
            </a:rPr>
            <a:t>[24/7 </a:t>
          </a:r>
          <a:r>
            <a:rPr lang="en-US" sz="2400" b="1" dirty="0" err="1">
              <a:solidFill>
                <a:schemeClr val="tx1"/>
              </a:solidFill>
              <a:latin typeface="Times New Roman" panose="02020603050405020304" pitchFamily="18" charset="0"/>
              <a:cs typeface="Times New Roman" panose="02020603050405020304" pitchFamily="18" charset="0"/>
            </a:rPr>
            <a:t>PoC</a:t>
          </a:r>
          <a:r>
            <a:rPr lang="en-US" sz="2400" b="1" dirty="0">
              <a:solidFill>
                <a:schemeClr val="tx1"/>
              </a:solidFill>
              <a:latin typeface="Times New Roman" panose="02020603050405020304" pitchFamily="18" charset="0"/>
              <a:cs typeface="Times New Roman" panose="02020603050405020304" pitchFamily="18" charset="0"/>
            </a:rPr>
            <a:t>]</a:t>
          </a:r>
          <a:endParaRPr lang="en-GB" sz="2400" b="1" dirty="0">
            <a:solidFill>
              <a:schemeClr val="tx1"/>
            </a:solidFill>
            <a:latin typeface="Times New Roman" panose="02020603050405020304" pitchFamily="18" charset="0"/>
            <a:cs typeface="Times New Roman" panose="02020603050405020304" pitchFamily="18" charset="0"/>
          </a:endParaRPr>
        </a:p>
      </cdr:txBody>
    </cdr:sp>
  </cdr:relSizeAnchor>
  <cdr:relSizeAnchor xmlns:cdr="http://schemas.openxmlformats.org/drawingml/2006/chartDrawing">
    <cdr:from>
      <cdr:x>0.3834</cdr:x>
      <cdr:y>0.25419</cdr:y>
    </cdr:from>
    <cdr:to>
      <cdr:x>0.47049</cdr:x>
      <cdr:y>0.40694</cdr:y>
    </cdr:to>
    <cdr:sp macro="" textlink="">
      <cdr:nvSpPr>
        <cdr:cNvPr id="4" name="TextBox 3">
          <a:extLst xmlns:a="http://schemas.openxmlformats.org/drawingml/2006/main">
            <a:ext uri="{FF2B5EF4-FFF2-40B4-BE49-F238E27FC236}">
              <a16:creationId xmlns:a16="http://schemas.microsoft.com/office/drawing/2014/main" id="{5B209A16-1774-4CDB-BF88-247BA4EDEAD1}"/>
            </a:ext>
          </a:extLst>
        </cdr:cNvPr>
        <cdr:cNvSpPr txBox="1"/>
      </cdr:nvSpPr>
      <cdr:spPr>
        <a:xfrm xmlns:a="http://schemas.openxmlformats.org/drawingml/2006/main">
          <a:off x="4025339" y="1521614"/>
          <a:ext cx="914354" cy="914377"/>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pPr algn="ctr"/>
          <a:r>
            <a:rPr lang="en-US" sz="2400" b="1" dirty="0">
              <a:solidFill>
                <a:schemeClr val="tx1"/>
              </a:solidFill>
              <a:latin typeface="Times New Roman" panose="02020603050405020304" pitchFamily="18" charset="0"/>
              <a:cs typeface="Times New Roman" panose="02020603050405020304" pitchFamily="18" charset="0"/>
            </a:rPr>
            <a:t>Offences</a:t>
          </a:r>
          <a:endParaRPr lang="en-GB" sz="2400" b="1" dirty="0">
            <a:solidFill>
              <a:schemeClr val="tx1"/>
            </a:solidFill>
            <a:latin typeface="Times New Roman" panose="02020603050405020304" pitchFamily="18" charset="0"/>
            <a:cs typeface="Times New Roman" panose="02020603050405020304" pitchFamily="18" charset="0"/>
          </a:endParaRPr>
        </a:p>
      </cdr:txBody>
    </cdr:sp>
  </cdr:relSizeAnchor>
  <cdr:relSizeAnchor xmlns:cdr="http://schemas.openxmlformats.org/drawingml/2006/chartDrawing">
    <cdr:from>
      <cdr:x>0.60288</cdr:x>
      <cdr:y>0.43463</cdr:y>
    </cdr:from>
    <cdr:to>
      <cdr:x>0.68998</cdr:x>
      <cdr:y>0.58738</cdr:y>
    </cdr:to>
    <cdr:sp macro="" textlink="">
      <cdr:nvSpPr>
        <cdr:cNvPr id="5" name="TextBox 4">
          <a:extLst xmlns:a="http://schemas.openxmlformats.org/drawingml/2006/main">
            <a:ext uri="{FF2B5EF4-FFF2-40B4-BE49-F238E27FC236}">
              <a16:creationId xmlns:a16="http://schemas.microsoft.com/office/drawing/2014/main" id="{79D46721-F5BE-469F-8982-9B2118CE880A}"/>
            </a:ext>
          </a:extLst>
        </cdr:cNvPr>
        <cdr:cNvSpPr txBox="1"/>
      </cdr:nvSpPr>
      <cdr:spPr>
        <a:xfrm xmlns:a="http://schemas.openxmlformats.org/drawingml/2006/main">
          <a:off x="6329595" y="2601734"/>
          <a:ext cx="914459" cy="914378"/>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pPr algn="ctr"/>
          <a:r>
            <a:rPr lang="en-US" sz="2400" b="1" dirty="0">
              <a:solidFill>
                <a:schemeClr val="tx1"/>
              </a:solidFill>
              <a:latin typeface="Times New Roman" panose="02020603050405020304" pitchFamily="18" charset="0"/>
              <a:cs typeface="Times New Roman" panose="02020603050405020304" pitchFamily="18" charset="0"/>
            </a:rPr>
            <a:t>Electronic </a:t>
          </a:r>
        </a:p>
        <a:p xmlns:a="http://schemas.openxmlformats.org/drawingml/2006/main">
          <a:pPr algn="ctr"/>
          <a:r>
            <a:rPr lang="en-US" sz="2400" b="1" dirty="0">
              <a:solidFill>
                <a:schemeClr val="tx1"/>
              </a:solidFill>
              <a:latin typeface="Times New Roman" panose="02020603050405020304" pitchFamily="18" charset="0"/>
              <a:cs typeface="Times New Roman" panose="02020603050405020304" pitchFamily="18" charset="0"/>
            </a:rPr>
            <a:t>Evidence</a:t>
          </a:r>
          <a:endParaRPr lang="en-GB" sz="2400" b="1" dirty="0">
            <a:solidFill>
              <a:schemeClr val="tx1"/>
            </a:solidFill>
            <a:latin typeface="Times New Roman" panose="02020603050405020304" pitchFamily="18" charset="0"/>
            <a:cs typeface="Times New Roman" panose="02020603050405020304" pitchFamily="18" charset="0"/>
          </a:endParaRPr>
        </a:p>
      </cdr:txBody>
    </cdr:sp>
  </cdr:relSizeAnchor>
  <cdr:relSizeAnchor xmlns:cdr="http://schemas.openxmlformats.org/drawingml/2006/chartDrawing">
    <cdr:from>
      <cdr:x>0.31482</cdr:x>
      <cdr:y>0.43463</cdr:y>
    </cdr:from>
    <cdr:to>
      <cdr:x>0.40191</cdr:x>
      <cdr:y>0.58738</cdr:y>
    </cdr:to>
    <cdr:sp macro="" textlink="">
      <cdr:nvSpPr>
        <cdr:cNvPr id="6" name="TextBox 5">
          <a:extLst xmlns:a="http://schemas.openxmlformats.org/drawingml/2006/main">
            <a:ext uri="{FF2B5EF4-FFF2-40B4-BE49-F238E27FC236}">
              <a16:creationId xmlns:a16="http://schemas.microsoft.com/office/drawing/2014/main" id="{9E61CD56-6E4B-43CB-955E-AC5C29467777}"/>
            </a:ext>
          </a:extLst>
        </cdr:cNvPr>
        <cdr:cNvSpPr txBox="1"/>
      </cdr:nvSpPr>
      <cdr:spPr>
        <a:xfrm xmlns:a="http://schemas.openxmlformats.org/drawingml/2006/main">
          <a:off x="3305259" y="2601734"/>
          <a:ext cx="914354" cy="914378"/>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pPr algn="ctr"/>
          <a:r>
            <a:rPr lang="en-US" sz="2400" b="1" dirty="0">
              <a:solidFill>
                <a:schemeClr val="tx1"/>
              </a:solidFill>
              <a:latin typeface="Times New Roman" panose="02020603050405020304" pitchFamily="18" charset="0"/>
              <a:cs typeface="Times New Roman" panose="02020603050405020304" pitchFamily="18" charset="0"/>
            </a:rPr>
            <a:t>International</a:t>
          </a:r>
        </a:p>
        <a:p xmlns:a="http://schemas.openxmlformats.org/drawingml/2006/main">
          <a:pPr algn="ctr"/>
          <a:r>
            <a:rPr lang="en-US" sz="2400" b="1" dirty="0">
              <a:solidFill>
                <a:schemeClr val="tx1"/>
              </a:solidFill>
              <a:latin typeface="Times New Roman" panose="02020603050405020304" pitchFamily="18" charset="0"/>
              <a:cs typeface="Times New Roman" panose="02020603050405020304" pitchFamily="18" charset="0"/>
            </a:rPr>
            <a:t>Cooperation</a:t>
          </a:r>
          <a:endParaRPr lang="en-GB" sz="2400" b="1" dirty="0">
            <a:solidFill>
              <a:schemeClr val="tx1"/>
            </a:solidFill>
            <a:latin typeface="Times New Roman" panose="02020603050405020304" pitchFamily="18" charset="0"/>
            <a:cs typeface="Times New Roman" panose="02020603050405020304" pitchFamily="18" charset="0"/>
          </a:endParaRPr>
        </a:p>
      </cdr:txBody>
    </cdr:sp>
  </cdr:relSizeAnchor>
  <cdr:relSizeAnchor xmlns:cdr="http://schemas.openxmlformats.org/drawingml/2006/chartDrawing">
    <cdr:from>
      <cdr:x>0.53429</cdr:x>
      <cdr:y>0.63913</cdr:y>
    </cdr:from>
    <cdr:to>
      <cdr:x>0.65312</cdr:x>
      <cdr:y>0.79188</cdr:y>
    </cdr:to>
    <cdr:sp macro="" textlink="">
      <cdr:nvSpPr>
        <cdr:cNvPr id="7" name="TextBox 1">
          <a:extLst xmlns:a="http://schemas.openxmlformats.org/drawingml/2006/main">
            <a:ext uri="{FF2B5EF4-FFF2-40B4-BE49-F238E27FC236}">
              <a16:creationId xmlns:a16="http://schemas.microsoft.com/office/drawing/2014/main" id="{78048CEF-A938-4FC2-A86E-0C3FE4FC2002}"/>
            </a:ext>
          </a:extLst>
        </cdr:cNvPr>
        <cdr:cNvSpPr txBox="1"/>
      </cdr:nvSpPr>
      <cdr:spPr>
        <a:xfrm xmlns:a="http://schemas.openxmlformats.org/drawingml/2006/main">
          <a:off x="5609515" y="3825870"/>
          <a:ext cx="1247534" cy="914378"/>
        </a:xfrm>
        <a:prstGeom xmlns:a="http://schemas.openxmlformats.org/drawingml/2006/main" prst="rect">
          <a:avLst/>
        </a:prstGeom>
      </cdr:spPr>
      <cdr:txBody>
        <a:bodyPr xmlns:a="http://schemas.openxmlformats.org/drawingml/2006/main" wrap="non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ctr"/>
          <a:r>
            <a:rPr lang="en-US" sz="2100" b="1" dirty="0">
              <a:solidFill>
                <a:schemeClr val="tx1"/>
              </a:solidFill>
              <a:latin typeface="Times New Roman" panose="02020603050405020304" pitchFamily="18" charset="0"/>
              <a:cs typeface="Times New Roman" panose="02020603050405020304" pitchFamily="18" charset="0"/>
            </a:rPr>
            <a:t>Safeguards/ </a:t>
          </a:r>
        </a:p>
        <a:p xmlns:a="http://schemas.openxmlformats.org/drawingml/2006/main">
          <a:pPr algn="ctr"/>
          <a:r>
            <a:rPr lang="en-US" sz="2100" b="1" dirty="0">
              <a:solidFill>
                <a:schemeClr val="tx1"/>
              </a:solidFill>
              <a:latin typeface="Times New Roman" panose="02020603050405020304" pitchFamily="18" charset="0"/>
              <a:cs typeface="Times New Roman" panose="02020603050405020304" pitchFamily="18" charset="0"/>
            </a:rPr>
            <a:t>Civil Liberties/ </a:t>
          </a:r>
        </a:p>
        <a:p xmlns:a="http://schemas.openxmlformats.org/drawingml/2006/main">
          <a:pPr algn="ctr"/>
          <a:r>
            <a:rPr lang="en-US" sz="2100" b="1" dirty="0">
              <a:solidFill>
                <a:schemeClr val="tx1"/>
              </a:solidFill>
              <a:latin typeface="Times New Roman" panose="02020603050405020304" pitchFamily="18" charset="0"/>
              <a:cs typeface="Times New Roman" panose="02020603050405020304" pitchFamily="18" charset="0"/>
            </a:rPr>
            <a:t>Human Rights</a:t>
          </a:r>
          <a:endParaRPr lang="en-GB" sz="2100" b="1" dirty="0">
            <a:solidFill>
              <a:schemeClr val="tx1"/>
            </a:solidFill>
            <a:latin typeface="Times New Roman" panose="02020603050405020304" pitchFamily="18" charset="0"/>
            <a:cs typeface="Times New Roman" panose="02020603050405020304" pitchFamily="18" charset="0"/>
          </a:endParaRPr>
        </a:p>
      </cdr:txBody>
    </cdr:sp>
  </cdr:relSizeAnchor>
</c:userShapes>
</file>

<file path=ppt/drawings/drawing9.xml><?xml version="1.0" encoding="utf-8"?>
<c:userShapes xmlns:c="http://schemas.openxmlformats.org/drawingml/2006/chart">
  <cdr:relSizeAnchor xmlns:cdr="http://schemas.openxmlformats.org/drawingml/2006/chartDrawing">
    <cdr:from>
      <cdr:x>0.50141</cdr:x>
      <cdr:y>0.25419</cdr:y>
    </cdr:from>
    <cdr:to>
      <cdr:x>0.64891</cdr:x>
      <cdr:y>0.40694</cdr:y>
    </cdr:to>
    <cdr:sp macro="" textlink="">
      <cdr:nvSpPr>
        <cdr:cNvPr id="2" name="TextBox 1">
          <a:extLst xmlns:a="http://schemas.openxmlformats.org/drawingml/2006/main">
            <a:ext uri="{FF2B5EF4-FFF2-40B4-BE49-F238E27FC236}">
              <a16:creationId xmlns:a16="http://schemas.microsoft.com/office/drawing/2014/main" id="{71950FD7-E5ED-469B-A51D-5724AB52A70D}"/>
            </a:ext>
          </a:extLst>
        </cdr:cNvPr>
        <cdr:cNvSpPr txBox="1"/>
      </cdr:nvSpPr>
      <cdr:spPr>
        <a:xfrm xmlns:a="http://schemas.openxmlformats.org/drawingml/2006/main">
          <a:off x="5264242" y="1521614"/>
          <a:ext cx="1548595" cy="914377"/>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pPr algn="ctr"/>
          <a:r>
            <a:rPr lang="mk-MK" sz="2400" b="1" dirty="0">
              <a:solidFill>
                <a:schemeClr val="tx1"/>
              </a:solidFill>
              <a:latin typeface="Times New Roman" panose="02020603050405020304" pitchFamily="18" charset="0"/>
              <a:cs typeface="Times New Roman" panose="02020603050405020304" pitchFamily="18" charset="0"/>
            </a:rPr>
            <a:t>Овластувања</a:t>
          </a:r>
          <a:endParaRPr lang="en-GB" sz="2400" b="1" dirty="0">
            <a:solidFill>
              <a:schemeClr val="tx1"/>
            </a:solidFill>
            <a:latin typeface="Times New Roman" panose="02020603050405020304" pitchFamily="18" charset="0"/>
            <a:cs typeface="Times New Roman" panose="02020603050405020304" pitchFamily="18" charset="0"/>
          </a:endParaRPr>
        </a:p>
      </cdr:txBody>
    </cdr:sp>
  </cdr:relSizeAnchor>
  <cdr:relSizeAnchor xmlns:cdr="http://schemas.openxmlformats.org/drawingml/2006/chartDrawing">
    <cdr:from>
      <cdr:x>0.3213</cdr:x>
      <cdr:y>0.66188</cdr:y>
    </cdr:from>
    <cdr:to>
      <cdr:x>0.5</cdr:x>
      <cdr:y>0.81464</cdr:y>
    </cdr:to>
    <cdr:sp macro="" textlink="">
      <cdr:nvSpPr>
        <cdr:cNvPr id="3" name="TextBox 1">
          <a:extLst xmlns:a="http://schemas.openxmlformats.org/drawingml/2006/main">
            <a:ext uri="{FF2B5EF4-FFF2-40B4-BE49-F238E27FC236}">
              <a16:creationId xmlns:a16="http://schemas.microsoft.com/office/drawing/2014/main" id="{5E2B0738-BB9C-412A-AFD5-5B501C088EEE}"/>
            </a:ext>
          </a:extLst>
        </cdr:cNvPr>
        <cdr:cNvSpPr txBox="1"/>
      </cdr:nvSpPr>
      <cdr:spPr>
        <a:xfrm xmlns:a="http://schemas.openxmlformats.org/drawingml/2006/main">
          <a:off x="3373312" y="3962075"/>
          <a:ext cx="1876162" cy="914438"/>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ctr"/>
          <a:r>
            <a:rPr lang="mk-MK" sz="2000" b="1" dirty="0">
              <a:solidFill>
                <a:schemeClr val="tx1"/>
              </a:solidFill>
              <a:latin typeface="Times New Roman" panose="02020603050405020304" pitchFamily="18" charset="0"/>
              <a:cs typeface="Times New Roman" panose="02020603050405020304" pitchFamily="18" charset="0"/>
            </a:rPr>
            <a:t>Оперативни</a:t>
          </a:r>
          <a:r>
            <a:rPr lang="en-US" sz="2000" b="1" dirty="0">
              <a:solidFill>
                <a:schemeClr val="tx1"/>
              </a:solidFill>
              <a:latin typeface="Times New Roman" panose="02020603050405020304" pitchFamily="18" charset="0"/>
              <a:cs typeface="Times New Roman" panose="02020603050405020304" pitchFamily="18" charset="0"/>
            </a:rPr>
            <a:t> </a:t>
          </a:r>
          <a:br>
            <a:rPr lang="en-US" sz="2000" b="1" dirty="0">
              <a:solidFill>
                <a:schemeClr val="tx1"/>
              </a:solidFill>
              <a:latin typeface="Times New Roman" panose="02020603050405020304" pitchFamily="18" charset="0"/>
              <a:cs typeface="Times New Roman" panose="02020603050405020304" pitchFamily="18" charset="0"/>
            </a:rPr>
          </a:br>
          <a:r>
            <a:rPr lang="en-US" sz="2000" b="1" dirty="0">
              <a:solidFill>
                <a:schemeClr val="tx1"/>
              </a:solidFill>
              <a:latin typeface="Times New Roman" panose="02020603050405020304" pitchFamily="18" charset="0"/>
              <a:cs typeface="Times New Roman" panose="02020603050405020304" pitchFamily="18" charset="0"/>
            </a:rPr>
            <a:t>[24/7 </a:t>
          </a:r>
          <a:r>
            <a:rPr lang="mk-MK" sz="2000" b="1" dirty="0">
              <a:solidFill>
                <a:schemeClr val="tx1"/>
              </a:solidFill>
              <a:latin typeface="Times New Roman" panose="02020603050405020304" pitchFamily="18" charset="0"/>
              <a:cs typeface="Times New Roman" panose="02020603050405020304" pitchFamily="18" charset="0"/>
            </a:rPr>
            <a:t>контакт точки</a:t>
          </a:r>
          <a:r>
            <a:rPr lang="en-US" sz="2000" b="1" dirty="0">
              <a:solidFill>
                <a:schemeClr val="tx1"/>
              </a:solidFill>
              <a:latin typeface="Times New Roman" panose="02020603050405020304" pitchFamily="18" charset="0"/>
              <a:cs typeface="Times New Roman" panose="02020603050405020304" pitchFamily="18" charset="0"/>
            </a:rPr>
            <a:t>]</a:t>
          </a:r>
          <a:endParaRPr lang="en-GB" sz="2000" b="1" dirty="0">
            <a:solidFill>
              <a:schemeClr val="tx1"/>
            </a:solidFill>
            <a:latin typeface="Times New Roman" panose="02020603050405020304" pitchFamily="18" charset="0"/>
            <a:cs typeface="Times New Roman" panose="02020603050405020304" pitchFamily="18" charset="0"/>
          </a:endParaRPr>
        </a:p>
      </cdr:txBody>
    </cdr:sp>
  </cdr:relSizeAnchor>
  <cdr:relSizeAnchor xmlns:cdr="http://schemas.openxmlformats.org/drawingml/2006/chartDrawing">
    <cdr:from>
      <cdr:x>0.3834</cdr:x>
      <cdr:y>0.25419</cdr:y>
    </cdr:from>
    <cdr:to>
      <cdr:x>0.47049</cdr:x>
      <cdr:y>0.40694</cdr:y>
    </cdr:to>
    <cdr:sp macro="" textlink="">
      <cdr:nvSpPr>
        <cdr:cNvPr id="4" name="TextBox 3">
          <a:extLst xmlns:a="http://schemas.openxmlformats.org/drawingml/2006/main">
            <a:ext uri="{FF2B5EF4-FFF2-40B4-BE49-F238E27FC236}">
              <a16:creationId xmlns:a16="http://schemas.microsoft.com/office/drawing/2014/main" id="{5B209A16-1774-4CDB-BF88-247BA4EDEAD1}"/>
            </a:ext>
          </a:extLst>
        </cdr:cNvPr>
        <cdr:cNvSpPr txBox="1"/>
      </cdr:nvSpPr>
      <cdr:spPr>
        <a:xfrm xmlns:a="http://schemas.openxmlformats.org/drawingml/2006/main">
          <a:off x="4025339" y="1521614"/>
          <a:ext cx="914354" cy="914377"/>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pPr algn="ctr"/>
          <a:r>
            <a:rPr lang="mk-MK" sz="2400" b="1" dirty="0">
              <a:solidFill>
                <a:schemeClr val="tx1"/>
              </a:solidFill>
              <a:latin typeface="Times New Roman" panose="02020603050405020304" pitchFamily="18" charset="0"/>
              <a:cs typeface="Times New Roman" panose="02020603050405020304" pitchFamily="18" charset="0"/>
            </a:rPr>
            <a:t>Кривични</a:t>
          </a:r>
        </a:p>
        <a:p xmlns:a="http://schemas.openxmlformats.org/drawingml/2006/main">
          <a:pPr algn="ctr"/>
          <a:r>
            <a:rPr lang="mk-MK" sz="2400" b="1" dirty="0">
              <a:solidFill>
                <a:schemeClr val="tx1"/>
              </a:solidFill>
              <a:latin typeface="Times New Roman" panose="02020603050405020304" pitchFamily="18" charset="0"/>
              <a:cs typeface="Times New Roman" panose="02020603050405020304" pitchFamily="18" charset="0"/>
            </a:rPr>
            <a:t>дела</a:t>
          </a:r>
          <a:endParaRPr lang="en-GB" sz="2400" b="1" dirty="0">
            <a:solidFill>
              <a:schemeClr val="tx1"/>
            </a:solidFill>
            <a:latin typeface="Times New Roman" panose="02020603050405020304" pitchFamily="18" charset="0"/>
            <a:cs typeface="Times New Roman" panose="02020603050405020304" pitchFamily="18" charset="0"/>
          </a:endParaRPr>
        </a:p>
      </cdr:txBody>
    </cdr:sp>
  </cdr:relSizeAnchor>
  <cdr:relSizeAnchor xmlns:cdr="http://schemas.openxmlformats.org/drawingml/2006/chartDrawing">
    <cdr:from>
      <cdr:x>0.60288</cdr:x>
      <cdr:y>0.43463</cdr:y>
    </cdr:from>
    <cdr:to>
      <cdr:x>0.68998</cdr:x>
      <cdr:y>0.58738</cdr:y>
    </cdr:to>
    <cdr:sp macro="" textlink="">
      <cdr:nvSpPr>
        <cdr:cNvPr id="5" name="TextBox 4">
          <a:extLst xmlns:a="http://schemas.openxmlformats.org/drawingml/2006/main">
            <a:ext uri="{FF2B5EF4-FFF2-40B4-BE49-F238E27FC236}">
              <a16:creationId xmlns:a16="http://schemas.microsoft.com/office/drawing/2014/main" id="{79D46721-F5BE-469F-8982-9B2118CE880A}"/>
            </a:ext>
          </a:extLst>
        </cdr:cNvPr>
        <cdr:cNvSpPr txBox="1"/>
      </cdr:nvSpPr>
      <cdr:spPr>
        <a:xfrm xmlns:a="http://schemas.openxmlformats.org/drawingml/2006/main">
          <a:off x="6329595" y="2601734"/>
          <a:ext cx="914459" cy="914378"/>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pPr algn="ctr"/>
          <a:r>
            <a:rPr lang="mk-MK" sz="2400" b="1" dirty="0">
              <a:solidFill>
                <a:schemeClr val="tx1"/>
              </a:solidFill>
              <a:latin typeface="Times New Roman" panose="02020603050405020304" pitchFamily="18" charset="0"/>
              <a:cs typeface="Times New Roman" panose="02020603050405020304" pitchFamily="18" charset="0"/>
            </a:rPr>
            <a:t>Електронски</a:t>
          </a:r>
        </a:p>
        <a:p xmlns:a="http://schemas.openxmlformats.org/drawingml/2006/main">
          <a:pPr algn="ctr"/>
          <a:r>
            <a:rPr lang="mk-MK" sz="2400" b="1" dirty="0">
              <a:solidFill>
                <a:schemeClr val="tx1"/>
              </a:solidFill>
              <a:latin typeface="Times New Roman" panose="02020603050405020304" pitchFamily="18" charset="0"/>
              <a:cs typeface="Times New Roman" panose="02020603050405020304" pitchFamily="18" charset="0"/>
            </a:rPr>
            <a:t>докази</a:t>
          </a:r>
          <a:endParaRPr lang="en-GB" sz="2400" b="1" dirty="0">
            <a:solidFill>
              <a:schemeClr val="tx1"/>
            </a:solidFill>
            <a:latin typeface="Times New Roman" panose="02020603050405020304" pitchFamily="18" charset="0"/>
            <a:cs typeface="Times New Roman" panose="02020603050405020304" pitchFamily="18" charset="0"/>
          </a:endParaRPr>
        </a:p>
      </cdr:txBody>
    </cdr:sp>
  </cdr:relSizeAnchor>
  <cdr:relSizeAnchor xmlns:cdr="http://schemas.openxmlformats.org/drawingml/2006/chartDrawing">
    <cdr:from>
      <cdr:x>0.31482</cdr:x>
      <cdr:y>0.43463</cdr:y>
    </cdr:from>
    <cdr:to>
      <cdr:x>0.40191</cdr:x>
      <cdr:y>0.58738</cdr:y>
    </cdr:to>
    <cdr:sp macro="" textlink="">
      <cdr:nvSpPr>
        <cdr:cNvPr id="6" name="TextBox 5">
          <a:extLst xmlns:a="http://schemas.openxmlformats.org/drawingml/2006/main">
            <a:ext uri="{FF2B5EF4-FFF2-40B4-BE49-F238E27FC236}">
              <a16:creationId xmlns:a16="http://schemas.microsoft.com/office/drawing/2014/main" id="{9E61CD56-6E4B-43CB-955E-AC5C29467777}"/>
            </a:ext>
          </a:extLst>
        </cdr:cNvPr>
        <cdr:cNvSpPr txBox="1"/>
      </cdr:nvSpPr>
      <cdr:spPr>
        <a:xfrm xmlns:a="http://schemas.openxmlformats.org/drawingml/2006/main">
          <a:off x="3305259" y="2601734"/>
          <a:ext cx="914354" cy="914378"/>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pPr algn="ctr"/>
          <a:r>
            <a:rPr lang="mk-MK" sz="2400" b="1" dirty="0">
              <a:solidFill>
                <a:schemeClr val="tx1"/>
              </a:solidFill>
              <a:latin typeface="Times New Roman" panose="02020603050405020304" pitchFamily="18" charset="0"/>
              <a:cs typeface="Times New Roman" panose="02020603050405020304" pitchFamily="18" charset="0"/>
            </a:rPr>
            <a:t>Меѓународна</a:t>
          </a:r>
        </a:p>
        <a:p xmlns:a="http://schemas.openxmlformats.org/drawingml/2006/main">
          <a:pPr algn="ctr"/>
          <a:r>
            <a:rPr lang="mk-MK" sz="2400" b="1" dirty="0">
              <a:solidFill>
                <a:schemeClr val="tx1"/>
              </a:solidFill>
              <a:latin typeface="Times New Roman" panose="02020603050405020304" pitchFamily="18" charset="0"/>
              <a:cs typeface="Times New Roman" panose="02020603050405020304" pitchFamily="18" charset="0"/>
            </a:rPr>
            <a:t>соработка</a:t>
          </a:r>
          <a:endParaRPr lang="en-GB" sz="2400" b="1" dirty="0">
            <a:solidFill>
              <a:schemeClr val="tx1"/>
            </a:solidFill>
            <a:latin typeface="Times New Roman" panose="02020603050405020304" pitchFamily="18" charset="0"/>
            <a:cs typeface="Times New Roman" panose="02020603050405020304" pitchFamily="18" charset="0"/>
          </a:endParaRPr>
        </a:p>
      </cdr:txBody>
    </cdr:sp>
  </cdr:relSizeAnchor>
  <cdr:relSizeAnchor xmlns:cdr="http://schemas.openxmlformats.org/drawingml/2006/chartDrawing">
    <cdr:from>
      <cdr:x>0.53429</cdr:x>
      <cdr:y>0.63913</cdr:y>
    </cdr:from>
    <cdr:to>
      <cdr:x>0.65312</cdr:x>
      <cdr:y>0.79188</cdr:y>
    </cdr:to>
    <cdr:sp macro="" textlink="">
      <cdr:nvSpPr>
        <cdr:cNvPr id="7" name="TextBox 1">
          <a:extLst xmlns:a="http://schemas.openxmlformats.org/drawingml/2006/main">
            <a:ext uri="{FF2B5EF4-FFF2-40B4-BE49-F238E27FC236}">
              <a16:creationId xmlns:a16="http://schemas.microsoft.com/office/drawing/2014/main" id="{78048CEF-A938-4FC2-A86E-0C3FE4FC2002}"/>
            </a:ext>
          </a:extLst>
        </cdr:cNvPr>
        <cdr:cNvSpPr txBox="1"/>
      </cdr:nvSpPr>
      <cdr:spPr>
        <a:xfrm xmlns:a="http://schemas.openxmlformats.org/drawingml/2006/main">
          <a:off x="5609515" y="3825870"/>
          <a:ext cx="1247534" cy="914378"/>
        </a:xfrm>
        <a:prstGeom xmlns:a="http://schemas.openxmlformats.org/drawingml/2006/main" prst="rect">
          <a:avLst/>
        </a:prstGeom>
      </cdr:spPr>
      <cdr:txBody>
        <a:bodyPr xmlns:a="http://schemas.openxmlformats.org/drawingml/2006/main" wrap="non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ctr"/>
          <a:r>
            <a:rPr lang="mk-MK" sz="2100" b="1" dirty="0">
              <a:solidFill>
                <a:schemeClr val="tx1"/>
              </a:solidFill>
              <a:latin typeface="Times New Roman" panose="02020603050405020304" pitchFamily="18" charset="0"/>
              <a:cs typeface="Times New Roman" panose="02020603050405020304" pitchFamily="18" charset="0"/>
            </a:rPr>
            <a:t>Заштитни мерки/</a:t>
          </a:r>
        </a:p>
        <a:p xmlns:a="http://schemas.openxmlformats.org/drawingml/2006/main">
          <a:pPr algn="ctr"/>
          <a:r>
            <a:rPr lang="mk-MK" sz="2100" b="1" dirty="0">
              <a:solidFill>
                <a:schemeClr val="tx1"/>
              </a:solidFill>
              <a:latin typeface="Times New Roman" panose="02020603050405020304" pitchFamily="18" charset="0"/>
              <a:cs typeface="Times New Roman" panose="02020603050405020304" pitchFamily="18" charset="0"/>
            </a:rPr>
            <a:t>Граѓански слободи/</a:t>
          </a:r>
        </a:p>
        <a:p xmlns:a="http://schemas.openxmlformats.org/drawingml/2006/main">
          <a:pPr algn="ctr"/>
          <a:r>
            <a:rPr lang="mk-MK" sz="2100" b="1" dirty="0">
              <a:solidFill>
                <a:schemeClr val="tx1"/>
              </a:solidFill>
              <a:latin typeface="Times New Roman" panose="02020603050405020304" pitchFamily="18" charset="0"/>
              <a:cs typeface="Times New Roman" panose="02020603050405020304" pitchFamily="18" charset="0"/>
            </a:rPr>
            <a:t>Човекови права</a:t>
          </a:r>
          <a:endParaRPr lang="en-GB" sz="2100" b="1" dirty="0">
            <a:solidFill>
              <a:schemeClr val="tx1"/>
            </a:solidFill>
            <a:latin typeface="Times New Roman" panose="02020603050405020304" pitchFamily="18" charset="0"/>
            <a:cs typeface="Times New Roman" panose="02020603050405020304" pitchFamily="18" charset="0"/>
          </a:endParaRPr>
        </a:p>
      </cdr:txBody>
    </cdr:sp>
  </cdr:relSizeAnchor>
</c:userShape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3E744589-360B-4B3F-8CA2-362DA03A842F}"/>
              </a:ext>
            </a:extLst>
          </p:cNvPr>
          <p:cNvSpPr>
            <a:spLocks noGrp="1"/>
          </p:cNvSpPr>
          <p:nvPr>
            <p:ph type="hdr" sz="quarter"/>
          </p:nvPr>
        </p:nvSpPr>
        <p:spPr>
          <a:xfrm>
            <a:off x="0" y="0"/>
            <a:ext cx="4278313" cy="336550"/>
          </a:xfrm>
          <a:prstGeom prst="rect">
            <a:avLst/>
          </a:prstGeom>
        </p:spPr>
        <p:txBody>
          <a:bodyPr vert="horz" lIns="91440" tIns="45720" rIns="91440" bIns="45720" rtlCol="0"/>
          <a:lstStyle>
            <a:lvl1pPr algn="l">
              <a:defRPr sz="1200">
                <a:latin typeface="Calibri" pitchFamily="34" charset="0"/>
                <a:ea typeface="MS PGothic" pitchFamily="34" charset="-128"/>
                <a:cs typeface="+mn-cs"/>
              </a:defRPr>
            </a:lvl1pPr>
          </a:lstStyle>
          <a:p>
            <a:pPr>
              <a:defRPr/>
            </a:pPr>
            <a:endParaRPr lang="en-US"/>
          </a:p>
        </p:txBody>
      </p:sp>
      <p:sp>
        <p:nvSpPr>
          <p:cNvPr id="3" name="Date Placeholder 2">
            <a:extLst>
              <a:ext uri="{FF2B5EF4-FFF2-40B4-BE49-F238E27FC236}">
                <a16:creationId xmlns:a16="http://schemas.microsoft.com/office/drawing/2014/main" id="{698DE5EF-6F04-48EB-A1E8-C127CB814479}"/>
              </a:ext>
            </a:extLst>
          </p:cNvPr>
          <p:cNvSpPr>
            <a:spLocks noGrp="1"/>
          </p:cNvSpPr>
          <p:nvPr>
            <p:ph type="dt" sz="quarter" idx="1"/>
          </p:nvPr>
        </p:nvSpPr>
        <p:spPr>
          <a:xfrm>
            <a:off x="5592763" y="0"/>
            <a:ext cx="4279900" cy="336550"/>
          </a:xfrm>
          <a:prstGeom prst="rect">
            <a:avLst/>
          </a:prstGeom>
        </p:spPr>
        <p:txBody>
          <a:bodyPr vert="horz" wrap="square" lIns="91440" tIns="45720" rIns="91440" bIns="45720" numCol="1" anchor="t" anchorCtr="0" compatLnSpc="1">
            <a:prstTxWarp prst="textNoShape">
              <a:avLst/>
            </a:prstTxWarp>
          </a:bodyPr>
          <a:lstStyle>
            <a:lvl1pPr algn="r">
              <a:defRPr sz="1200">
                <a:latin typeface="Calibri" charset="0"/>
                <a:ea typeface="MS PGothic" charset="0"/>
                <a:cs typeface="MS PGothic" charset="0"/>
              </a:defRPr>
            </a:lvl1pPr>
          </a:lstStyle>
          <a:p>
            <a:pPr>
              <a:defRPr/>
            </a:pPr>
            <a:fld id="{BF422C33-79E1-4CF3-B476-21DBF88730C6}" type="datetimeFigureOut">
              <a:rPr lang="en-US"/>
              <a:pPr>
                <a:defRPr/>
              </a:pPr>
              <a:t>6/23/2021</a:t>
            </a:fld>
            <a:endParaRPr lang="en-US"/>
          </a:p>
        </p:txBody>
      </p:sp>
      <p:sp>
        <p:nvSpPr>
          <p:cNvPr id="4" name="Footer Placeholder 3">
            <a:extLst>
              <a:ext uri="{FF2B5EF4-FFF2-40B4-BE49-F238E27FC236}">
                <a16:creationId xmlns:a16="http://schemas.microsoft.com/office/drawing/2014/main" id="{3A4834DF-8E5F-4967-BD1D-715D8D06A77D}"/>
              </a:ext>
            </a:extLst>
          </p:cNvPr>
          <p:cNvSpPr>
            <a:spLocks noGrp="1"/>
          </p:cNvSpPr>
          <p:nvPr>
            <p:ph type="ftr" sz="quarter" idx="2"/>
          </p:nvPr>
        </p:nvSpPr>
        <p:spPr>
          <a:xfrm>
            <a:off x="0" y="6386513"/>
            <a:ext cx="4278313" cy="336550"/>
          </a:xfrm>
          <a:prstGeom prst="rect">
            <a:avLst/>
          </a:prstGeom>
        </p:spPr>
        <p:txBody>
          <a:bodyPr vert="horz" lIns="91440" tIns="45720" rIns="91440" bIns="45720" rtlCol="0" anchor="b"/>
          <a:lstStyle>
            <a:lvl1pPr algn="l">
              <a:defRPr sz="1200">
                <a:latin typeface="Calibri" pitchFamily="34" charset="0"/>
                <a:ea typeface="MS PGothic" pitchFamily="34" charset="-128"/>
                <a:cs typeface="+mn-cs"/>
              </a:defRPr>
            </a:lvl1pPr>
          </a:lstStyle>
          <a:p>
            <a:pPr>
              <a:defRPr/>
            </a:pPr>
            <a:endParaRPr lang="en-US"/>
          </a:p>
        </p:txBody>
      </p:sp>
      <p:sp>
        <p:nvSpPr>
          <p:cNvPr id="5" name="Slide Number Placeholder 4">
            <a:extLst>
              <a:ext uri="{FF2B5EF4-FFF2-40B4-BE49-F238E27FC236}">
                <a16:creationId xmlns:a16="http://schemas.microsoft.com/office/drawing/2014/main" id="{BCAE1A58-4BA5-4E76-BCE7-DBD458E390C1}"/>
              </a:ext>
            </a:extLst>
          </p:cNvPr>
          <p:cNvSpPr>
            <a:spLocks noGrp="1"/>
          </p:cNvSpPr>
          <p:nvPr>
            <p:ph type="sldNum" sz="quarter" idx="3"/>
          </p:nvPr>
        </p:nvSpPr>
        <p:spPr>
          <a:xfrm>
            <a:off x="5592763" y="6386513"/>
            <a:ext cx="4279900" cy="33655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F096920E-427F-4707-9D4F-348ADB023D27}" type="slidenum">
              <a:rPr lang="en-US" altLang="en-US"/>
              <a:pPr/>
              <a:t>‹#›</a:t>
            </a:fld>
            <a:endParaRPr lang="en-US" altLang="en-US"/>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14581EAB-B754-4A1A-92C3-32CF711E7EBF}"/>
              </a:ext>
            </a:extLst>
          </p:cNvPr>
          <p:cNvSpPr>
            <a:spLocks noGrp="1"/>
          </p:cNvSpPr>
          <p:nvPr>
            <p:ph type="hdr" sz="quarter"/>
          </p:nvPr>
        </p:nvSpPr>
        <p:spPr>
          <a:xfrm>
            <a:off x="0" y="0"/>
            <a:ext cx="4278313" cy="336550"/>
          </a:xfrm>
          <a:prstGeom prst="rect">
            <a:avLst/>
          </a:prstGeom>
        </p:spPr>
        <p:txBody>
          <a:bodyPr vert="horz" lIns="91440" tIns="45720" rIns="91440" bIns="45720" rtlCol="0"/>
          <a:lstStyle>
            <a:lvl1pPr algn="l">
              <a:defRPr sz="1200">
                <a:latin typeface="Calibri" charset="0"/>
                <a:ea typeface="MS PGothic" charset="0"/>
                <a:cs typeface="MS PGothic" charset="0"/>
              </a:defRPr>
            </a:lvl1pPr>
          </a:lstStyle>
          <a:p>
            <a:pPr>
              <a:defRPr/>
            </a:pPr>
            <a:endParaRPr lang="en-US"/>
          </a:p>
        </p:txBody>
      </p:sp>
      <p:sp>
        <p:nvSpPr>
          <p:cNvPr id="3" name="Date Placeholder 2">
            <a:extLst>
              <a:ext uri="{FF2B5EF4-FFF2-40B4-BE49-F238E27FC236}">
                <a16:creationId xmlns:a16="http://schemas.microsoft.com/office/drawing/2014/main" id="{F7600B7E-D9F2-445E-AAA1-0B87261745A0}"/>
              </a:ext>
            </a:extLst>
          </p:cNvPr>
          <p:cNvSpPr>
            <a:spLocks noGrp="1"/>
          </p:cNvSpPr>
          <p:nvPr>
            <p:ph type="dt" idx="1"/>
          </p:nvPr>
        </p:nvSpPr>
        <p:spPr>
          <a:xfrm>
            <a:off x="5592763" y="0"/>
            <a:ext cx="4279900" cy="336550"/>
          </a:xfrm>
          <a:prstGeom prst="rect">
            <a:avLst/>
          </a:prstGeom>
        </p:spPr>
        <p:txBody>
          <a:bodyPr vert="horz" lIns="91440" tIns="45720" rIns="91440" bIns="45720" rtlCol="0"/>
          <a:lstStyle>
            <a:lvl1pPr algn="r">
              <a:defRPr sz="1200">
                <a:latin typeface="Calibri" charset="0"/>
                <a:ea typeface="MS PGothic" charset="0"/>
                <a:cs typeface="MS PGothic" charset="0"/>
              </a:defRPr>
            </a:lvl1pPr>
          </a:lstStyle>
          <a:p>
            <a:pPr>
              <a:defRPr/>
            </a:pPr>
            <a:fld id="{CC363FFB-3A2E-444A-91BE-DC94F01F997F}" type="datetimeFigureOut">
              <a:rPr lang="en-US"/>
              <a:pPr>
                <a:defRPr/>
              </a:pPr>
              <a:t>6/23/2021</a:t>
            </a:fld>
            <a:endParaRPr lang="en-US"/>
          </a:p>
        </p:txBody>
      </p:sp>
      <p:sp>
        <p:nvSpPr>
          <p:cNvPr id="4" name="Slide Image Placeholder 3">
            <a:extLst>
              <a:ext uri="{FF2B5EF4-FFF2-40B4-BE49-F238E27FC236}">
                <a16:creationId xmlns:a16="http://schemas.microsoft.com/office/drawing/2014/main" id="{6F2BF5BF-C2F8-406C-881E-ECB4B4841212}"/>
              </a:ext>
            </a:extLst>
          </p:cNvPr>
          <p:cNvSpPr>
            <a:spLocks noGrp="1" noRot="1" noChangeAspect="1"/>
          </p:cNvSpPr>
          <p:nvPr>
            <p:ph type="sldImg" idx="2"/>
          </p:nvPr>
        </p:nvSpPr>
        <p:spPr>
          <a:xfrm>
            <a:off x="3255963" y="504825"/>
            <a:ext cx="3362325" cy="252095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a:extLst>
              <a:ext uri="{FF2B5EF4-FFF2-40B4-BE49-F238E27FC236}">
                <a16:creationId xmlns:a16="http://schemas.microsoft.com/office/drawing/2014/main" id="{70B515EE-0D7C-4D74-AEF2-0ECAD39E48F7}"/>
              </a:ext>
            </a:extLst>
          </p:cNvPr>
          <p:cNvSpPr>
            <a:spLocks noGrp="1"/>
          </p:cNvSpPr>
          <p:nvPr>
            <p:ph type="body" sz="quarter" idx="3"/>
          </p:nvPr>
        </p:nvSpPr>
        <p:spPr>
          <a:xfrm>
            <a:off x="987425" y="3194050"/>
            <a:ext cx="7899400" cy="3025775"/>
          </a:xfrm>
          <a:prstGeom prst="rect">
            <a:avLst/>
          </a:prstGeom>
        </p:spPr>
        <p:txBody>
          <a:bodyPr vert="horz" lIns="91440" tIns="45720" rIns="91440" bIns="45720" rtlCol="0"/>
          <a:lstStyle/>
          <a:p>
            <a:pPr lvl="0"/>
            <a:r>
              <a:rPr lang="it-IT" noProof="0"/>
              <a:t>Click to edit Master text styles</a:t>
            </a:r>
          </a:p>
          <a:p>
            <a:pPr lvl="1"/>
            <a:r>
              <a:rPr lang="it-IT" noProof="0"/>
              <a:t>Second level</a:t>
            </a:r>
          </a:p>
          <a:p>
            <a:pPr lvl="2"/>
            <a:r>
              <a:rPr lang="it-IT" noProof="0"/>
              <a:t>Third level</a:t>
            </a:r>
          </a:p>
          <a:p>
            <a:pPr lvl="3"/>
            <a:r>
              <a:rPr lang="it-IT" noProof="0"/>
              <a:t>Fourth level</a:t>
            </a:r>
          </a:p>
          <a:p>
            <a:pPr lvl="4"/>
            <a:r>
              <a:rPr lang="it-IT" noProof="0"/>
              <a:t>Fifth level</a:t>
            </a:r>
            <a:endParaRPr lang="en-US" noProof="0"/>
          </a:p>
        </p:txBody>
      </p:sp>
      <p:sp>
        <p:nvSpPr>
          <p:cNvPr id="6" name="Footer Placeholder 5">
            <a:extLst>
              <a:ext uri="{FF2B5EF4-FFF2-40B4-BE49-F238E27FC236}">
                <a16:creationId xmlns:a16="http://schemas.microsoft.com/office/drawing/2014/main" id="{87186DD0-24FA-4137-AA2A-4C074DE9F713}"/>
              </a:ext>
            </a:extLst>
          </p:cNvPr>
          <p:cNvSpPr>
            <a:spLocks noGrp="1"/>
          </p:cNvSpPr>
          <p:nvPr>
            <p:ph type="ftr" sz="quarter" idx="4"/>
          </p:nvPr>
        </p:nvSpPr>
        <p:spPr>
          <a:xfrm>
            <a:off x="0" y="6386513"/>
            <a:ext cx="4278313" cy="336550"/>
          </a:xfrm>
          <a:prstGeom prst="rect">
            <a:avLst/>
          </a:prstGeom>
        </p:spPr>
        <p:txBody>
          <a:bodyPr vert="horz" lIns="91440" tIns="45720" rIns="91440" bIns="45720" rtlCol="0" anchor="b"/>
          <a:lstStyle>
            <a:lvl1pPr algn="l">
              <a:defRPr sz="1200">
                <a:latin typeface="Calibri" charset="0"/>
                <a:ea typeface="MS PGothic" charset="0"/>
                <a:cs typeface="MS PGothic" charset="0"/>
              </a:defRPr>
            </a:lvl1pPr>
          </a:lstStyle>
          <a:p>
            <a:pPr>
              <a:defRPr/>
            </a:pPr>
            <a:endParaRPr lang="en-US"/>
          </a:p>
        </p:txBody>
      </p:sp>
      <p:sp>
        <p:nvSpPr>
          <p:cNvPr id="7" name="Slide Number Placeholder 6">
            <a:extLst>
              <a:ext uri="{FF2B5EF4-FFF2-40B4-BE49-F238E27FC236}">
                <a16:creationId xmlns:a16="http://schemas.microsoft.com/office/drawing/2014/main" id="{6C963AC3-BF7B-4940-B3BB-E221C26043BE}"/>
              </a:ext>
            </a:extLst>
          </p:cNvPr>
          <p:cNvSpPr>
            <a:spLocks noGrp="1"/>
          </p:cNvSpPr>
          <p:nvPr>
            <p:ph type="sldNum" sz="quarter" idx="5"/>
          </p:nvPr>
        </p:nvSpPr>
        <p:spPr>
          <a:xfrm>
            <a:off x="5592763" y="6386513"/>
            <a:ext cx="4279900" cy="33655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C517488A-2FD4-4187-AAA7-AE40009BFB6A}" type="slidenum">
              <a:rPr lang="en-US" altLang="en-US"/>
              <a:pPr/>
              <a:t>‹#›</a:t>
            </a:fld>
            <a:endParaRPr lang="en-US" altLang="en-US"/>
          </a:p>
        </p:txBody>
      </p:sp>
    </p:spTree>
  </p:cSld>
  <p:clrMap bg1="lt1" tx1="dk1" bg2="lt2" tx2="dk2" accent1="accent1" accent2="accent2" accent3="accent3" accent4="accent4" accent5="accent5" accent6="accent6" hlink="hlink" folHlink="folHlink"/>
  <p:notesStyle>
    <a:lvl1pPr algn="l" defTabSz="457200" rtl="0" eaLnBrk="0" fontAlgn="base" hangingPunct="0">
      <a:spcBef>
        <a:spcPct val="30000"/>
      </a:spcBef>
      <a:spcAft>
        <a:spcPct val="0"/>
      </a:spcAft>
      <a:defRPr sz="1200" kern="1200">
        <a:solidFill>
          <a:schemeClr val="tx1"/>
        </a:solidFill>
        <a:latin typeface="+mn-lt"/>
        <a:ea typeface="MS PGothic" pitchFamily="34" charset="-128"/>
        <a:cs typeface="ＭＳ Ｐゴシック" charset="0"/>
      </a:defRPr>
    </a:lvl1pPr>
    <a:lvl2pPr marL="457200" algn="l" defTabSz="457200" rtl="0" eaLnBrk="0" fontAlgn="base" hangingPunct="0">
      <a:spcBef>
        <a:spcPct val="30000"/>
      </a:spcBef>
      <a:spcAft>
        <a:spcPct val="0"/>
      </a:spcAft>
      <a:defRPr sz="1200" kern="1200">
        <a:solidFill>
          <a:schemeClr val="tx1"/>
        </a:solidFill>
        <a:latin typeface="+mn-lt"/>
        <a:ea typeface="MS PGothic" pitchFamily="34" charset="-128"/>
        <a:cs typeface="+mn-cs"/>
      </a:defRPr>
    </a:lvl2pPr>
    <a:lvl3pPr marL="914400" algn="l" defTabSz="457200" rtl="0" eaLnBrk="0" fontAlgn="base" hangingPunct="0">
      <a:spcBef>
        <a:spcPct val="30000"/>
      </a:spcBef>
      <a:spcAft>
        <a:spcPct val="0"/>
      </a:spcAft>
      <a:defRPr sz="1200" kern="1200">
        <a:solidFill>
          <a:schemeClr val="tx1"/>
        </a:solidFill>
        <a:latin typeface="+mn-lt"/>
        <a:ea typeface="MS PGothic" pitchFamily="34" charset="-128"/>
        <a:cs typeface="+mn-cs"/>
      </a:defRPr>
    </a:lvl3pPr>
    <a:lvl4pPr marL="1371600" algn="l" defTabSz="457200" rtl="0" eaLnBrk="0" fontAlgn="base" hangingPunct="0">
      <a:spcBef>
        <a:spcPct val="30000"/>
      </a:spcBef>
      <a:spcAft>
        <a:spcPct val="0"/>
      </a:spcAft>
      <a:defRPr sz="1200" kern="1200">
        <a:solidFill>
          <a:schemeClr val="tx1"/>
        </a:solidFill>
        <a:latin typeface="+mn-lt"/>
        <a:ea typeface="MS PGothic" pitchFamily="34" charset="-128"/>
        <a:cs typeface="+mn-cs"/>
      </a:defRPr>
    </a:lvl4pPr>
    <a:lvl5pPr marL="1828800" algn="l" defTabSz="457200" rtl="0" eaLnBrk="0" fontAlgn="base" hangingPunct="0">
      <a:spcBef>
        <a:spcPct val="30000"/>
      </a:spcBef>
      <a:spcAft>
        <a:spcPct val="0"/>
      </a:spcAft>
      <a:defRPr sz="1200" kern="1200">
        <a:solidFill>
          <a:schemeClr val="tx1"/>
        </a:solidFill>
        <a:latin typeface="+mn-lt"/>
        <a:ea typeface="MS PGothic" pitchFamily="34"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3" Type="http://schemas.openxmlformats.org/officeDocument/2006/relationships/hyperlink" Target="http://www.coe.int/en/web/cybercrime-staging/glacy" TargetMode="External"/><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78.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79.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PK" dirty="0"/>
          </a:p>
        </p:txBody>
      </p:sp>
      <p:sp>
        <p:nvSpPr>
          <p:cNvPr id="4" name="Slide Number Placeholder 3"/>
          <p:cNvSpPr>
            <a:spLocks noGrp="1"/>
          </p:cNvSpPr>
          <p:nvPr>
            <p:ph type="sldNum" sz="quarter" idx="5"/>
          </p:nvPr>
        </p:nvSpPr>
        <p:spPr/>
        <p:txBody>
          <a:bodyPr/>
          <a:lstStyle/>
          <a:p>
            <a:fld id="{C517488A-2FD4-4187-AAA7-AE40009BFB6A}" type="slidenum">
              <a:rPr lang="en-US" altLang="en-US" smtClean="0"/>
              <a:pPr/>
              <a:t>1</a:t>
            </a:fld>
            <a:endParaRPr lang="en-US" altLang="en-US"/>
          </a:p>
        </p:txBody>
      </p:sp>
    </p:spTree>
    <p:extLst>
      <p:ext uri="{BB962C8B-B14F-4D97-AF65-F5344CB8AC3E}">
        <p14:creationId xmlns:p14="http://schemas.microsoft.com/office/powerpoint/2010/main" val="143537806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ru-RU" sz="1200" kern="1200" dirty="0">
                <a:solidFill>
                  <a:schemeClr val="tx1"/>
                </a:solidFill>
                <a:latin typeface="+mn-lt"/>
                <a:ea typeface="MS PGothic" pitchFamily="34" charset="-128"/>
                <a:cs typeface="ＭＳ Ｐゴシック" charset="0"/>
              </a:rPr>
              <a:t>Овој слајд го покажува три-насочниот пристап усвоен од Советот на Европа за неговата цел „да ве заштити вас и вашите права во сајбер просторот“. Обучувачот треба да ја објасни секоја од овие три цели:</a:t>
            </a:r>
          </a:p>
          <a:p>
            <a:pPr marL="228600" indent="-228600">
              <a:buAutoNum type="arabicPeriod"/>
            </a:pPr>
            <a:r>
              <a:rPr lang="ru-RU" sz="1200" kern="1200" dirty="0">
                <a:solidFill>
                  <a:schemeClr val="tx1"/>
                </a:solidFill>
                <a:latin typeface="+mn-lt"/>
                <a:ea typeface="MS PGothic" pitchFamily="34" charset="-128"/>
                <a:cs typeface="ＭＳ Ｐゴシック" charset="0"/>
              </a:rPr>
              <a:t>Првиот пристап се однесува на промовирање на заеднички стандарди за законодавство за сајбер-криминал на глобално ниво.</a:t>
            </a:r>
            <a:r>
              <a:rPr lang="mk-MK" sz="1200" kern="1200" baseline="0" dirty="0">
                <a:solidFill>
                  <a:schemeClr val="tx1"/>
                </a:solidFill>
                <a:latin typeface="+mn-lt"/>
                <a:ea typeface="MS PGothic" pitchFamily="34" charset="-128"/>
                <a:cs typeface="ＭＳ Ｐゴシック" charset="0"/>
              </a:rPr>
              <a:t> </a:t>
            </a:r>
            <a:r>
              <a:rPr lang="ru-RU" sz="1200" kern="1200" baseline="0" dirty="0">
                <a:solidFill>
                  <a:schemeClr val="tx1"/>
                </a:solidFill>
                <a:latin typeface="+mn-lt"/>
                <a:ea typeface="MS PGothic" pitchFamily="34" charset="-128"/>
                <a:cs typeface="ＭＳ Ｐゴシック" charset="0"/>
              </a:rPr>
              <a:t>Обучувачот може да објасни дека ова е направено преку Конвенцијата од Будимпешта, која поставува минимални стандарди што служат како насока за земјите да развиваат усогласени закони што се во согласност со меѓународната најдобра практика. Поради транснационалната природа на сајбер-криминал, важно е сите јурисдикции да усвојат заеднички стандарди за да се овозможи унифициран пристап во борбата против сајбер-криминал.</a:t>
            </a:r>
          </a:p>
          <a:p>
            <a:pPr marL="228600" indent="-228600">
              <a:buAutoNum type="arabicPeriod"/>
            </a:pPr>
            <a:r>
              <a:rPr lang="ru-RU" sz="1200" kern="1200" dirty="0">
                <a:solidFill>
                  <a:schemeClr val="tx1"/>
                </a:solidFill>
                <a:latin typeface="+mn-lt"/>
                <a:ea typeface="MS PGothic" pitchFamily="34" charset="-128"/>
                <a:cs typeface="ＭＳ Ｐゴシック" charset="0"/>
              </a:rPr>
              <a:t>Вториот пристап се однесува на следење и проценки. Ова е предводено од Комитетот за сајбер-криминал (T-CY), кој игра важна улога во проценката на ефективноста на одредбите од Конвенцијата од Будимпешта и работи на нејзино подобрување. Обучувачот може да ги даде примерите за улогата што ја игра T-CY во формулирањето на Дополнителниот протокол на Конвенцијата за сајбер-криминал, во врска со криминализацијата на дела од расистичка и ксенофобична природа извршени преку компјутерски системи, како и тековната работа на Вториот дополнителен протокол за меѓународна соработка. Обучувачот исто така може да даде пример за разни упатства, издадени од T-CY, имено:</a:t>
            </a:r>
            <a:r>
              <a:rPr lang="en-GB" sz="1200" kern="1200" dirty="0">
                <a:solidFill>
                  <a:schemeClr val="tx1"/>
                </a:solidFill>
                <a:latin typeface="+mn-lt"/>
                <a:ea typeface="MS PGothic" pitchFamily="34" charset="-128"/>
                <a:cs typeface="ＭＳ Ｐゴシック" charset="0"/>
              </a:rPr>
              <a:t> </a:t>
            </a:r>
          </a:p>
          <a:p>
            <a:pPr marL="1200150" lvl="1" indent="-457200" algn="just" eaLnBrk="1" hangingPunct="1">
              <a:buFont typeface="+mj-lt"/>
              <a:buAutoNum type="arabicPeriod"/>
              <a:defRPr/>
            </a:pPr>
            <a:r>
              <a:rPr lang="mk-MK" sz="1200" dirty="0">
                <a:latin typeface="Verdana" panose="020B0604030504040204" pitchFamily="34" charset="0"/>
                <a:ea typeface="Verdana" panose="020B0604030504040204" pitchFamily="34" charset="0"/>
                <a:cs typeface="Verdana" panose="020B0604030504040204" pitchFamily="34" charset="0"/>
              </a:rPr>
              <a:t>Упатство</a:t>
            </a:r>
            <a:r>
              <a:rPr lang="en-US" sz="1200" dirty="0">
                <a:latin typeface="Verdana" panose="020B0604030504040204" pitchFamily="34" charset="0"/>
                <a:ea typeface="Verdana" panose="020B0604030504040204" pitchFamily="34" charset="0"/>
                <a:cs typeface="Verdana" panose="020B0604030504040204" pitchFamily="34" charset="0"/>
              </a:rPr>
              <a:t> # 1 </a:t>
            </a:r>
            <a:r>
              <a:rPr lang="mk-MK" sz="1200" dirty="0">
                <a:latin typeface="Verdana" panose="020B0604030504040204" pitchFamily="34" charset="0"/>
                <a:ea typeface="Verdana" panose="020B0604030504040204" pitchFamily="34" charset="0"/>
                <a:cs typeface="Verdana" panose="020B0604030504040204" pitchFamily="34" charset="0"/>
              </a:rPr>
              <a:t>за компјутерски систем</a:t>
            </a:r>
            <a:endParaRPr lang="en-US" sz="1200" dirty="0">
              <a:latin typeface="Verdana" panose="020B0604030504040204" pitchFamily="34" charset="0"/>
              <a:ea typeface="Verdana" panose="020B0604030504040204" pitchFamily="34" charset="0"/>
              <a:cs typeface="Verdana" panose="020B0604030504040204" pitchFamily="34" charset="0"/>
            </a:endParaRPr>
          </a:p>
          <a:p>
            <a:pPr marL="1200150" lvl="1" indent="-457200" algn="just" eaLnBrk="1" hangingPunct="1">
              <a:buFont typeface="+mj-lt"/>
              <a:buAutoNum type="arabicPeriod"/>
              <a:defRPr/>
            </a:pPr>
            <a:r>
              <a:rPr lang="mk-MK" sz="1200" dirty="0">
                <a:latin typeface="Verdana" panose="020B0604030504040204" pitchFamily="34" charset="0"/>
                <a:ea typeface="Verdana" panose="020B0604030504040204" pitchFamily="34" charset="0"/>
                <a:cs typeface="Verdana" panose="020B0604030504040204" pitchFamily="34" charset="0"/>
              </a:rPr>
              <a:t>Упатство </a:t>
            </a:r>
            <a:r>
              <a:rPr lang="en-US" sz="1200" dirty="0">
                <a:latin typeface="Verdana" panose="020B0604030504040204" pitchFamily="34" charset="0"/>
                <a:ea typeface="Verdana" panose="020B0604030504040204" pitchFamily="34" charset="0"/>
                <a:cs typeface="Verdana" panose="020B0604030504040204" pitchFamily="34" charset="0"/>
              </a:rPr>
              <a:t># 2 </a:t>
            </a:r>
            <a:r>
              <a:rPr lang="mk-MK" sz="1200" dirty="0">
                <a:latin typeface="Verdana" panose="020B0604030504040204" pitchFamily="34" charset="0"/>
                <a:ea typeface="Verdana" panose="020B0604030504040204" pitchFamily="34" charset="0"/>
                <a:cs typeface="Verdana" panose="020B0604030504040204" pitchFamily="34" charset="0"/>
              </a:rPr>
              <a:t>за </a:t>
            </a:r>
            <a:r>
              <a:rPr lang="mk-MK" sz="1200" dirty="0" err="1">
                <a:latin typeface="Verdana" panose="020B0604030504040204" pitchFamily="34" charset="0"/>
                <a:ea typeface="Verdana" panose="020B0604030504040204" pitchFamily="34" charset="0"/>
                <a:cs typeface="Verdana" panose="020B0604030504040204" pitchFamily="34" charset="0"/>
              </a:rPr>
              <a:t>ботнетс</a:t>
            </a:r>
            <a:endParaRPr lang="en-US" sz="1200" dirty="0">
              <a:latin typeface="Verdana" panose="020B0604030504040204" pitchFamily="34" charset="0"/>
              <a:ea typeface="Verdana" panose="020B0604030504040204" pitchFamily="34" charset="0"/>
              <a:cs typeface="Verdana" panose="020B0604030504040204" pitchFamily="34" charset="0"/>
            </a:endParaRPr>
          </a:p>
          <a:p>
            <a:pPr marL="1200150" lvl="1" indent="-457200" algn="just" eaLnBrk="1" hangingPunct="1">
              <a:buFont typeface="+mj-lt"/>
              <a:buAutoNum type="arabicPeriod"/>
              <a:defRPr/>
            </a:pPr>
            <a:r>
              <a:rPr lang="mk-MK" sz="1200" dirty="0">
                <a:latin typeface="Verdana" panose="020B0604030504040204" pitchFamily="34" charset="0"/>
                <a:ea typeface="Verdana" panose="020B0604030504040204" pitchFamily="34" charset="0"/>
                <a:cs typeface="Verdana" panose="020B0604030504040204" pitchFamily="34" charset="0"/>
              </a:rPr>
              <a:t>Упатство </a:t>
            </a:r>
            <a:r>
              <a:rPr lang="en-US" sz="1200" dirty="0">
                <a:latin typeface="Verdana" panose="020B0604030504040204" pitchFamily="34" charset="0"/>
                <a:ea typeface="Verdana" panose="020B0604030504040204" pitchFamily="34" charset="0"/>
                <a:cs typeface="Verdana" panose="020B0604030504040204" pitchFamily="34" charset="0"/>
              </a:rPr>
              <a:t># 3 </a:t>
            </a:r>
            <a:r>
              <a:rPr lang="mk-MK" sz="1200" dirty="0">
                <a:latin typeface="Verdana" panose="020B0604030504040204" pitchFamily="34" charset="0"/>
                <a:ea typeface="Verdana" panose="020B0604030504040204" pitchFamily="34" charset="0"/>
                <a:cs typeface="Verdana" panose="020B0604030504040204" pitchFamily="34" charset="0"/>
              </a:rPr>
              <a:t>за прекуграничен пристап</a:t>
            </a:r>
            <a:endParaRPr lang="en-US" sz="1200" dirty="0">
              <a:latin typeface="Verdana" panose="020B0604030504040204" pitchFamily="34" charset="0"/>
              <a:ea typeface="Verdana" panose="020B0604030504040204" pitchFamily="34" charset="0"/>
              <a:cs typeface="Verdana" panose="020B0604030504040204" pitchFamily="34" charset="0"/>
            </a:endParaRPr>
          </a:p>
          <a:p>
            <a:pPr marL="1200150" lvl="1" indent="-457200" algn="just" eaLnBrk="1" hangingPunct="1">
              <a:buFont typeface="+mj-lt"/>
              <a:buAutoNum type="arabicPeriod"/>
              <a:defRPr/>
            </a:pPr>
            <a:r>
              <a:rPr lang="mk-MK" sz="1200" dirty="0">
                <a:latin typeface="Verdana" panose="020B0604030504040204" pitchFamily="34" charset="0"/>
                <a:ea typeface="Verdana" panose="020B0604030504040204" pitchFamily="34" charset="0"/>
                <a:cs typeface="Verdana" panose="020B0604030504040204" pitchFamily="34" charset="0"/>
              </a:rPr>
              <a:t>Упатство </a:t>
            </a:r>
            <a:r>
              <a:rPr lang="en-US" sz="1200" dirty="0">
                <a:latin typeface="Verdana" panose="020B0604030504040204" pitchFamily="34" charset="0"/>
                <a:ea typeface="Verdana" panose="020B0604030504040204" pitchFamily="34" charset="0"/>
                <a:cs typeface="Verdana" panose="020B0604030504040204" pitchFamily="34" charset="0"/>
              </a:rPr>
              <a:t># 4 </a:t>
            </a:r>
            <a:r>
              <a:rPr lang="mk-MK" sz="1200" dirty="0">
                <a:latin typeface="Verdana" panose="020B0604030504040204" pitchFamily="34" charset="0"/>
                <a:ea typeface="Verdana" panose="020B0604030504040204" pitchFamily="34" charset="0"/>
                <a:cs typeface="Verdana" panose="020B0604030504040204" pitchFamily="34" charset="0"/>
              </a:rPr>
              <a:t>за кражба на идентитет</a:t>
            </a:r>
            <a:endParaRPr lang="en-US" sz="1200" dirty="0">
              <a:latin typeface="Verdana" panose="020B0604030504040204" pitchFamily="34" charset="0"/>
              <a:ea typeface="Verdana" panose="020B0604030504040204" pitchFamily="34" charset="0"/>
              <a:cs typeface="Verdana" panose="020B0604030504040204" pitchFamily="34" charset="0"/>
            </a:endParaRPr>
          </a:p>
          <a:p>
            <a:pPr marL="1200150" lvl="1" indent="-457200" algn="just" eaLnBrk="1" hangingPunct="1">
              <a:buFont typeface="+mj-lt"/>
              <a:buAutoNum type="arabicPeriod"/>
              <a:defRPr/>
            </a:pPr>
            <a:r>
              <a:rPr lang="mk-MK" sz="1200" dirty="0">
                <a:latin typeface="Verdana" panose="020B0604030504040204" pitchFamily="34" charset="0"/>
                <a:ea typeface="Verdana" panose="020B0604030504040204" pitchFamily="34" charset="0"/>
                <a:cs typeface="Verdana" panose="020B0604030504040204" pitchFamily="34" charset="0"/>
              </a:rPr>
              <a:t>Упатство </a:t>
            </a:r>
            <a:r>
              <a:rPr lang="en-US" sz="1200" dirty="0">
                <a:latin typeface="Verdana" panose="020B0604030504040204" pitchFamily="34" charset="0"/>
                <a:ea typeface="Verdana" panose="020B0604030504040204" pitchFamily="34" charset="0"/>
                <a:cs typeface="Verdana" panose="020B0604030504040204" pitchFamily="34" charset="0"/>
              </a:rPr>
              <a:t># 5 </a:t>
            </a:r>
            <a:r>
              <a:rPr lang="mk-MK" sz="1200" dirty="0">
                <a:latin typeface="Verdana" panose="020B0604030504040204" pitchFamily="34" charset="0"/>
                <a:ea typeface="Verdana" panose="020B0604030504040204" pitchFamily="34" charset="0"/>
                <a:cs typeface="Verdana" panose="020B0604030504040204" pitchFamily="34" charset="0"/>
              </a:rPr>
              <a:t>за </a:t>
            </a:r>
            <a:r>
              <a:rPr lang="en-US" sz="1200" dirty="0">
                <a:latin typeface="Verdana" panose="020B0604030504040204" pitchFamily="34" charset="0"/>
                <a:ea typeface="Verdana" panose="020B0604030504040204" pitchFamily="34" charset="0"/>
                <a:cs typeface="Verdana" panose="020B0604030504040204" pitchFamily="34" charset="0"/>
              </a:rPr>
              <a:t>DDOS </a:t>
            </a:r>
            <a:r>
              <a:rPr lang="mk-MK" sz="1200" dirty="0">
                <a:latin typeface="Verdana" panose="020B0604030504040204" pitchFamily="34" charset="0"/>
                <a:ea typeface="Verdana" panose="020B0604030504040204" pitchFamily="34" charset="0"/>
                <a:cs typeface="Verdana" panose="020B0604030504040204" pitchFamily="34" charset="0"/>
              </a:rPr>
              <a:t>напади</a:t>
            </a:r>
            <a:endParaRPr lang="en-US" sz="1200" dirty="0">
              <a:latin typeface="Verdana" panose="020B0604030504040204" pitchFamily="34" charset="0"/>
              <a:ea typeface="Verdana" panose="020B0604030504040204" pitchFamily="34" charset="0"/>
              <a:cs typeface="Verdana" panose="020B0604030504040204" pitchFamily="34" charset="0"/>
            </a:endParaRPr>
          </a:p>
          <a:p>
            <a:pPr marL="1200150" lvl="1" indent="-457200" algn="just" eaLnBrk="1" hangingPunct="1">
              <a:buFont typeface="+mj-lt"/>
              <a:buAutoNum type="arabicPeriod"/>
              <a:defRPr/>
            </a:pPr>
            <a:r>
              <a:rPr lang="mk-MK" sz="1200" dirty="0">
                <a:latin typeface="Verdana" panose="020B0604030504040204" pitchFamily="34" charset="0"/>
                <a:ea typeface="Verdana" panose="020B0604030504040204" pitchFamily="34" charset="0"/>
                <a:cs typeface="Verdana" panose="020B0604030504040204" pitchFamily="34" charset="0"/>
              </a:rPr>
              <a:t>Упатство </a:t>
            </a:r>
            <a:r>
              <a:rPr lang="en-US" sz="1200" dirty="0">
                <a:latin typeface="Verdana" panose="020B0604030504040204" pitchFamily="34" charset="0"/>
                <a:ea typeface="Verdana" panose="020B0604030504040204" pitchFamily="34" charset="0"/>
                <a:cs typeface="Verdana" panose="020B0604030504040204" pitchFamily="34" charset="0"/>
              </a:rPr>
              <a:t># 6 </a:t>
            </a:r>
            <a:r>
              <a:rPr lang="mk-MK" sz="1200" dirty="0">
                <a:latin typeface="Verdana" panose="020B0604030504040204" pitchFamily="34" charset="0"/>
                <a:ea typeface="Verdana" panose="020B0604030504040204" pitchFamily="34" charset="0"/>
                <a:cs typeface="Verdana" panose="020B0604030504040204" pitchFamily="34" charset="0"/>
              </a:rPr>
              <a:t>за нападите со критична инфраструктура</a:t>
            </a:r>
            <a:endParaRPr lang="en-US" sz="1200" dirty="0">
              <a:latin typeface="Verdana" panose="020B0604030504040204" pitchFamily="34" charset="0"/>
              <a:ea typeface="Verdana" panose="020B0604030504040204" pitchFamily="34" charset="0"/>
              <a:cs typeface="Verdana" panose="020B0604030504040204" pitchFamily="34" charset="0"/>
            </a:endParaRPr>
          </a:p>
          <a:p>
            <a:pPr marL="1200150" lvl="1" indent="-457200" algn="just" eaLnBrk="1" hangingPunct="1">
              <a:buFont typeface="+mj-lt"/>
              <a:buAutoNum type="arabicPeriod"/>
              <a:defRPr/>
            </a:pPr>
            <a:r>
              <a:rPr lang="mk-MK" sz="1200" dirty="0">
                <a:latin typeface="Verdana" panose="020B0604030504040204" pitchFamily="34" charset="0"/>
                <a:ea typeface="Verdana" panose="020B0604030504040204" pitchFamily="34" charset="0"/>
                <a:cs typeface="Verdana" panose="020B0604030504040204" pitchFamily="34" charset="0"/>
              </a:rPr>
              <a:t>Упатство </a:t>
            </a:r>
            <a:r>
              <a:rPr lang="en-US" sz="1200" dirty="0">
                <a:latin typeface="Verdana" panose="020B0604030504040204" pitchFamily="34" charset="0"/>
                <a:ea typeface="Verdana" panose="020B0604030504040204" pitchFamily="34" charset="0"/>
                <a:cs typeface="Verdana" panose="020B0604030504040204" pitchFamily="34" charset="0"/>
              </a:rPr>
              <a:t># 7 </a:t>
            </a:r>
            <a:r>
              <a:rPr lang="mk-MK" sz="1200" dirty="0">
                <a:latin typeface="Verdana" panose="020B0604030504040204" pitchFamily="34" charset="0"/>
                <a:ea typeface="Verdana" panose="020B0604030504040204" pitchFamily="34" charset="0"/>
                <a:cs typeface="Verdana" panose="020B0604030504040204" pitchFamily="34" charset="0"/>
              </a:rPr>
              <a:t>за </a:t>
            </a:r>
            <a:r>
              <a:rPr lang="mk-MK" sz="1200" dirty="0" err="1">
                <a:latin typeface="Verdana" panose="020B0604030504040204" pitchFamily="34" charset="0"/>
                <a:ea typeface="Verdana" panose="020B0604030504040204" pitchFamily="34" charset="0"/>
                <a:cs typeface="Verdana" panose="020B0604030504040204" pitchFamily="34" charset="0"/>
              </a:rPr>
              <a:t>малвер</a:t>
            </a:r>
            <a:endParaRPr lang="en-US" sz="1200" dirty="0">
              <a:latin typeface="Verdana" panose="020B0604030504040204" pitchFamily="34" charset="0"/>
              <a:ea typeface="Verdana" panose="020B0604030504040204" pitchFamily="34" charset="0"/>
              <a:cs typeface="Verdana" panose="020B0604030504040204" pitchFamily="34" charset="0"/>
            </a:endParaRPr>
          </a:p>
          <a:p>
            <a:pPr marL="1200150" lvl="1" indent="-457200" algn="just" eaLnBrk="1" hangingPunct="1">
              <a:buFont typeface="+mj-lt"/>
              <a:buAutoNum type="arabicPeriod"/>
              <a:defRPr/>
            </a:pPr>
            <a:r>
              <a:rPr lang="mk-MK" sz="1200" dirty="0">
                <a:latin typeface="Verdana" panose="020B0604030504040204" pitchFamily="34" charset="0"/>
                <a:ea typeface="Verdana" panose="020B0604030504040204" pitchFamily="34" charset="0"/>
                <a:cs typeface="Verdana" panose="020B0604030504040204" pitchFamily="34" charset="0"/>
              </a:rPr>
              <a:t>Упатство </a:t>
            </a:r>
            <a:r>
              <a:rPr lang="en-US" sz="1200" dirty="0">
                <a:latin typeface="Verdana" panose="020B0604030504040204" pitchFamily="34" charset="0"/>
                <a:ea typeface="Verdana" panose="020B0604030504040204" pitchFamily="34" charset="0"/>
                <a:cs typeface="Verdana" panose="020B0604030504040204" pitchFamily="34" charset="0"/>
              </a:rPr>
              <a:t># 8 </a:t>
            </a:r>
            <a:r>
              <a:rPr lang="mk-MK" sz="1200" dirty="0">
                <a:latin typeface="Verdana" panose="020B0604030504040204" pitchFamily="34" charset="0"/>
                <a:ea typeface="Verdana" panose="020B0604030504040204" pitchFamily="34" charset="0"/>
                <a:cs typeface="Verdana" panose="020B0604030504040204" pitchFamily="34" charset="0"/>
              </a:rPr>
              <a:t>за спам</a:t>
            </a:r>
            <a:endParaRPr lang="en-US" sz="1200" dirty="0">
              <a:latin typeface="Verdana" panose="020B0604030504040204" pitchFamily="34" charset="0"/>
              <a:ea typeface="Verdana" panose="020B0604030504040204" pitchFamily="34" charset="0"/>
              <a:cs typeface="Verdana" panose="020B0604030504040204" pitchFamily="34" charset="0"/>
            </a:endParaRPr>
          </a:p>
          <a:p>
            <a:pPr marL="1200150" lvl="1" indent="-457200" algn="just" eaLnBrk="1" hangingPunct="1">
              <a:buFont typeface="+mj-lt"/>
              <a:buAutoNum type="arabicPeriod"/>
              <a:defRPr/>
            </a:pPr>
            <a:r>
              <a:rPr lang="mk-MK" sz="1200" dirty="0">
                <a:latin typeface="Verdana" panose="020B0604030504040204" pitchFamily="34" charset="0"/>
                <a:ea typeface="Verdana" panose="020B0604030504040204" pitchFamily="34" charset="0"/>
                <a:cs typeface="Verdana" panose="020B0604030504040204" pitchFamily="34" charset="0"/>
              </a:rPr>
              <a:t>Упатство </a:t>
            </a:r>
            <a:r>
              <a:rPr lang="en-US" sz="1200" dirty="0">
                <a:latin typeface="Verdana" panose="020B0604030504040204" pitchFamily="34" charset="0"/>
                <a:ea typeface="Verdana" panose="020B0604030504040204" pitchFamily="34" charset="0"/>
                <a:cs typeface="Verdana" panose="020B0604030504040204" pitchFamily="34" charset="0"/>
              </a:rPr>
              <a:t># 9 </a:t>
            </a:r>
            <a:r>
              <a:rPr lang="mk-MK" sz="1200" dirty="0">
                <a:latin typeface="Verdana" panose="020B0604030504040204" pitchFamily="34" charset="0"/>
                <a:ea typeface="Verdana" panose="020B0604030504040204" pitchFamily="34" charset="0"/>
                <a:cs typeface="Verdana" panose="020B0604030504040204" pitchFamily="34" charset="0"/>
              </a:rPr>
              <a:t>за мешање во избори</a:t>
            </a:r>
            <a:endParaRPr lang="en-US" sz="1200" dirty="0">
              <a:latin typeface="Verdana" panose="020B0604030504040204" pitchFamily="34" charset="0"/>
              <a:ea typeface="Verdana" panose="020B0604030504040204" pitchFamily="34" charset="0"/>
              <a:cs typeface="Verdana" panose="020B0604030504040204" pitchFamily="34" charset="0"/>
            </a:endParaRPr>
          </a:p>
          <a:p>
            <a:pPr marL="1200150" lvl="1" indent="-457200" algn="just" eaLnBrk="1" hangingPunct="1">
              <a:buFont typeface="+mj-lt"/>
              <a:buAutoNum type="arabicPeriod"/>
              <a:defRPr/>
            </a:pPr>
            <a:r>
              <a:rPr lang="mk-MK" sz="1200" dirty="0">
                <a:latin typeface="Verdana" panose="020B0604030504040204" pitchFamily="34" charset="0"/>
                <a:ea typeface="Verdana" panose="020B0604030504040204" pitchFamily="34" charset="0"/>
                <a:cs typeface="Verdana" panose="020B0604030504040204" pitchFamily="34" charset="0"/>
              </a:rPr>
              <a:t>Упатство </a:t>
            </a:r>
            <a:r>
              <a:rPr lang="en-US" sz="1200" dirty="0">
                <a:latin typeface="Verdana" panose="020B0604030504040204" pitchFamily="34" charset="0"/>
                <a:ea typeface="Verdana" panose="020B0604030504040204" pitchFamily="34" charset="0"/>
                <a:cs typeface="Verdana" panose="020B0604030504040204" pitchFamily="34" charset="0"/>
              </a:rPr>
              <a:t># 10 </a:t>
            </a:r>
            <a:r>
              <a:rPr lang="mk-MK" sz="1200" dirty="0">
                <a:latin typeface="Verdana" panose="020B0604030504040204" pitchFamily="34" charset="0"/>
                <a:ea typeface="Verdana" panose="020B0604030504040204" pitchFamily="34" charset="0"/>
                <a:cs typeface="Verdana" panose="020B0604030504040204" pitchFamily="34" charset="0"/>
              </a:rPr>
              <a:t>за налози за производство на информации за претплатници</a:t>
            </a:r>
            <a:endParaRPr lang="en-US" sz="1200" dirty="0">
              <a:latin typeface="Verdana" panose="020B0604030504040204" pitchFamily="34" charset="0"/>
              <a:ea typeface="Verdana" panose="020B0604030504040204" pitchFamily="34" charset="0"/>
              <a:cs typeface="Verdana" panose="020B0604030504040204" pitchFamily="34" charset="0"/>
            </a:endParaRPr>
          </a:p>
          <a:p>
            <a:pPr marL="1200150" lvl="1" indent="-457200" algn="just" eaLnBrk="1" hangingPunct="1">
              <a:buFont typeface="+mj-lt"/>
              <a:buAutoNum type="arabicPeriod"/>
              <a:defRPr/>
            </a:pPr>
            <a:r>
              <a:rPr lang="mk-MK" sz="1200" dirty="0">
                <a:latin typeface="Verdana" panose="020B0604030504040204" pitchFamily="34" charset="0"/>
                <a:ea typeface="Verdana" panose="020B0604030504040204" pitchFamily="34" charset="0"/>
                <a:cs typeface="Verdana" panose="020B0604030504040204" pitchFamily="34" charset="0"/>
              </a:rPr>
              <a:t>Упатство </a:t>
            </a:r>
            <a:r>
              <a:rPr lang="en-US" sz="1200" dirty="0">
                <a:latin typeface="Verdana" panose="020B0604030504040204" pitchFamily="34" charset="0"/>
                <a:ea typeface="Verdana" panose="020B0604030504040204" pitchFamily="34" charset="0"/>
                <a:cs typeface="Verdana" panose="020B0604030504040204" pitchFamily="34" charset="0"/>
              </a:rPr>
              <a:t># 11 </a:t>
            </a:r>
            <a:r>
              <a:rPr lang="mk-MK" sz="1200" dirty="0">
                <a:latin typeface="Verdana" panose="020B0604030504040204" pitchFamily="34" charset="0"/>
                <a:ea typeface="Verdana" panose="020B0604030504040204" pitchFamily="34" charset="0"/>
                <a:cs typeface="Verdana" panose="020B0604030504040204" pitchFamily="34" charset="0"/>
              </a:rPr>
              <a:t>за тероризам</a:t>
            </a:r>
            <a:endParaRPr lang="en-GB" sz="1200" kern="1200" dirty="0">
              <a:solidFill>
                <a:schemeClr val="tx1"/>
              </a:solidFill>
              <a:latin typeface="+mn-lt"/>
              <a:ea typeface="MS PGothic" pitchFamily="34" charset="-128"/>
              <a:cs typeface="Verdana" panose="020B0604030504040204" pitchFamily="34" charset="0"/>
            </a:endParaRPr>
          </a:p>
          <a:p>
            <a:pPr marL="1200150" lvl="1" indent="-457200" algn="just" eaLnBrk="1" hangingPunct="1">
              <a:buFont typeface="+mj-lt"/>
              <a:buAutoNum type="arabicPeriod"/>
              <a:defRPr/>
            </a:pPr>
            <a:endParaRPr lang="en-GB" sz="1200" kern="1200" dirty="0">
              <a:solidFill>
                <a:schemeClr val="tx1"/>
              </a:solidFill>
              <a:latin typeface="+mn-lt"/>
              <a:ea typeface="MS PGothic" pitchFamily="34" charset="-128"/>
              <a:cs typeface="Verdana" panose="020B0604030504040204" pitchFamily="34" charset="0"/>
            </a:endParaRPr>
          </a:p>
          <a:p>
            <a:pPr marL="742950" lvl="0" indent="-457200" algn="just" eaLnBrk="1" hangingPunct="1">
              <a:buFont typeface="+mj-lt"/>
              <a:buAutoNum type="arabicPeriod"/>
              <a:defRPr/>
            </a:pPr>
            <a:r>
              <a:rPr lang="ru-RU" sz="1200" kern="1200" dirty="0">
                <a:solidFill>
                  <a:schemeClr val="tx1"/>
                </a:solidFill>
                <a:latin typeface="+mn-lt"/>
                <a:ea typeface="MS PGothic" pitchFamily="34" charset="-128"/>
                <a:cs typeface="ＭＳ Ｐゴシック" charset="0"/>
              </a:rPr>
              <a:t>Третиот пристап се однесува на градење на капацитети. Ова е предводено од Канцеларијата за програма за компјутерски криминал (C-PROC) што се спроведува преку програми за техничка соработка. Обучувачот може да премине на следните слајдови, кои ја опишуваат работата на C-PROC и неговите различни програми.</a:t>
            </a:r>
            <a:endParaRPr lang="en-PK" dirty="0"/>
          </a:p>
        </p:txBody>
      </p:sp>
      <p:sp>
        <p:nvSpPr>
          <p:cNvPr id="4" name="Slide Number Placeholder 3"/>
          <p:cNvSpPr>
            <a:spLocks noGrp="1"/>
          </p:cNvSpPr>
          <p:nvPr>
            <p:ph type="sldNum" sz="quarter" idx="5"/>
          </p:nvPr>
        </p:nvSpPr>
        <p:spPr/>
        <p:txBody>
          <a:bodyPr/>
          <a:lstStyle/>
          <a:p>
            <a:fld id="{C517488A-2FD4-4187-AAA7-AE40009BFB6A}" type="slidenum">
              <a:rPr lang="en-US" altLang="en-US" smtClean="0"/>
              <a:pPr/>
              <a:t>10</a:t>
            </a:fld>
            <a:endParaRPr lang="en-US" altLang="en-US"/>
          </a:p>
        </p:txBody>
      </p:sp>
    </p:spTree>
    <p:extLst>
      <p:ext uri="{BB962C8B-B14F-4D97-AF65-F5344CB8AC3E}">
        <p14:creationId xmlns:p14="http://schemas.microsoft.com/office/powerpoint/2010/main" val="390309464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ru-RU" sz="1200" kern="1200" dirty="0">
                <a:solidFill>
                  <a:schemeClr val="tx1"/>
                </a:solidFill>
                <a:latin typeface="+mn-lt"/>
                <a:ea typeface="MS PGothic" pitchFamily="34" charset="-128"/>
                <a:cs typeface="ＭＳ Ｐゴシック" charset="0"/>
              </a:rPr>
              <a:t>Овој слајд дава информации за Канцеларијата за програма за сајбер-криминал (C-PROC). Ова е главното тело одговорно за промовирање на пристапот на Советот на Европа за поддршка на градење на капацитети во однос на можностите за кривична правда за сајбер-криминал и електронски докази.</a:t>
            </a:r>
            <a:endParaRPr lang="en-GB" sz="1200" kern="1200" dirty="0">
              <a:solidFill>
                <a:schemeClr val="tx1"/>
              </a:solidFill>
              <a:latin typeface="+mn-lt"/>
              <a:ea typeface="MS PGothic" pitchFamily="34" charset="-128"/>
              <a:cs typeface="ＭＳ Ｐゴシック" charset="0"/>
            </a:endParaRPr>
          </a:p>
        </p:txBody>
      </p:sp>
      <p:sp>
        <p:nvSpPr>
          <p:cNvPr id="4" name="Slide Number Placeholder 3"/>
          <p:cNvSpPr>
            <a:spLocks noGrp="1"/>
          </p:cNvSpPr>
          <p:nvPr>
            <p:ph type="sldNum" sz="quarter" idx="5"/>
          </p:nvPr>
        </p:nvSpPr>
        <p:spPr/>
        <p:txBody>
          <a:bodyPr/>
          <a:lstStyle/>
          <a:p>
            <a:fld id="{C517488A-2FD4-4187-AAA7-AE40009BFB6A}" type="slidenum">
              <a:rPr lang="en-US" altLang="en-US" smtClean="0"/>
              <a:pPr/>
              <a:t>11</a:t>
            </a:fld>
            <a:endParaRPr lang="en-US" altLang="en-US"/>
          </a:p>
        </p:txBody>
      </p:sp>
    </p:spTree>
    <p:extLst>
      <p:ext uri="{BB962C8B-B14F-4D97-AF65-F5344CB8AC3E}">
        <p14:creationId xmlns:p14="http://schemas.microsoft.com/office/powerpoint/2010/main" val="118239068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mk-MK" sz="1200" kern="1200" dirty="0">
                <a:solidFill>
                  <a:schemeClr val="tx1"/>
                </a:solidFill>
                <a:latin typeface="+mn-lt"/>
                <a:ea typeface="MS PGothic" pitchFamily="34" charset="-128"/>
                <a:cs typeface="ＭＳ Ｐゴシック" charset="0"/>
              </a:rPr>
              <a:t>Овој слајд наведува различни тековни проекти</a:t>
            </a:r>
            <a:r>
              <a:rPr lang="mk-MK" sz="1200" kern="1200" baseline="0" dirty="0">
                <a:solidFill>
                  <a:schemeClr val="tx1"/>
                </a:solidFill>
                <a:latin typeface="+mn-lt"/>
                <a:ea typeface="MS PGothic" pitchFamily="34" charset="-128"/>
                <a:cs typeface="ＭＳ Ｐゴシック" charset="0"/>
              </a:rPr>
              <a:t> што ги води </a:t>
            </a:r>
            <a:r>
              <a:rPr lang="ru-RU" sz="1200" kern="1200" baseline="0" dirty="0">
                <a:solidFill>
                  <a:schemeClr val="tx1"/>
                </a:solidFill>
                <a:latin typeface="+mn-lt"/>
                <a:ea typeface="MS PGothic" pitchFamily="34" charset="-128"/>
                <a:cs typeface="ＭＳ Ｐゴシック" charset="0"/>
              </a:rPr>
              <a:t>Канцеларијата за програма за сајбер-криминал</a:t>
            </a:r>
            <a:r>
              <a:rPr lang="mk-MK" sz="1200" kern="1200" dirty="0">
                <a:solidFill>
                  <a:schemeClr val="tx1"/>
                </a:solidFill>
                <a:latin typeface="+mn-lt"/>
                <a:ea typeface="MS PGothic" pitchFamily="34" charset="-128"/>
                <a:cs typeface="ＭＳ Ｐゴシック" charset="0"/>
              </a:rPr>
              <a:t> (</a:t>
            </a:r>
            <a:r>
              <a:rPr lang="en-US" sz="1200" kern="1200" dirty="0">
                <a:solidFill>
                  <a:schemeClr val="tx1"/>
                </a:solidFill>
                <a:latin typeface="+mn-lt"/>
                <a:ea typeface="MS PGothic" pitchFamily="34" charset="-128"/>
                <a:cs typeface="ＭＳ Ｐゴシック" charset="0"/>
              </a:rPr>
              <a:t>C-PROC</a:t>
            </a:r>
            <a:r>
              <a:rPr lang="mk-MK" sz="1200" kern="1200" dirty="0">
                <a:solidFill>
                  <a:schemeClr val="tx1"/>
                </a:solidFill>
                <a:latin typeface="+mn-lt"/>
                <a:ea typeface="MS PGothic" pitchFamily="34" charset="-128"/>
                <a:cs typeface="ＭＳ Ｐゴシック" charset="0"/>
              </a:rPr>
              <a:t>). Обучувачот може да објасни</a:t>
            </a:r>
            <a:r>
              <a:rPr lang="mk-MK" sz="1200" kern="1200" baseline="0" dirty="0">
                <a:solidFill>
                  <a:schemeClr val="tx1"/>
                </a:solidFill>
                <a:latin typeface="+mn-lt"/>
                <a:ea typeface="MS PGothic" pitchFamily="34" charset="-128"/>
                <a:cs typeface="ＭＳ Ｐゴシック" charset="0"/>
              </a:rPr>
              <a:t> дека откако </a:t>
            </a:r>
            <a:r>
              <a:rPr lang="en-US" sz="1200" kern="1200" baseline="0" dirty="0">
                <a:solidFill>
                  <a:schemeClr val="tx1"/>
                </a:solidFill>
                <a:latin typeface="+mn-lt"/>
                <a:ea typeface="MS PGothic" pitchFamily="34" charset="-128"/>
                <a:cs typeface="ＭＳ Ｐゴシック" charset="0"/>
              </a:rPr>
              <a:t>C-PROC</a:t>
            </a:r>
            <a:r>
              <a:rPr lang="mk-MK" sz="1200" kern="1200" baseline="0" dirty="0">
                <a:solidFill>
                  <a:schemeClr val="tx1"/>
                </a:solidFill>
                <a:latin typeface="+mn-lt"/>
                <a:ea typeface="MS PGothic" pitchFamily="34" charset="-128"/>
                <a:cs typeface="ＭＳ Ｐゴシック" charset="0"/>
              </a:rPr>
              <a:t> започна со работа во април 2014 година, иницираше голем број проекти – од кои многу се завршени. Обучувачот може да објасни за дадените тековни проекти. Обучувачот може да сподели детали за програмите наведени на </a:t>
            </a:r>
            <a:r>
              <a:rPr lang="mk-MK" sz="1200" kern="1200" baseline="0" dirty="0" err="1">
                <a:solidFill>
                  <a:schemeClr val="tx1"/>
                </a:solidFill>
                <a:latin typeface="+mn-lt"/>
                <a:ea typeface="MS PGothic" pitchFamily="34" charset="-128"/>
                <a:cs typeface="ＭＳ Ｐゴシック" charset="0"/>
              </a:rPr>
              <a:t>слајдот</a:t>
            </a:r>
            <a:r>
              <a:rPr lang="mk-MK" sz="1200" kern="1200" baseline="0" dirty="0">
                <a:solidFill>
                  <a:schemeClr val="tx1"/>
                </a:solidFill>
                <a:latin typeface="+mn-lt"/>
                <a:ea typeface="MS PGothic" pitchFamily="34" charset="-128"/>
                <a:cs typeface="ＭＳ Ｐゴシック" charset="0"/>
              </a:rPr>
              <a:t>:</a:t>
            </a:r>
            <a:endParaRPr lang="en-GB" sz="1200" kern="1200" dirty="0">
              <a:solidFill>
                <a:schemeClr val="tx1"/>
              </a:solidFill>
              <a:latin typeface="+mn-lt"/>
              <a:ea typeface="MS PGothic" pitchFamily="34" charset="-128"/>
              <a:cs typeface="ＭＳ Ｐゴシック" charset="0"/>
            </a:endParaRPr>
          </a:p>
          <a:p>
            <a:endParaRPr lang="en-GB" sz="1200" kern="1200" dirty="0">
              <a:solidFill>
                <a:schemeClr val="tx1"/>
              </a:solidFill>
              <a:latin typeface="+mn-lt"/>
              <a:ea typeface="MS PGothic" pitchFamily="34" charset="-128"/>
              <a:cs typeface="ＭＳ Ｐゴシック" charset="0"/>
            </a:endParaRPr>
          </a:p>
          <a:p>
            <a:r>
              <a:rPr lang="en-US" b="1" dirty="0">
                <a:effectLst/>
                <a:latin typeface="Open Sans"/>
              </a:rPr>
              <a:t>GLACY+ </a:t>
            </a:r>
            <a:r>
              <a:rPr lang="mk-MK" dirty="0">
                <a:effectLst/>
                <a:latin typeface="Open Sans"/>
              </a:rPr>
              <a:t>е заеднички проект</a:t>
            </a:r>
            <a:r>
              <a:rPr lang="mk-MK" baseline="0" dirty="0">
                <a:effectLst/>
                <a:latin typeface="Open Sans"/>
              </a:rPr>
              <a:t> на Европската Унија (Инструмент кој придонесува за мир и стабилност) и Советот на Европа</a:t>
            </a:r>
            <a:r>
              <a:rPr lang="en-US" dirty="0">
                <a:effectLst/>
                <a:latin typeface="Open Sans"/>
              </a:rPr>
              <a:t>.</a:t>
            </a:r>
          </a:p>
          <a:p>
            <a:r>
              <a:rPr lang="en-US" dirty="0">
                <a:effectLst/>
                <a:latin typeface="Open Sans"/>
              </a:rPr>
              <a:t>GLACY+ </a:t>
            </a:r>
            <a:r>
              <a:rPr lang="mk-MK" dirty="0">
                <a:effectLst/>
                <a:latin typeface="Open Sans"/>
              </a:rPr>
              <a:t>има за цел да го прошири искуството на </a:t>
            </a:r>
            <a:r>
              <a:rPr lang="en-US" u="none" strike="noStrike" dirty="0">
                <a:solidFill>
                  <a:srgbClr val="007BC8"/>
                </a:solidFill>
                <a:effectLst/>
                <a:latin typeface="Open Sans"/>
                <a:hlinkClick r:id="rId3"/>
              </a:rPr>
              <a:t>GLACY project</a:t>
            </a:r>
            <a:r>
              <a:rPr lang="en-US" dirty="0">
                <a:effectLst/>
                <a:latin typeface="Open Sans"/>
              </a:rPr>
              <a:t> (2013 – 2016</a:t>
            </a:r>
            <a:r>
              <a:rPr lang="mk-MK" dirty="0">
                <a:effectLst/>
                <a:latin typeface="Open Sans"/>
              </a:rPr>
              <a:t> год.</a:t>
            </a:r>
            <a:r>
              <a:rPr lang="en-US" dirty="0">
                <a:effectLst/>
                <a:latin typeface="Open Sans"/>
              </a:rPr>
              <a:t>) </a:t>
            </a:r>
            <a:r>
              <a:rPr lang="mk-MK" dirty="0">
                <a:effectLst/>
                <a:latin typeface="Open Sans"/>
              </a:rPr>
              <a:t>и поддржува петнаесет приоритетни земји и центри во Африка, Азија-Пацифик и Латинска Америка и регионот на Карибите</a:t>
            </a:r>
            <a:r>
              <a:rPr lang="mk-MK" baseline="0" dirty="0">
                <a:effectLst/>
                <a:latin typeface="Open Sans"/>
              </a:rPr>
              <a:t> – Бенин, Буркина Фасо, Зелен ‘Рт, Чиле, Коста Рика, Доминиканска Република, Гана, Маврициус, Мароко, Нигерија, Парагвај, Филипини, Сенегал, Шри Ланка и Тонга. Овие земји можат да послужат како центар за споделување на своето искуство во нивните региони.</a:t>
            </a:r>
            <a:endParaRPr lang="en-US" dirty="0">
              <a:effectLst/>
              <a:latin typeface="Open Sans"/>
            </a:endParaRPr>
          </a:p>
          <a:p>
            <a:r>
              <a:rPr lang="mk-MK" b="0" dirty="0">
                <a:effectLst/>
                <a:latin typeface="Open Sans"/>
              </a:rPr>
              <a:t>Цели</a:t>
            </a:r>
            <a:r>
              <a:rPr lang="en-US" b="0" dirty="0">
                <a:effectLst/>
                <a:latin typeface="Open Sans"/>
              </a:rPr>
              <a:t>:</a:t>
            </a:r>
          </a:p>
          <a:p>
            <a:r>
              <a:rPr lang="mk-MK" dirty="0">
                <a:effectLst/>
                <a:latin typeface="Open Sans"/>
              </a:rPr>
              <a:t>Да се зајакнат капацитетите на земјите ширум светот за примена на законодавството за </a:t>
            </a:r>
            <a:r>
              <a:rPr lang="mk-MK" dirty="0" err="1">
                <a:effectLst/>
                <a:latin typeface="Open Sans"/>
              </a:rPr>
              <a:t>сајбер</a:t>
            </a:r>
            <a:r>
              <a:rPr lang="mk-MK" dirty="0">
                <a:effectLst/>
                <a:latin typeface="Open Sans"/>
              </a:rPr>
              <a:t>-криминал и електронски докази и зајакнување на нивните способности</a:t>
            </a:r>
            <a:r>
              <a:rPr lang="mk-MK" baseline="0" dirty="0">
                <a:effectLst/>
                <a:latin typeface="Open Sans"/>
              </a:rPr>
              <a:t> за ефективна меѓународна соработка во оваа област.</a:t>
            </a:r>
            <a:endParaRPr lang="en-US" dirty="0">
              <a:effectLst/>
              <a:latin typeface="Open Sans"/>
            </a:endParaRPr>
          </a:p>
          <a:p>
            <a:pPr>
              <a:buFont typeface="+mj-lt"/>
              <a:buAutoNum type="arabicPeriod"/>
            </a:pPr>
            <a:r>
              <a:rPr lang="mk-MK" dirty="0">
                <a:effectLst/>
              </a:rPr>
              <a:t>Да промовира доследно законодавство, политики и стратегии за </a:t>
            </a:r>
            <a:r>
              <a:rPr lang="mk-MK" dirty="0" err="1">
                <a:effectLst/>
              </a:rPr>
              <a:t>сајбер</a:t>
            </a:r>
            <a:r>
              <a:rPr lang="mk-MK" dirty="0">
                <a:effectLst/>
              </a:rPr>
              <a:t>-криминал</a:t>
            </a:r>
            <a:r>
              <a:rPr lang="en-US" dirty="0">
                <a:effectLst/>
              </a:rPr>
              <a:t>;</a:t>
            </a:r>
          </a:p>
          <a:p>
            <a:pPr>
              <a:buFont typeface="+mj-lt"/>
              <a:buAutoNum type="arabicPeriod"/>
            </a:pPr>
            <a:r>
              <a:rPr lang="mk-MK" dirty="0">
                <a:effectLst/>
              </a:rPr>
              <a:t>Да се</a:t>
            </a:r>
            <a:r>
              <a:rPr lang="mk-MK" baseline="0" dirty="0">
                <a:effectLst/>
              </a:rPr>
              <a:t> зајакнат капацитетите на полициските власти да истражуваат </a:t>
            </a:r>
            <a:r>
              <a:rPr lang="mk-MK" baseline="0" dirty="0" err="1">
                <a:effectLst/>
              </a:rPr>
              <a:t>сајбер</a:t>
            </a:r>
            <a:r>
              <a:rPr lang="mk-MK" baseline="0" dirty="0">
                <a:effectLst/>
              </a:rPr>
              <a:t>-криминал и да се вклучат во ефикасна соработка помеѓу полициите, како и со единиците за </a:t>
            </a:r>
            <a:r>
              <a:rPr lang="mk-MK" baseline="0" dirty="0" err="1">
                <a:effectLst/>
              </a:rPr>
              <a:t>сајбер</a:t>
            </a:r>
            <a:r>
              <a:rPr lang="mk-MK" baseline="0" dirty="0">
                <a:effectLst/>
              </a:rPr>
              <a:t>-криминал во Европа и другите региони</a:t>
            </a:r>
            <a:r>
              <a:rPr lang="en-US" dirty="0">
                <a:effectLst/>
              </a:rPr>
              <a:t>;</a:t>
            </a:r>
          </a:p>
          <a:p>
            <a:pPr>
              <a:buFont typeface="+mj-lt"/>
              <a:buAutoNum type="arabicPeriod"/>
            </a:pPr>
            <a:r>
              <a:rPr lang="mk-MK" dirty="0">
                <a:effectLst/>
              </a:rPr>
              <a:t>Да им</a:t>
            </a:r>
            <a:r>
              <a:rPr lang="mk-MK" baseline="0" dirty="0">
                <a:effectLst/>
              </a:rPr>
              <a:t> овозможи на органите за кривична правда да применуваат законодавство и да ги гонат и судат случаите на </a:t>
            </a:r>
            <a:r>
              <a:rPr lang="mk-MK" baseline="0" dirty="0" err="1">
                <a:effectLst/>
              </a:rPr>
              <a:t>сајбер</a:t>
            </a:r>
            <a:r>
              <a:rPr lang="mk-MK" baseline="0" dirty="0">
                <a:effectLst/>
              </a:rPr>
              <a:t>-криминал и електронски докази и да се вклучат во меѓународната соработка</a:t>
            </a:r>
            <a:r>
              <a:rPr lang="en-US" dirty="0">
                <a:effectLst/>
              </a:rPr>
              <a:t>.</a:t>
            </a:r>
          </a:p>
          <a:p>
            <a:br>
              <a:rPr lang="en-US" b="0" i="0" dirty="0">
                <a:solidFill>
                  <a:srgbClr val="161616"/>
                </a:solidFill>
                <a:effectLst/>
                <a:latin typeface="Open Sans"/>
              </a:rPr>
            </a:br>
            <a:r>
              <a:rPr lang="en-US" sz="1200" b="1" kern="1200" dirty="0" err="1">
                <a:solidFill>
                  <a:schemeClr val="tx1"/>
                </a:solidFill>
                <a:latin typeface="+mn-lt"/>
                <a:ea typeface="MS PGothic" pitchFamily="34" charset="-128"/>
                <a:cs typeface="ＭＳ Ｐゴシック" charset="0"/>
              </a:rPr>
              <a:t>CyberEast</a:t>
            </a:r>
            <a:r>
              <a:rPr lang="en-US" sz="1200" b="1" kern="1200" dirty="0">
                <a:solidFill>
                  <a:schemeClr val="tx1"/>
                </a:solidFill>
                <a:latin typeface="+mn-lt"/>
                <a:ea typeface="MS PGothic" pitchFamily="34" charset="-128"/>
                <a:cs typeface="ＭＳ Ｐゴシック" charset="0"/>
              </a:rPr>
              <a:t> </a:t>
            </a:r>
            <a:r>
              <a:rPr lang="mk-MK" sz="1200" kern="1200" dirty="0">
                <a:solidFill>
                  <a:schemeClr val="tx1"/>
                </a:solidFill>
                <a:latin typeface="+mn-lt"/>
                <a:ea typeface="MS PGothic" pitchFamily="34" charset="-128"/>
                <a:cs typeface="ＭＳ Ｐゴシック" charset="0"/>
              </a:rPr>
              <a:t>е</a:t>
            </a:r>
            <a:r>
              <a:rPr lang="mk-MK" sz="1200" kern="1200" baseline="0" dirty="0">
                <a:solidFill>
                  <a:schemeClr val="tx1"/>
                </a:solidFill>
                <a:latin typeface="+mn-lt"/>
                <a:ea typeface="MS PGothic" pitchFamily="34" charset="-128"/>
                <a:cs typeface="ＭＳ Ｐゴシック" charset="0"/>
              </a:rPr>
              <a:t> заеднички проект на Европската Унија и на Советот на Европа, спроведен во регионот на Источното партнерство од страна на Советот на Европа во рамките на Инструментот за источно европско соседство (ИЕС).</a:t>
            </a:r>
            <a:endParaRPr lang="en-US" sz="1200" kern="1200" dirty="0">
              <a:solidFill>
                <a:schemeClr val="tx1"/>
              </a:solidFill>
              <a:latin typeface="+mn-lt"/>
              <a:ea typeface="MS PGothic" pitchFamily="34" charset="-128"/>
              <a:cs typeface="ＭＳ Ｐゴシック" charset="0"/>
            </a:endParaRPr>
          </a:p>
          <a:p>
            <a:r>
              <a:rPr lang="mk-MK" sz="1200" kern="1200" dirty="0">
                <a:solidFill>
                  <a:schemeClr val="tx1"/>
                </a:solidFill>
                <a:latin typeface="+mn-lt"/>
                <a:ea typeface="MS PGothic" pitchFamily="34" charset="-128"/>
                <a:cs typeface="ＭＳ Ｐゴシック" charset="0"/>
              </a:rPr>
              <a:t>Земји учеснички:</a:t>
            </a:r>
            <a:r>
              <a:rPr lang="mk-MK" sz="1200" kern="1200" baseline="0" dirty="0">
                <a:solidFill>
                  <a:schemeClr val="tx1"/>
                </a:solidFill>
                <a:latin typeface="+mn-lt"/>
                <a:ea typeface="MS PGothic" pitchFamily="34" charset="-128"/>
                <a:cs typeface="ＭＳ Ｐゴシック" charset="0"/>
              </a:rPr>
              <a:t> Ерменија, Азербејџан, Белорусија, Грузија, Молдавија и Украина. Проектот има за цел усвојување на законодавни и политички рамки во согласност со Конвенцијата од Будимпешта за </a:t>
            </a:r>
            <a:r>
              <a:rPr lang="mk-MK" sz="1200" kern="1200" baseline="0" dirty="0" err="1">
                <a:solidFill>
                  <a:schemeClr val="tx1"/>
                </a:solidFill>
                <a:latin typeface="+mn-lt"/>
                <a:ea typeface="MS PGothic" pitchFamily="34" charset="-128"/>
                <a:cs typeface="ＭＳ Ｐゴシック" charset="0"/>
              </a:rPr>
              <a:t>сајбер</a:t>
            </a:r>
            <a:r>
              <a:rPr lang="mk-MK" sz="1200" kern="1200" baseline="0" dirty="0">
                <a:solidFill>
                  <a:schemeClr val="tx1"/>
                </a:solidFill>
                <a:latin typeface="+mn-lt"/>
                <a:ea typeface="MS PGothic" pitchFamily="34" charset="-128"/>
                <a:cs typeface="ＭＳ Ｐゴシック" charset="0"/>
              </a:rPr>
              <a:t>-криминал и сродни инструменти, зајакнување на капацитетите на судските органи и органите за спроведување на законот, </a:t>
            </a:r>
            <a:r>
              <a:rPr lang="mk-MK" sz="1200" kern="1200" baseline="0" dirty="0" err="1">
                <a:solidFill>
                  <a:schemeClr val="tx1"/>
                </a:solidFill>
                <a:latin typeface="+mn-lt"/>
                <a:ea typeface="MS PGothic" pitchFamily="34" charset="-128"/>
                <a:cs typeface="ＭＳ Ｐゴシック" charset="0"/>
              </a:rPr>
              <a:t>меѓуагенциска</a:t>
            </a:r>
            <a:r>
              <a:rPr lang="mk-MK" sz="1200" kern="1200" baseline="0" dirty="0">
                <a:solidFill>
                  <a:schemeClr val="tx1"/>
                </a:solidFill>
                <a:latin typeface="+mn-lt"/>
                <a:ea typeface="MS PGothic" pitchFamily="34" charset="-128"/>
                <a:cs typeface="ＭＳ Ｐゴシック" charset="0"/>
              </a:rPr>
              <a:t> соработка, зголемување на ефикасна меѓународна соработка и доверба во кривичната правда, </a:t>
            </a:r>
            <a:r>
              <a:rPr lang="mk-MK" sz="1200" kern="1200" baseline="0" dirty="0" err="1">
                <a:solidFill>
                  <a:schemeClr val="tx1"/>
                </a:solidFill>
                <a:latin typeface="+mn-lt"/>
                <a:ea typeface="MS PGothic" pitchFamily="34" charset="-128"/>
                <a:cs typeface="ＭＳ Ｐゴシック" charset="0"/>
              </a:rPr>
              <a:t>сајбер</a:t>
            </a:r>
            <a:r>
              <a:rPr lang="mk-MK" sz="1200" kern="1200" baseline="0" dirty="0">
                <a:solidFill>
                  <a:schemeClr val="tx1"/>
                </a:solidFill>
                <a:latin typeface="+mn-lt"/>
                <a:ea typeface="MS PGothic" pitchFamily="34" charset="-128"/>
                <a:cs typeface="ＭＳ Ｐゴシック" charset="0"/>
              </a:rPr>
              <a:t>-криминалот и електронските докази, вклучително и помеѓу давателите на услуги и спроведувањето на законот.</a:t>
            </a:r>
            <a:endParaRPr lang="en-US" sz="1200" kern="1200" dirty="0">
              <a:solidFill>
                <a:schemeClr val="tx1"/>
              </a:solidFill>
              <a:latin typeface="+mn-lt"/>
              <a:ea typeface="MS PGothic" pitchFamily="34" charset="-128"/>
              <a:cs typeface="ＭＳ Ｐゴシック" charset="0"/>
            </a:endParaRPr>
          </a:p>
          <a:p>
            <a:endParaRPr lang="en-US" sz="1200" kern="1200" dirty="0">
              <a:solidFill>
                <a:schemeClr val="tx1"/>
              </a:solidFill>
              <a:latin typeface="+mn-lt"/>
              <a:ea typeface="MS PGothic" pitchFamily="34" charset="-128"/>
              <a:cs typeface="ＭＳ Ｐゴシック" charset="0"/>
            </a:endParaRPr>
          </a:p>
          <a:p>
            <a:r>
              <a:rPr lang="en-US" sz="1200" b="1" kern="1200" dirty="0" err="1">
                <a:solidFill>
                  <a:schemeClr val="tx1"/>
                </a:solidFill>
                <a:latin typeface="+mn-lt"/>
                <a:ea typeface="MS PGothic" pitchFamily="34" charset="-128"/>
                <a:cs typeface="ＭＳ Ｐゴシック" charset="0"/>
              </a:rPr>
              <a:t>iPROCEEDS</a:t>
            </a:r>
            <a:r>
              <a:rPr lang="en-US" sz="1200" b="1" kern="1200" dirty="0">
                <a:solidFill>
                  <a:schemeClr val="tx1"/>
                </a:solidFill>
                <a:latin typeface="+mn-lt"/>
                <a:ea typeface="MS PGothic" pitchFamily="34" charset="-128"/>
                <a:cs typeface="ＭＳ Ｐゴシック" charset="0"/>
              </a:rPr>
              <a:t> – 2: </a:t>
            </a:r>
            <a:r>
              <a:rPr lang="mk-MK" sz="1200" kern="1200" dirty="0">
                <a:solidFill>
                  <a:schemeClr val="tx1"/>
                </a:solidFill>
                <a:latin typeface="+mn-lt"/>
                <a:ea typeface="MS PGothic" pitchFamily="34" charset="-128"/>
                <a:cs typeface="ＭＳ Ｐゴシック" charset="0"/>
              </a:rPr>
              <a:t>Соработка за </a:t>
            </a:r>
            <a:r>
              <a:rPr lang="mk-MK" sz="1200" kern="1200" dirty="0" err="1">
                <a:solidFill>
                  <a:schemeClr val="tx1"/>
                </a:solidFill>
                <a:latin typeface="+mn-lt"/>
                <a:ea typeface="MS PGothic" pitchFamily="34" charset="-128"/>
                <a:cs typeface="ＭＳ Ｐゴシック" charset="0"/>
              </a:rPr>
              <a:t>сајбер</a:t>
            </a:r>
            <a:r>
              <a:rPr lang="mk-MK" sz="1200" kern="1200" dirty="0">
                <a:solidFill>
                  <a:schemeClr val="tx1"/>
                </a:solidFill>
                <a:latin typeface="+mn-lt"/>
                <a:ea typeface="MS PGothic" pitchFamily="34" charset="-128"/>
                <a:cs typeface="ＭＳ Ｐゴシック" charset="0"/>
              </a:rPr>
              <a:t>-криминал во рамките на Инструментот за претпристапна</a:t>
            </a:r>
            <a:r>
              <a:rPr lang="mk-MK" sz="1200" kern="1200" baseline="0" dirty="0">
                <a:solidFill>
                  <a:schemeClr val="tx1"/>
                </a:solidFill>
                <a:latin typeface="+mn-lt"/>
                <a:ea typeface="MS PGothic" pitchFamily="34" charset="-128"/>
                <a:cs typeface="ＭＳ Ｐゴシック" charset="0"/>
              </a:rPr>
              <a:t> помош (ИПА) – заеднички проект на Европската Унија и Советот на Европа. Земји/области кои учествуваат: Албанија, Босна и Херцеговина, Црна Гора, Северна Македонија, Србија, Турција и Косово* Цел: понатамошно зајакнување на капацитетот на властите во земјите од проектот и областите за пребарување, заплена и конфискација на приходите од </a:t>
            </a:r>
            <a:r>
              <a:rPr lang="mk-MK" sz="1200" kern="1200" baseline="0" dirty="0" err="1">
                <a:solidFill>
                  <a:schemeClr val="tx1"/>
                </a:solidFill>
                <a:latin typeface="+mn-lt"/>
                <a:ea typeface="MS PGothic" pitchFamily="34" charset="-128"/>
                <a:cs typeface="ＭＳ Ｐゴシック" charset="0"/>
              </a:rPr>
              <a:t>сајбер</a:t>
            </a:r>
            <a:r>
              <a:rPr lang="mk-MK" sz="1200" kern="1200" baseline="0" dirty="0">
                <a:solidFill>
                  <a:schemeClr val="tx1"/>
                </a:solidFill>
                <a:latin typeface="+mn-lt"/>
                <a:ea typeface="MS PGothic" pitchFamily="34" charset="-128"/>
                <a:cs typeface="ＭＳ Ｐゴシック" charset="0"/>
              </a:rPr>
              <a:t>-криминал и спречување на перење пари преку интернет и да се обезбедат електронски докази. *Оваа ознака не е во спротивност со ставовите за статусот и е во согласност со Резолуцијата на Советот за безбедност на Обединетите нации 1244 и Мислењето на Меѓународниот суд на правдата за Декларацијата за независност на Косово.</a:t>
            </a:r>
            <a:r>
              <a:rPr lang="en-US" sz="1200" kern="1200" dirty="0">
                <a:solidFill>
                  <a:schemeClr val="tx1"/>
                </a:solidFill>
                <a:latin typeface="+mn-lt"/>
                <a:ea typeface="MS PGothic" pitchFamily="34" charset="-128"/>
                <a:cs typeface="ＭＳ Ｐゴシック" charset="0"/>
              </a:rPr>
              <a:t> </a:t>
            </a:r>
          </a:p>
          <a:p>
            <a:endParaRPr lang="en-US" sz="1200" kern="1200" dirty="0">
              <a:solidFill>
                <a:schemeClr val="tx1"/>
              </a:solidFill>
              <a:latin typeface="+mn-lt"/>
              <a:ea typeface="MS PGothic" pitchFamily="34" charset="-128"/>
              <a:cs typeface="ＭＳ Ｐゴシック" charset="0"/>
            </a:endParaRPr>
          </a:p>
          <a:p>
            <a:r>
              <a:rPr lang="en-US" sz="1200" b="1" kern="1200" dirty="0" err="1">
                <a:solidFill>
                  <a:schemeClr val="tx1"/>
                </a:solidFill>
                <a:latin typeface="+mn-lt"/>
                <a:ea typeface="MS PGothic" pitchFamily="34" charset="-128"/>
                <a:cs typeface="ＭＳ Ｐゴシック" charset="0"/>
              </a:rPr>
              <a:t>CyberSouth</a:t>
            </a:r>
            <a:r>
              <a:rPr lang="en-US" sz="1200" b="1" kern="1200" dirty="0">
                <a:solidFill>
                  <a:schemeClr val="tx1"/>
                </a:solidFill>
                <a:latin typeface="+mn-lt"/>
                <a:ea typeface="MS PGothic" pitchFamily="34" charset="-128"/>
                <a:cs typeface="ＭＳ Ｐゴシック" charset="0"/>
              </a:rPr>
              <a:t> </a:t>
            </a:r>
            <a:r>
              <a:rPr lang="mk-MK" sz="1200" kern="1200" dirty="0">
                <a:solidFill>
                  <a:schemeClr val="tx1"/>
                </a:solidFill>
                <a:latin typeface="+mn-lt"/>
                <a:ea typeface="MS PGothic" pitchFamily="34" charset="-128"/>
                <a:cs typeface="ＭＳ Ｐゴシック" charset="0"/>
              </a:rPr>
              <a:t>е</a:t>
            </a:r>
            <a:r>
              <a:rPr lang="mk-MK" sz="1200" kern="1200" baseline="0" dirty="0">
                <a:solidFill>
                  <a:schemeClr val="tx1"/>
                </a:solidFill>
                <a:latin typeface="+mn-lt"/>
                <a:ea typeface="MS PGothic" pitchFamily="34" charset="-128"/>
                <a:cs typeface="ＭＳ Ｐゴシック" charset="0"/>
              </a:rPr>
              <a:t> заеднички проект на Европската Унија (Европски инструмент за соседство) и Советот на Европа. </a:t>
            </a:r>
            <a:r>
              <a:rPr lang="en-US" sz="1200" kern="1200" baseline="0" dirty="0" err="1">
                <a:solidFill>
                  <a:schemeClr val="tx1"/>
                </a:solidFill>
                <a:latin typeface="+mn-lt"/>
                <a:ea typeface="MS PGothic" pitchFamily="34" charset="-128"/>
                <a:cs typeface="ＭＳ Ｐゴシック" charset="0"/>
              </a:rPr>
              <a:t>CyberSouth</a:t>
            </a:r>
            <a:r>
              <a:rPr lang="mk-MK" sz="1200" kern="1200" baseline="0" dirty="0">
                <a:solidFill>
                  <a:schemeClr val="tx1"/>
                </a:solidFill>
                <a:latin typeface="+mn-lt"/>
                <a:ea typeface="MS PGothic" pitchFamily="34" charset="-128"/>
                <a:cs typeface="ＭＳ Ｐゴシック" charset="0"/>
              </a:rPr>
              <a:t> има за цел да ги зајакне законодавството и институционалните капацитети за </a:t>
            </a:r>
            <a:r>
              <a:rPr lang="mk-MK" sz="1200" kern="1200" baseline="0" dirty="0" err="1">
                <a:solidFill>
                  <a:schemeClr val="tx1"/>
                </a:solidFill>
                <a:latin typeface="+mn-lt"/>
                <a:ea typeface="MS PGothic" pitchFamily="34" charset="-128"/>
                <a:cs typeface="ＭＳ Ｐゴシック" charset="0"/>
              </a:rPr>
              <a:t>сајбер</a:t>
            </a:r>
            <a:r>
              <a:rPr lang="mk-MK" sz="1200" kern="1200" baseline="0" dirty="0">
                <a:solidFill>
                  <a:schemeClr val="tx1"/>
                </a:solidFill>
                <a:latin typeface="+mn-lt"/>
                <a:ea typeface="MS PGothic" pitchFamily="34" charset="-128"/>
                <a:cs typeface="ＭＳ Ｐゴシック" charset="0"/>
              </a:rPr>
              <a:t>-криминал и електронски докази во регионот на Јужното соседство во согласност со барањата за човекови права и владеењето на правото.</a:t>
            </a:r>
            <a:endParaRPr lang="en-US" sz="1200" kern="1200" dirty="0">
              <a:solidFill>
                <a:schemeClr val="tx1"/>
              </a:solidFill>
              <a:latin typeface="+mn-lt"/>
              <a:ea typeface="MS PGothic" pitchFamily="34" charset="-128"/>
              <a:cs typeface="ＭＳ Ｐゴシック" charset="0"/>
            </a:endParaRPr>
          </a:p>
          <a:p>
            <a:r>
              <a:rPr lang="mk-MK" sz="1200" kern="1200" dirty="0">
                <a:solidFill>
                  <a:schemeClr val="tx1"/>
                </a:solidFill>
                <a:latin typeface="+mn-lt"/>
                <a:ea typeface="MS PGothic" pitchFamily="34" charset="-128"/>
                <a:cs typeface="ＭＳ Ｐゴシック" charset="0"/>
              </a:rPr>
              <a:t>Област на проектот: Јужен</a:t>
            </a:r>
            <a:r>
              <a:rPr lang="mk-MK" sz="1200" kern="1200" baseline="0" dirty="0">
                <a:solidFill>
                  <a:schemeClr val="tx1"/>
                </a:solidFill>
                <a:latin typeface="+mn-lt"/>
                <a:ea typeface="MS PGothic" pitchFamily="34" charset="-128"/>
                <a:cs typeface="ＭＳ Ｐゴシック" charset="0"/>
              </a:rPr>
              <a:t> соседски регион</a:t>
            </a:r>
            <a:endParaRPr lang="en-US" sz="1200" kern="1200" dirty="0">
              <a:solidFill>
                <a:schemeClr val="tx1"/>
              </a:solidFill>
              <a:latin typeface="+mn-lt"/>
              <a:ea typeface="MS PGothic" pitchFamily="34" charset="-128"/>
              <a:cs typeface="ＭＳ Ｐゴシック" charset="0"/>
            </a:endParaRPr>
          </a:p>
          <a:p>
            <a:r>
              <a:rPr lang="mk-MK" sz="1200" kern="1200" dirty="0">
                <a:solidFill>
                  <a:schemeClr val="tx1"/>
                </a:solidFill>
                <a:latin typeface="+mn-lt"/>
                <a:ea typeface="MS PGothic" pitchFamily="34" charset="-128"/>
                <a:cs typeface="ＭＳ Ｐゴシック" charset="0"/>
              </a:rPr>
              <a:t>Првични приоритетни области: Алжир, Јордан, Либан,</a:t>
            </a:r>
            <a:r>
              <a:rPr lang="mk-MK" sz="1200" kern="1200" baseline="0" dirty="0">
                <a:solidFill>
                  <a:schemeClr val="tx1"/>
                </a:solidFill>
                <a:latin typeface="+mn-lt"/>
                <a:ea typeface="MS PGothic" pitchFamily="34" charset="-128"/>
                <a:cs typeface="ＭＳ Ｐゴシック" charset="0"/>
              </a:rPr>
              <a:t> Мароко и Тунис</a:t>
            </a:r>
            <a:endParaRPr lang="en-US" sz="1200" kern="1200" dirty="0">
              <a:solidFill>
                <a:schemeClr val="tx1"/>
              </a:solidFill>
              <a:latin typeface="+mn-lt"/>
              <a:ea typeface="MS PGothic" pitchFamily="34" charset="-128"/>
              <a:cs typeface="ＭＳ Ｐゴシック" charset="0"/>
            </a:endParaRPr>
          </a:p>
          <a:p>
            <a:r>
              <a:rPr lang="mk-MK" sz="1200" kern="1200" dirty="0">
                <a:solidFill>
                  <a:schemeClr val="tx1"/>
                </a:solidFill>
                <a:latin typeface="+mn-lt"/>
                <a:ea typeface="MS PGothic" pitchFamily="34" charset="-128"/>
                <a:cs typeface="ＭＳ Ｐゴシック" charset="0"/>
              </a:rPr>
              <a:t>Цели</a:t>
            </a:r>
            <a:r>
              <a:rPr lang="en-US" sz="1200" kern="1200" dirty="0">
                <a:solidFill>
                  <a:schemeClr val="tx1"/>
                </a:solidFill>
                <a:latin typeface="+mn-lt"/>
                <a:ea typeface="MS PGothic" pitchFamily="34" charset="-128"/>
                <a:cs typeface="ＭＳ Ｐゴシック" charset="0"/>
              </a:rPr>
              <a:t>: </a:t>
            </a:r>
          </a:p>
          <a:p>
            <a:pPr marL="228600" indent="-228600">
              <a:buAutoNum type="arabicPeriod"/>
            </a:pPr>
            <a:r>
              <a:rPr lang="mk-MK" sz="1200" kern="1200" dirty="0">
                <a:solidFill>
                  <a:schemeClr val="tx1"/>
                </a:solidFill>
                <a:latin typeface="+mn-lt"/>
                <a:ea typeface="MS PGothic" pitchFamily="34" charset="-128"/>
                <a:cs typeface="ＭＳ Ｐゴシック" charset="0"/>
              </a:rPr>
              <a:t>Законодавство</a:t>
            </a:r>
          </a:p>
          <a:p>
            <a:pPr marL="228600" indent="-228600">
              <a:buAutoNum type="arabicPeriod"/>
            </a:pPr>
            <a:r>
              <a:rPr lang="mk-MK" sz="1200" kern="1200" dirty="0">
                <a:solidFill>
                  <a:schemeClr val="tx1"/>
                </a:solidFill>
                <a:latin typeface="+mn-lt"/>
                <a:ea typeface="MS PGothic" pitchFamily="34" charset="-128"/>
                <a:cs typeface="ＭＳ Ｐゴシック" charset="0"/>
              </a:rPr>
              <a:t>Специјализирани</a:t>
            </a:r>
            <a:r>
              <a:rPr lang="mk-MK" sz="1200" kern="1200" baseline="0" dirty="0">
                <a:solidFill>
                  <a:schemeClr val="tx1"/>
                </a:solidFill>
                <a:latin typeface="+mn-lt"/>
                <a:ea typeface="MS PGothic" pitchFamily="34" charset="-128"/>
                <a:cs typeface="ＭＳ Ｐゴシック" charset="0"/>
              </a:rPr>
              <a:t> услуги и </a:t>
            </a:r>
            <a:r>
              <a:rPr lang="mk-MK" sz="1200" kern="1200" baseline="0" dirty="0" err="1">
                <a:solidFill>
                  <a:schemeClr val="tx1"/>
                </a:solidFill>
                <a:latin typeface="+mn-lt"/>
                <a:ea typeface="MS PGothic" pitchFamily="34" charset="-128"/>
                <a:cs typeface="ＭＳ Ｐゴシック" charset="0"/>
              </a:rPr>
              <a:t>меѓуагенциска</a:t>
            </a:r>
            <a:r>
              <a:rPr lang="mk-MK" sz="1200" kern="1200" baseline="0" dirty="0">
                <a:solidFill>
                  <a:schemeClr val="tx1"/>
                </a:solidFill>
                <a:latin typeface="+mn-lt"/>
                <a:ea typeface="MS PGothic" pitchFamily="34" charset="-128"/>
                <a:cs typeface="ＭＳ Ｐゴシック" charset="0"/>
              </a:rPr>
              <a:t> соработка, како и јавна/приватна соработка</a:t>
            </a:r>
          </a:p>
          <a:p>
            <a:pPr marL="228600" indent="-228600">
              <a:buAutoNum type="arabicPeriod"/>
            </a:pPr>
            <a:r>
              <a:rPr lang="mk-MK" sz="1200" kern="1200" baseline="0" dirty="0">
                <a:solidFill>
                  <a:schemeClr val="tx1"/>
                </a:solidFill>
                <a:latin typeface="+mn-lt"/>
                <a:ea typeface="MS PGothic" pitchFamily="34" charset="-128"/>
                <a:cs typeface="ＭＳ Ｐゴシック" charset="0"/>
              </a:rPr>
              <a:t>Судска обука</a:t>
            </a:r>
          </a:p>
          <a:p>
            <a:pPr marL="228600" indent="-228600">
              <a:buAutoNum type="arabicPeriod"/>
            </a:pPr>
            <a:r>
              <a:rPr lang="mk-MK" sz="1200" kern="1200" baseline="0" dirty="0">
                <a:solidFill>
                  <a:schemeClr val="tx1"/>
                </a:solidFill>
                <a:latin typeface="+mn-lt"/>
                <a:ea typeface="MS PGothic" pitchFamily="34" charset="-128"/>
                <a:cs typeface="ＭＳ Ｐゴシック" charset="0"/>
              </a:rPr>
              <a:t>Меѓународна соработка</a:t>
            </a:r>
          </a:p>
          <a:p>
            <a:pPr marL="228600" indent="-228600">
              <a:buAutoNum type="arabicPeriod"/>
            </a:pPr>
            <a:r>
              <a:rPr lang="mk-MK" sz="1200" kern="1200" baseline="0" dirty="0">
                <a:solidFill>
                  <a:schemeClr val="tx1"/>
                </a:solidFill>
                <a:latin typeface="+mn-lt"/>
                <a:ea typeface="MS PGothic" pitchFamily="34" charset="-128"/>
                <a:cs typeface="ＭＳ Ｐゴシック" charset="0"/>
              </a:rPr>
              <a:t>Стратешки приоритети за </a:t>
            </a:r>
            <a:r>
              <a:rPr lang="mk-MK" sz="1200" kern="1200" baseline="0" dirty="0" err="1">
                <a:solidFill>
                  <a:schemeClr val="tx1"/>
                </a:solidFill>
                <a:latin typeface="+mn-lt"/>
                <a:ea typeface="MS PGothic" pitchFamily="34" charset="-128"/>
                <a:cs typeface="ＭＳ Ｐゴシック" charset="0"/>
              </a:rPr>
              <a:t>сајбер</a:t>
            </a:r>
            <a:r>
              <a:rPr lang="mk-MK" sz="1200" kern="1200" baseline="0" dirty="0">
                <a:solidFill>
                  <a:schemeClr val="tx1"/>
                </a:solidFill>
                <a:latin typeface="+mn-lt"/>
                <a:ea typeface="MS PGothic" pitchFamily="34" charset="-128"/>
                <a:cs typeface="ＭＳ Ｐゴシック" charset="0"/>
              </a:rPr>
              <a:t>-криминал и електронски докази</a:t>
            </a:r>
            <a:endParaRPr lang="en-US" sz="1200" kern="1200" dirty="0">
              <a:solidFill>
                <a:schemeClr val="tx1"/>
              </a:solidFill>
              <a:latin typeface="+mn-lt"/>
              <a:ea typeface="MS PGothic" pitchFamily="34" charset="-128"/>
              <a:cs typeface="ＭＳ Ｐゴシック" charset="0"/>
            </a:endParaRPr>
          </a:p>
          <a:p>
            <a:pPr marL="228600" indent="-228600">
              <a:buAutoNum type="arabicPeriod"/>
            </a:pPr>
            <a:endParaRPr lang="en-US" sz="1200" kern="1200" dirty="0">
              <a:solidFill>
                <a:schemeClr val="tx1"/>
              </a:solidFill>
              <a:latin typeface="+mn-lt"/>
              <a:ea typeface="MS PGothic" pitchFamily="34" charset="-128"/>
              <a:cs typeface="ＭＳ Ｐゴシック" charset="0"/>
            </a:endParaRPr>
          </a:p>
          <a:p>
            <a:pPr marL="0" indent="0">
              <a:buNone/>
            </a:pPr>
            <a:r>
              <a:rPr lang="mk-MK" sz="1200" b="1" kern="1200" dirty="0">
                <a:solidFill>
                  <a:schemeClr val="tx1"/>
                </a:solidFill>
                <a:latin typeface="+mn-lt"/>
                <a:ea typeface="MS PGothic" pitchFamily="34" charset="-128"/>
                <a:cs typeface="ＭＳ Ｐゴシック" charset="0"/>
              </a:rPr>
              <a:t>Ставање крај на сексуално искористување и злоупотреба на деца преку интернет</a:t>
            </a:r>
            <a:r>
              <a:rPr lang="en-US" sz="1200" b="1" kern="1200" dirty="0">
                <a:solidFill>
                  <a:schemeClr val="tx1"/>
                </a:solidFill>
                <a:latin typeface="+mn-lt"/>
                <a:ea typeface="MS PGothic" pitchFamily="34" charset="-128"/>
                <a:cs typeface="ＭＳ Ｐゴシック" charset="0"/>
              </a:rPr>
              <a:t>@</a:t>
            </a:r>
            <a:r>
              <a:rPr lang="mk-MK" sz="1200" b="1" kern="1200" dirty="0">
                <a:solidFill>
                  <a:schemeClr val="tx1"/>
                </a:solidFill>
                <a:latin typeface="+mn-lt"/>
                <a:ea typeface="MS PGothic" pitchFamily="34" charset="-128"/>
                <a:cs typeface="ＭＳ Ｐゴシック" charset="0"/>
              </a:rPr>
              <a:t>Европа</a:t>
            </a:r>
            <a:r>
              <a:rPr lang="en-US" sz="1200" b="1" kern="1200" dirty="0">
                <a:solidFill>
                  <a:schemeClr val="tx1"/>
                </a:solidFill>
                <a:latin typeface="+mn-lt"/>
                <a:ea typeface="MS PGothic" pitchFamily="34" charset="-128"/>
                <a:cs typeface="ＭＳ Ｐゴシック" charset="0"/>
              </a:rPr>
              <a:t> (</a:t>
            </a:r>
            <a:r>
              <a:rPr lang="en-US" sz="1200" b="1" kern="1200" dirty="0" err="1">
                <a:solidFill>
                  <a:schemeClr val="tx1"/>
                </a:solidFill>
                <a:latin typeface="+mn-lt"/>
                <a:ea typeface="MS PGothic" pitchFamily="34" charset="-128"/>
                <a:cs typeface="ＭＳ Ｐゴシック" charset="0"/>
              </a:rPr>
              <a:t>EndOCSEA@Europe</a:t>
            </a:r>
            <a:r>
              <a:rPr lang="en-US" sz="1200" b="1" kern="1200" dirty="0">
                <a:solidFill>
                  <a:schemeClr val="tx1"/>
                </a:solidFill>
                <a:latin typeface="+mn-lt"/>
                <a:ea typeface="MS PGothic" pitchFamily="34" charset="-128"/>
                <a:cs typeface="ＭＳ Ｐゴシック" charset="0"/>
              </a:rPr>
              <a:t>) </a:t>
            </a:r>
            <a:r>
              <a:rPr lang="mk-MK" sz="1200" b="0" kern="1200" dirty="0">
                <a:solidFill>
                  <a:schemeClr val="tx1"/>
                </a:solidFill>
                <a:latin typeface="+mn-lt"/>
                <a:ea typeface="MS PGothic" pitchFamily="34" charset="-128"/>
                <a:cs typeface="ＭＳ Ｐゴシック" charset="0"/>
              </a:rPr>
              <a:t>е спроведен од Одделот за детски права на Советот на Европа, во соработка со </a:t>
            </a:r>
            <a:r>
              <a:rPr lang="ru-RU" sz="1200" b="0" kern="1200" dirty="0">
                <a:solidFill>
                  <a:schemeClr val="tx1"/>
                </a:solidFill>
                <a:latin typeface="+mn-lt"/>
                <a:ea typeface="MS PGothic" pitchFamily="34" charset="-128"/>
                <a:cs typeface="ＭＳ Ｐゴシック" charset="0"/>
              </a:rPr>
              <a:t>Канцеларијата за програма за сајбер-криминал </a:t>
            </a:r>
            <a:r>
              <a:rPr lang="mk-MK" sz="1200" b="0" kern="1200" dirty="0">
                <a:solidFill>
                  <a:schemeClr val="tx1"/>
                </a:solidFill>
                <a:latin typeface="+mn-lt"/>
                <a:ea typeface="MS PGothic" pitchFamily="34" charset="-128"/>
                <a:cs typeface="ＭＳ Ｐゴシック" charset="0"/>
              </a:rPr>
              <a:t>(</a:t>
            </a:r>
            <a:r>
              <a:rPr lang="en-US" sz="1200" b="0" kern="1200" dirty="0">
                <a:solidFill>
                  <a:schemeClr val="tx1"/>
                </a:solidFill>
                <a:latin typeface="+mn-lt"/>
                <a:ea typeface="MS PGothic" pitchFamily="34" charset="-128"/>
                <a:cs typeface="ＭＳ Ｐゴシック" charset="0"/>
              </a:rPr>
              <a:t>C-PROC</a:t>
            </a:r>
            <a:r>
              <a:rPr lang="mk-MK" sz="1200" b="0" kern="1200" dirty="0">
                <a:solidFill>
                  <a:schemeClr val="tx1"/>
                </a:solidFill>
                <a:latin typeface="+mn-lt"/>
                <a:ea typeface="MS PGothic" pitchFamily="34" charset="-128"/>
                <a:cs typeface="ＭＳ Ｐゴシック" charset="0"/>
              </a:rPr>
              <a:t>) во Букурешт, Романија.</a:t>
            </a:r>
            <a:endParaRPr lang="en-US" sz="1200" b="0" kern="1200" dirty="0">
              <a:solidFill>
                <a:schemeClr val="tx1"/>
              </a:solidFill>
              <a:latin typeface="+mn-lt"/>
              <a:ea typeface="MS PGothic" pitchFamily="34" charset="-128"/>
              <a:cs typeface="ＭＳ Ｐゴシック" charset="0"/>
            </a:endParaRPr>
          </a:p>
          <a:p>
            <a:pPr marL="0" indent="0">
              <a:buNone/>
            </a:pPr>
            <a:r>
              <a:rPr lang="mk-MK" sz="1200" b="0" kern="1200" dirty="0">
                <a:solidFill>
                  <a:schemeClr val="tx1"/>
                </a:solidFill>
                <a:latin typeface="+mn-lt"/>
                <a:ea typeface="MS PGothic" pitchFamily="34" charset="-128"/>
                <a:cs typeface="ＭＳ Ｐゴシック" charset="0"/>
              </a:rPr>
              <a:t>Цел</a:t>
            </a:r>
            <a:r>
              <a:rPr lang="en-US" sz="1200" b="0" kern="1200" dirty="0">
                <a:solidFill>
                  <a:schemeClr val="tx1"/>
                </a:solidFill>
                <a:latin typeface="+mn-lt"/>
                <a:ea typeface="MS PGothic" pitchFamily="34" charset="-128"/>
                <a:cs typeface="ＭＳ Ｐゴシック" charset="0"/>
              </a:rPr>
              <a:t>: </a:t>
            </a:r>
          </a:p>
          <a:p>
            <a:pPr marL="0" indent="0">
              <a:buNone/>
            </a:pPr>
            <a:r>
              <a:rPr lang="mk-MK" sz="1200" b="0" kern="1200" dirty="0">
                <a:solidFill>
                  <a:schemeClr val="tx1"/>
                </a:solidFill>
                <a:latin typeface="+mn-lt"/>
                <a:ea typeface="MS PGothic" pitchFamily="34" charset="-128"/>
                <a:cs typeface="ＭＳ Ｐゴシック" charset="0"/>
              </a:rPr>
              <a:t>Примарната цел на овој проект е да се осигури дека правата на децата се заштитени преку ефективна мултинационална, интердисциплинарна и </a:t>
            </a:r>
            <a:r>
              <a:rPr lang="mk-MK" sz="1200" b="0" kern="1200" dirty="0" err="1">
                <a:solidFill>
                  <a:schemeClr val="tx1"/>
                </a:solidFill>
                <a:latin typeface="+mn-lt"/>
                <a:ea typeface="MS PGothic" pitchFamily="34" charset="-128"/>
                <a:cs typeface="ＭＳ Ｐゴシック" charset="0"/>
              </a:rPr>
              <a:t>меѓусекторска</a:t>
            </a:r>
            <a:r>
              <a:rPr lang="mk-MK" sz="1200" b="0" kern="1200" baseline="0" dirty="0">
                <a:solidFill>
                  <a:schemeClr val="tx1"/>
                </a:solidFill>
                <a:latin typeface="+mn-lt"/>
                <a:ea typeface="MS PGothic" pitchFamily="34" charset="-128"/>
                <a:cs typeface="ＭＳ Ｐゴシック" charset="0"/>
              </a:rPr>
              <a:t> соработка, мери кои се пријателски на децата за спречување и борба против сексуална експлоатација и злоупотреба на деца, олеснети со ИКТ (ОСЦЕА) на паневропско ниво</a:t>
            </a:r>
            <a:r>
              <a:rPr lang="en-US" sz="1200" b="0" kern="1200" dirty="0">
                <a:solidFill>
                  <a:schemeClr val="tx1"/>
                </a:solidFill>
                <a:latin typeface="+mn-lt"/>
                <a:ea typeface="MS PGothic" pitchFamily="34" charset="-128"/>
                <a:cs typeface="ＭＳ Ｐゴシック" charset="0"/>
              </a:rPr>
              <a:t>. </a:t>
            </a:r>
          </a:p>
          <a:p>
            <a:pPr marL="0" indent="0">
              <a:buNone/>
            </a:pPr>
            <a:r>
              <a:rPr lang="mk-MK" sz="1200" b="0" kern="1200" dirty="0">
                <a:solidFill>
                  <a:schemeClr val="tx1"/>
                </a:solidFill>
                <a:latin typeface="+mn-lt"/>
                <a:ea typeface="MS PGothic" pitchFamily="34" charset="-128"/>
                <a:cs typeface="ＭＳ Ｐゴシック" charset="0"/>
              </a:rPr>
              <a:t>Проектот вклучува 3 компоненти кои меѓусебно</a:t>
            </a:r>
            <a:r>
              <a:rPr lang="mk-MK" sz="1200" b="0" kern="1200" baseline="0" dirty="0">
                <a:solidFill>
                  <a:schemeClr val="tx1"/>
                </a:solidFill>
                <a:latin typeface="+mn-lt"/>
                <a:ea typeface="MS PGothic" pitchFamily="34" charset="-128"/>
                <a:cs typeface="ＭＳ Ｐゴシック" charset="0"/>
              </a:rPr>
              <a:t> зајакнуваат, секоја насочена кон</a:t>
            </a:r>
            <a:r>
              <a:rPr lang="en-US" sz="1200" b="0" kern="1200" dirty="0">
                <a:solidFill>
                  <a:schemeClr val="tx1"/>
                </a:solidFill>
                <a:latin typeface="+mn-lt"/>
                <a:ea typeface="MS PGothic" pitchFamily="34" charset="-128"/>
                <a:cs typeface="ＭＳ Ｐゴシック" charset="0"/>
              </a:rPr>
              <a:t>: </a:t>
            </a:r>
          </a:p>
          <a:p>
            <a:pPr marL="228600" indent="-228600">
              <a:buAutoNum type="arabicPeriod"/>
            </a:pPr>
            <a:r>
              <a:rPr lang="mk-MK" sz="1200" b="0" kern="1200" dirty="0">
                <a:solidFill>
                  <a:schemeClr val="tx1"/>
                </a:solidFill>
                <a:latin typeface="+mn-lt"/>
                <a:ea typeface="MS PGothic" pitchFamily="34" charset="-128"/>
                <a:cs typeface="ＭＳ Ｐゴシック" charset="0"/>
              </a:rPr>
              <a:t>поставување овозможени средини за </a:t>
            </a:r>
            <a:r>
              <a:rPr lang="mk-MK" sz="1200" b="0" kern="1200" dirty="0" err="1">
                <a:solidFill>
                  <a:schemeClr val="tx1"/>
                </a:solidFill>
                <a:latin typeface="+mn-lt"/>
                <a:ea typeface="MS PGothic" pitchFamily="34" charset="-128"/>
                <a:cs typeface="ＭＳ Ｐゴシック" charset="0"/>
              </a:rPr>
              <a:t>меѓусекторска</a:t>
            </a:r>
            <a:r>
              <a:rPr lang="mk-MK" sz="1200" b="0" kern="1200" dirty="0">
                <a:solidFill>
                  <a:schemeClr val="tx1"/>
                </a:solidFill>
                <a:latin typeface="+mn-lt"/>
                <a:ea typeface="MS PGothic" pitchFamily="34" charset="-128"/>
                <a:cs typeface="ＭＳ Ｐゴシック" charset="0"/>
              </a:rPr>
              <a:t>,</a:t>
            </a:r>
            <a:r>
              <a:rPr lang="mk-MK" sz="1200" b="0" kern="1200" baseline="0" dirty="0">
                <a:solidFill>
                  <a:schemeClr val="tx1"/>
                </a:solidFill>
                <a:latin typeface="+mn-lt"/>
                <a:ea typeface="MS PGothic" pitchFamily="34" charset="-128"/>
                <a:cs typeface="ＭＳ Ｐゴシック" charset="0"/>
              </a:rPr>
              <a:t> мултидисциплинарна соработка на национално и регионално ниво, преку зајакнување на структурите на националното управување и спроведување анализа на ситуацијата на ризиците и одговорностите на ОСЦЕА во национални и паневропски контексти</a:t>
            </a:r>
            <a:r>
              <a:rPr lang="en-US" sz="1200" b="0" kern="1200" dirty="0">
                <a:solidFill>
                  <a:schemeClr val="tx1"/>
                </a:solidFill>
                <a:latin typeface="+mn-lt"/>
                <a:ea typeface="MS PGothic" pitchFamily="34" charset="-128"/>
                <a:cs typeface="ＭＳ Ｐゴシック" charset="0"/>
              </a:rPr>
              <a:t>;</a:t>
            </a:r>
          </a:p>
          <a:p>
            <a:pPr marL="228600" indent="-228600">
              <a:buAutoNum type="arabicPeriod"/>
            </a:pPr>
            <a:r>
              <a:rPr lang="mk-MK" sz="1200" b="0" kern="1200" dirty="0">
                <a:solidFill>
                  <a:schemeClr val="tx1"/>
                </a:solidFill>
                <a:latin typeface="+mn-lt"/>
                <a:ea typeface="MS PGothic" pitchFamily="34" charset="-128"/>
                <a:cs typeface="ＭＳ Ｐゴシック" charset="0"/>
              </a:rPr>
              <a:t>поддршка за законодавни и процесни реформи,</a:t>
            </a:r>
            <a:r>
              <a:rPr lang="mk-MK" sz="1200" b="0" kern="1200" baseline="0" dirty="0">
                <a:solidFill>
                  <a:schemeClr val="tx1"/>
                </a:solidFill>
                <a:latin typeface="+mn-lt"/>
                <a:ea typeface="MS PGothic" pitchFamily="34" charset="-128"/>
                <a:cs typeface="ＭＳ Ｐゴシック" charset="0"/>
              </a:rPr>
              <a:t> обука и подобрување на капацитетите на службениците за спроведување на законот, </a:t>
            </a:r>
            <a:r>
              <a:rPr lang="ru-RU" sz="1200" b="0" kern="1200" baseline="0" dirty="0">
                <a:solidFill>
                  <a:schemeClr val="tx1"/>
                </a:solidFill>
                <a:latin typeface="+mn-lt"/>
                <a:ea typeface="MS PGothic" pitchFamily="34" charset="-128"/>
                <a:cs typeface="ＭＳ Ｐゴシック" charset="0"/>
              </a:rPr>
              <a:t>судството и обвинителите и промовирање на мултидисциплинарна меѓуагенциска соработка за поддршка од крај до крај на жртвите;</a:t>
            </a:r>
            <a:endParaRPr lang="en-US" sz="1200" b="0" kern="1200" dirty="0">
              <a:solidFill>
                <a:schemeClr val="tx1"/>
              </a:solidFill>
              <a:latin typeface="+mn-lt"/>
              <a:ea typeface="MS PGothic" pitchFamily="34" charset="-128"/>
              <a:cs typeface="ＭＳ Ｐゴシック" charset="0"/>
            </a:endParaRPr>
          </a:p>
          <a:p>
            <a:pPr marL="228600" indent="-228600">
              <a:buAutoNum type="arabicPeriod"/>
            </a:pPr>
            <a:r>
              <a:rPr lang="ru-RU" sz="1200" b="0" kern="1200" dirty="0">
                <a:solidFill>
                  <a:schemeClr val="tx1"/>
                </a:solidFill>
                <a:latin typeface="+mn-lt"/>
                <a:ea typeface="MS PGothic" pitchFamily="34" charset="-128"/>
                <a:cs typeface="ＭＳ Ｐゴシック" charset="0"/>
              </a:rPr>
              <a:t>решавање на општествените способности со акцент на подигање на свеста, едукација на клучните целни групи и зајакнување на децата</a:t>
            </a:r>
            <a:r>
              <a:rPr lang="en-US" sz="1200" b="0" kern="1200" dirty="0">
                <a:solidFill>
                  <a:schemeClr val="tx1"/>
                </a:solidFill>
                <a:latin typeface="+mn-lt"/>
                <a:ea typeface="MS PGothic" pitchFamily="34" charset="-128"/>
                <a:cs typeface="ＭＳ Ｐゴシック" charset="0"/>
              </a:rPr>
              <a:t>.</a:t>
            </a:r>
          </a:p>
          <a:p>
            <a:pPr marL="0" indent="0">
              <a:buNone/>
            </a:pPr>
            <a:r>
              <a:rPr lang="ru-RU" sz="1200" b="0" kern="1200" dirty="0">
                <a:solidFill>
                  <a:schemeClr val="tx1"/>
                </a:solidFill>
                <a:latin typeface="+mn-lt"/>
                <a:ea typeface="MS PGothic" pitchFamily="34" charset="-128"/>
                <a:cs typeface="ＭＳ Ｐゴシック" charset="0"/>
              </a:rPr>
              <a:t>Овој проект, кој се спроведува во рамките на Стратегијата на Советот на Европа за правата на детето (2016-2021 год.), ќе го поддржи спроведувањето на релевантните меѓународни и европски стандарди, особено Конвенцијата на Советот на Европа за заштита на децата против сексуална експлоатација и сексуална злоупотреба (Конвенција Ланзароте) и 8 од можностите идентификувани во Националниот одговор на WePROTECT моделот</a:t>
            </a:r>
            <a:r>
              <a:rPr lang="en-US" sz="1200" b="0" kern="1200" dirty="0">
                <a:solidFill>
                  <a:schemeClr val="tx1"/>
                </a:solidFill>
                <a:latin typeface="+mn-lt"/>
                <a:ea typeface="MS PGothic" pitchFamily="34" charset="-128"/>
                <a:cs typeface="ＭＳ Ｐゴシック" charset="0"/>
              </a:rPr>
              <a:t>.</a:t>
            </a:r>
          </a:p>
          <a:p>
            <a:pPr marL="0" indent="0">
              <a:buNone/>
            </a:pPr>
            <a:r>
              <a:rPr lang="mk-MK" sz="1200" b="0" kern="1200" dirty="0">
                <a:solidFill>
                  <a:schemeClr val="tx1"/>
                </a:solidFill>
                <a:latin typeface="+mn-lt"/>
                <a:ea typeface="MS PGothic" pitchFamily="34" charset="-128"/>
                <a:cs typeface="ＭＳ Ｐゴシック" charset="0"/>
              </a:rPr>
              <a:t>Корисници</a:t>
            </a:r>
            <a:r>
              <a:rPr lang="en-US" sz="1200" b="0" kern="1200" dirty="0">
                <a:solidFill>
                  <a:schemeClr val="tx1"/>
                </a:solidFill>
                <a:latin typeface="+mn-lt"/>
                <a:ea typeface="MS PGothic" pitchFamily="34" charset="-128"/>
                <a:cs typeface="ＭＳ Ｐゴシック" charset="0"/>
              </a:rPr>
              <a:t>: </a:t>
            </a:r>
          </a:p>
          <a:p>
            <a:pPr marL="0" indent="0">
              <a:buNone/>
            </a:pPr>
            <a:r>
              <a:rPr lang="mk-MK" sz="1200" b="0" kern="1200" dirty="0">
                <a:solidFill>
                  <a:schemeClr val="tx1"/>
                </a:solidFill>
                <a:latin typeface="+mn-lt"/>
                <a:ea typeface="MS PGothic" pitchFamily="34" charset="-128"/>
                <a:cs typeface="ＭＳ Ｐゴシック" charset="0"/>
              </a:rPr>
              <a:t>Сите 47 земји-членки на Советот на Европа, особено Албанија, Ерменија,</a:t>
            </a:r>
            <a:r>
              <a:rPr lang="mk-MK" sz="1200" b="0" kern="1200" baseline="0" dirty="0">
                <a:solidFill>
                  <a:schemeClr val="tx1"/>
                </a:solidFill>
                <a:latin typeface="+mn-lt"/>
                <a:ea typeface="MS PGothic" pitchFamily="34" charset="-128"/>
                <a:cs typeface="ＭＳ Ｐゴシック" charset="0"/>
              </a:rPr>
              <a:t> Азербејџан, Босна и Херцеговина, Грузија, Република Молдавија, Црна Гора, Србија, Турција, Украина</a:t>
            </a:r>
            <a:endParaRPr lang="en-US" sz="1200" b="0" kern="1200" dirty="0">
              <a:solidFill>
                <a:schemeClr val="tx1"/>
              </a:solidFill>
              <a:latin typeface="+mn-lt"/>
              <a:ea typeface="MS PGothic" pitchFamily="34" charset="-128"/>
              <a:cs typeface="ＭＳ Ｐゴシック" charset="0"/>
            </a:endParaRPr>
          </a:p>
          <a:p>
            <a:pPr marL="0" indent="0">
              <a:buNone/>
            </a:pPr>
            <a:endParaRPr lang="en-US" sz="1200" b="1" kern="1200" dirty="0">
              <a:solidFill>
                <a:schemeClr val="tx1"/>
              </a:solidFill>
              <a:latin typeface="+mn-lt"/>
              <a:ea typeface="MS PGothic" pitchFamily="34" charset="-128"/>
              <a:cs typeface="ＭＳ Ｐゴシック" charset="0"/>
            </a:endParaRPr>
          </a:p>
          <a:p>
            <a:pPr marL="0" indent="0">
              <a:buNone/>
            </a:pPr>
            <a:endParaRPr lang="en-US" sz="1200" b="1" kern="1200" dirty="0">
              <a:solidFill>
                <a:schemeClr val="tx1"/>
              </a:solidFill>
              <a:latin typeface="+mn-lt"/>
              <a:ea typeface="MS PGothic" pitchFamily="34" charset="-128"/>
              <a:cs typeface="ＭＳ Ｐゴシック" charset="0"/>
            </a:endParaRPr>
          </a:p>
          <a:p>
            <a:pPr marL="0" indent="0">
              <a:buNone/>
            </a:pPr>
            <a:r>
              <a:rPr lang="mk-MK" sz="1200" b="1" kern="1200" dirty="0" err="1">
                <a:solidFill>
                  <a:schemeClr val="tx1"/>
                </a:solidFill>
                <a:latin typeface="+mn-lt"/>
                <a:ea typeface="MS PGothic" pitchFamily="34" charset="-128"/>
                <a:cs typeface="ＭＳ Ｐゴシック" charset="0"/>
              </a:rPr>
              <a:t>Сајбер</a:t>
            </a:r>
            <a:r>
              <a:rPr lang="mk-MK" sz="1200" b="1" kern="1200" dirty="0">
                <a:solidFill>
                  <a:schemeClr val="tx1"/>
                </a:solidFill>
                <a:latin typeface="+mn-lt"/>
                <a:ea typeface="MS PGothic" pitchFamily="34" charset="-128"/>
                <a:cs typeface="ＭＳ Ｐゴシック" charset="0"/>
              </a:rPr>
              <a:t>-криминал</a:t>
            </a:r>
            <a:r>
              <a:rPr lang="en-US" sz="1200" b="1" kern="1200" dirty="0">
                <a:solidFill>
                  <a:schemeClr val="tx1"/>
                </a:solidFill>
                <a:latin typeface="+mn-lt"/>
                <a:ea typeface="MS PGothic" pitchFamily="34" charset="-128"/>
                <a:cs typeface="ＭＳ Ｐゴシック" charset="0"/>
              </a:rPr>
              <a:t>@</a:t>
            </a:r>
            <a:r>
              <a:rPr lang="mk-MK" sz="1200" b="1" kern="1200" dirty="0">
                <a:solidFill>
                  <a:schemeClr val="tx1"/>
                </a:solidFill>
                <a:latin typeface="+mn-lt"/>
                <a:ea typeface="MS PGothic" pitchFamily="34" charset="-128"/>
                <a:cs typeface="ＭＳ Ｐゴシック" charset="0"/>
              </a:rPr>
              <a:t>Октопод</a:t>
            </a:r>
            <a:r>
              <a:rPr lang="en-US" sz="1200" b="1" kern="1200" dirty="0">
                <a:solidFill>
                  <a:schemeClr val="tx1"/>
                </a:solidFill>
                <a:latin typeface="+mn-lt"/>
                <a:ea typeface="MS PGothic" pitchFamily="34" charset="-128"/>
                <a:cs typeface="ＭＳ Ｐゴシック" charset="0"/>
              </a:rPr>
              <a:t> </a:t>
            </a:r>
            <a:r>
              <a:rPr lang="mk-MK" sz="1200" kern="1200" dirty="0">
                <a:solidFill>
                  <a:schemeClr val="tx1"/>
                </a:solidFill>
                <a:latin typeface="+mn-lt"/>
                <a:ea typeface="MS PGothic" pitchFamily="34" charset="-128"/>
                <a:cs typeface="ＭＳ Ｐゴシック" charset="0"/>
              </a:rPr>
              <a:t>е проект на Советот на Европа заснован на доброволни </a:t>
            </a:r>
            <a:r>
              <a:rPr lang="ru-RU" sz="1200" kern="1200" dirty="0">
                <a:solidFill>
                  <a:schemeClr val="tx1"/>
                </a:solidFill>
                <a:latin typeface="+mn-lt"/>
                <a:ea typeface="MS PGothic" pitchFamily="34" charset="-128"/>
                <a:cs typeface="ＭＳ Ｐゴシック" charset="0"/>
              </a:rPr>
              <a:t>прилози чија цел е да им се помогне на земјите ширум светот за спроведување на Конвенцијата од Будимпешта</a:t>
            </a:r>
            <a:r>
              <a:rPr lang="ru-RU" sz="1200" kern="1200" baseline="0" dirty="0">
                <a:solidFill>
                  <a:schemeClr val="tx1"/>
                </a:solidFill>
                <a:latin typeface="+mn-lt"/>
                <a:ea typeface="MS PGothic" pitchFamily="34" charset="-128"/>
                <a:cs typeface="ＭＳ Ｐゴシック" charset="0"/>
              </a:rPr>
              <a:t> за сајбер-криминал и зајакнување на заштитата на податоците и заштитните мерки за владеење на правото</a:t>
            </a:r>
            <a:endParaRPr lang="en-US" sz="1200" kern="1200" dirty="0">
              <a:solidFill>
                <a:schemeClr val="tx1"/>
              </a:solidFill>
              <a:latin typeface="+mn-lt"/>
              <a:ea typeface="MS PGothic" pitchFamily="34" charset="-128"/>
              <a:cs typeface="ＭＳ Ｐゴシック" charset="0"/>
            </a:endParaRPr>
          </a:p>
          <a:p>
            <a:pPr marL="0" indent="0">
              <a:buNone/>
            </a:pPr>
            <a:r>
              <a:rPr lang="mk-MK" sz="1200" kern="1200" dirty="0">
                <a:solidFill>
                  <a:schemeClr val="tx1"/>
                </a:solidFill>
                <a:latin typeface="+mn-lt"/>
                <a:ea typeface="MS PGothic" pitchFamily="34" charset="-128"/>
                <a:cs typeface="ＭＳ Ｐゴシック" charset="0"/>
              </a:rPr>
              <a:t>Се очекуваат резултати во следните области</a:t>
            </a:r>
            <a:r>
              <a:rPr lang="en-US" sz="1200" kern="1200" dirty="0">
                <a:solidFill>
                  <a:schemeClr val="tx1"/>
                </a:solidFill>
                <a:latin typeface="+mn-lt"/>
                <a:ea typeface="MS PGothic" pitchFamily="34" charset="-128"/>
                <a:cs typeface="ＭＳ Ｐゴシック" charset="0"/>
              </a:rPr>
              <a:t>: </a:t>
            </a:r>
          </a:p>
          <a:p>
            <a:pPr marL="228600" indent="-228600">
              <a:buAutoNum type="arabicPeriod"/>
            </a:pPr>
            <a:r>
              <a:rPr lang="ru-RU" sz="1200" kern="1200" dirty="0">
                <a:solidFill>
                  <a:schemeClr val="tx1"/>
                </a:solidFill>
                <a:latin typeface="+mn-lt"/>
                <a:ea typeface="MS PGothic" pitchFamily="34" charset="-128"/>
                <a:cs typeface="ＭＳ Ｐゴシック" charset="0"/>
              </a:rPr>
              <a:t>Да се обезбеди организација на годишните конференции на Октопод</a:t>
            </a:r>
          </a:p>
          <a:p>
            <a:pPr marL="228600" indent="-228600">
              <a:buAutoNum type="arabicPeriod"/>
            </a:pPr>
            <a:r>
              <a:rPr lang="ru-RU" sz="1200" kern="1200" dirty="0">
                <a:solidFill>
                  <a:schemeClr val="tx1"/>
                </a:solidFill>
                <a:latin typeface="+mn-lt"/>
                <a:ea typeface="MS PGothic" pitchFamily="34" charset="-128"/>
                <a:cs typeface="ＭＳ Ｐゴシック" charset="0"/>
              </a:rPr>
              <a:t>Да се кофинансира и поддржи функционирањето на Комитетот за сајбер-криминал со проширеното членство, функциите и бројот на состаноци</a:t>
            </a:r>
            <a:endParaRPr lang="en-US" sz="1200" kern="1200" dirty="0">
              <a:solidFill>
                <a:schemeClr val="tx1"/>
              </a:solidFill>
              <a:latin typeface="+mn-lt"/>
              <a:ea typeface="MS PGothic" pitchFamily="34" charset="-128"/>
              <a:cs typeface="ＭＳ Ｐゴシック" charset="0"/>
            </a:endParaRPr>
          </a:p>
          <a:p>
            <a:pPr marL="228600" indent="-228600">
              <a:buAutoNum type="arabicPeriod"/>
            </a:pPr>
            <a:r>
              <a:rPr lang="ru-RU" sz="1200" kern="1200" dirty="0">
                <a:solidFill>
                  <a:schemeClr val="tx1"/>
                </a:solidFill>
                <a:latin typeface="+mn-lt"/>
                <a:ea typeface="MS PGothic" pitchFamily="34" charset="-128"/>
                <a:cs typeface="ＭＳ Ｐゴシック" charset="0"/>
              </a:rPr>
              <a:t>Давање совети и друга помош на земјите кои се подготвени да ја спроведат Конвенцијата од Будимпешта и сродните инструменти за заштита на податоците и заштитата на децата</a:t>
            </a:r>
            <a:r>
              <a:rPr lang="en-US" sz="1200" kern="1200" dirty="0">
                <a:solidFill>
                  <a:schemeClr val="tx1"/>
                </a:solidFill>
                <a:latin typeface="+mn-lt"/>
                <a:ea typeface="MS PGothic" pitchFamily="34" charset="-128"/>
                <a:cs typeface="ＭＳ Ｐゴシック" charset="0"/>
              </a:rPr>
              <a:t>. </a:t>
            </a:r>
          </a:p>
          <a:p>
            <a:pPr marL="0" indent="0">
              <a:buNone/>
            </a:pPr>
            <a:r>
              <a:rPr lang="mk-MK" sz="1200" kern="1200" dirty="0">
                <a:solidFill>
                  <a:schemeClr val="tx1"/>
                </a:solidFill>
                <a:latin typeface="+mn-lt"/>
                <a:ea typeface="MS PGothic" pitchFamily="34" charset="-128"/>
                <a:cs typeface="ＭＳ Ｐゴシック" charset="0"/>
              </a:rPr>
              <a:t>Времетраење на проектот:</a:t>
            </a:r>
            <a:r>
              <a:rPr lang="mk-MK" sz="1200" kern="1200" baseline="0" dirty="0">
                <a:solidFill>
                  <a:schemeClr val="tx1"/>
                </a:solidFill>
                <a:latin typeface="+mn-lt"/>
                <a:ea typeface="MS PGothic" pitchFamily="34" charset="-128"/>
                <a:cs typeface="ＭＳ Ｐゴシック" charset="0"/>
              </a:rPr>
              <a:t> 1 јануари 2014 – 31 декември 2020 година</a:t>
            </a:r>
            <a:r>
              <a:rPr lang="en-US" sz="1200" kern="1200" dirty="0">
                <a:solidFill>
                  <a:schemeClr val="tx1"/>
                </a:solidFill>
                <a:latin typeface="+mn-lt"/>
                <a:ea typeface="MS PGothic" pitchFamily="34" charset="-128"/>
                <a:cs typeface="ＭＳ Ｐゴシック" charset="0"/>
              </a:rPr>
              <a:t>.</a:t>
            </a:r>
          </a:p>
          <a:p>
            <a:endParaRPr lang="en-US" dirty="0"/>
          </a:p>
        </p:txBody>
      </p:sp>
      <p:sp>
        <p:nvSpPr>
          <p:cNvPr id="4" name="Slide Number Placeholder 3"/>
          <p:cNvSpPr>
            <a:spLocks noGrp="1"/>
          </p:cNvSpPr>
          <p:nvPr>
            <p:ph type="sldNum" sz="quarter" idx="5"/>
          </p:nvPr>
        </p:nvSpPr>
        <p:spPr/>
        <p:txBody>
          <a:bodyPr/>
          <a:lstStyle/>
          <a:p>
            <a:fld id="{C517488A-2FD4-4187-AAA7-AE40009BFB6A}" type="slidenum">
              <a:rPr lang="en-US" altLang="en-US" smtClean="0"/>
              <a:pPr/>
              <a:t>12</a:t>
            </a:fld>
            <a:endParaRPr lang="en-US" altLang="en-US"/>
          </a:p>
        </p:txBody>
      </p:sp>
    </p:spTree>
    <p:extLst>
      <p:ext uri="{BB962C8B-B14F-4D97-AF65-F5344CB8AC3E}">
        <p14:creationId xmlns:p14="http://schemas.microsoft.com/office/powerpoint/2010/main" val="321470960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ru-RU" sz="1200" b="0" i="0" kern="1200" dirty="0">
                <a:solidFill>
                  <a:schemeClr val="tx1"/>
                </a:solidFill>
                <a:effectLst/>
                <a:latin typeface="+mn-lt"/>
                <a:ea typeface="MS PGothic" pitchFamily="34" charset="-128"/>
                <a:cs typeface="ＭＳ Ｐゴシック" charset="0"/>
              </a:rPr>
              <a:t>Ова е воведниот слајд за вториот дел од сесијата. Обучувачот треба да објасни дека овој дел ќе ги објасни основните елементи на договорот за сајбер-криминал. Откако ќе ги наброи различните елементи кои се неопходни за ефикасен договор за сајбер-криминал, слајдовите ја споредуваат Конвенцијата од Будимпешта со другите регионални договори за да покажат дека Конвенцијата од Будимпешта е најефективниот договор во однос на компјутерскиот криминал. </a:t>
            </a:r>
          </a:p>
          <a:p>
            <a:br>
              <a:rPr lang="ru-RU" sz="1200" b="0" i="0" kern="1200" dirty="0">
                <a:solidFill>
                  <a:schemeClr val="tx1"/>
                </a:solidFill>
                <a:effectLst/>
                <a:latin typeface="+mn-lt"/>
                <a:ea typeface="MS PGothic" pitchFamily="34" charset="-128"/>
                <a:cs typeface="ＭＳ Ｐゴシック" charset="0"/>
              </a:rPr>
            </a:br>
            <a:endParaRPr lang="en-GB" sz="1200" dirty="0"/>
          </a:p>
        </p:txBody>
      </p:sp>
      <p:sp>
        <p:nvSpPr>
          <p:cNvPr id="4" name="Slide Number Placeholder 3"/>
          <p:cNvSpPr>
            <a:spLocks noGrp="1"/>
          </p:cNvSpPr>
          <p:nvPr>
            <p:ph type="sldNum" sz="quarter" idx="5"/>
          </p:nvPr>
        </p:nvSpPr>
        <p:spPr/>
        <p:txBody>
          <a:bodyPr/>
          <a:lstStyle/>
          <a:p>
            <a:fld id="{C517488A-2FD4-4187-AAA7-AE40009BFB6A}" type="slidenum">
              <a:rPr lang="en-US" altLang="en-US" smtClean="0"/>
              <a:pPr/>
              <a:t>13</a:t>
            </a:fld>
            <a:endParaRPr lang="en-US" altLang="en-US"/>
          </a:p>
        </p:txBody>
      </p:sp>
    </p:spTree>
    <p:extLst>
      <p:ext uri="{BB962C8B-B14F-4D97-AF65-F5344CB8AC3E}">
        <p14:creationId xmlns:p14="http://schemas.microsoft.com/office/powerpoint/2010/main" val="273013712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ru-RU" sz="1200" kern="1200" dirty="0">
                <a:solidFill>
                  <a:schemeClr val="tx1"/>
                </a:solidFill>
                <a:latin typeface="+mn-lt"/>
                <a:ea typeface="MS PGothic" pitchFamily="34" charset="-128"/>
                <a:cs typeface="ＭＳ Ｐゴシック" charset="0"/>
              </a:rPr>
              <a:t>Овој слајд има за цел да обезбеди информации за меѓународниот пејзаж во однос на сајбер-криминалот и меѓународната соработка. Слајдот ги покажува следните логоа:</a:t>
            </a:r>
            <a:endParaRPr lang="en-GB" sz="1200" kern="1200" dirty="0">
              <a:solidFill>
                <a:schemeClr val="tx1"/>
              </a:solidFill>
              <a:latin typeface="+mn-lt"/>
              <a:ea typeface="MS PGothic" pitchFamily="34" charset="-128"/>
              <a:cs typeface="ＭＳ Ｐゴシック" charset="0"/>
            </a:endParaRPr>
          </a:p>
          <a:p>
            <a:pPr marL="228600" marR="0" lvl="0" indent="-228600" algn="l" defTabSz="457200" rtl="0" eaLnBrk="0" fontAlgn="base" latinLnBrk="0" hangingPunct="0">
              <a:lnSpc>
                <a:spcPct val="100000"/>
              </a:lnSpc>
              <a:spcBef>
                <a:spcPct val="30000"/>
              </a:spcBef>
              <a:spcAft>
                <a:spcPct val="0"/>
              </a:spcAft>
              <a:buClrTx/>
              <a:buSzTx/>
              <a:buFontTx/>
              <a:buAutoNum type="arabicPeriod"/>
              <a:tabLst/>
              <a:defRPr/>
            </a:pPr>
            <a:r>
              <a:rPr lang="ru-RU" sz="1200" kern="1200" dirty="0">
                <a:solidFill>
                  <a:schemeClr val="tx1"/>
                </a:solidFill>
                <a:latin typeface="+mn-lt"/>
                <a:ea typeface="MS PGothic" pitchFamily="34" charset="-128"/>
                <a:cs typeface="ＭＳ Ｐゴシック" charset="0"/>
              </a:rPr>
              <a:t>Обединетите нации/Канцеларијата на Обединетите нации за дрога и криминал (Конвенција на Обединетите нации против транснационален организиран криминал, Конвенција на Обединетите нации против корупција</a:t>
            </a:r>
            <a:r>
              <a:rPr lang="en-GB" sz="1200" kern="1200" dirty="0">
                <a:solidFill>
                  <a:schemeClr val="tx1"/>
                </a:solidFill>
                <a:latin typeface="+mn-lt"/>
                <a:ea typeface="MS PGothic" pitchFamily="34" charset="-128"/>
                <a:cs typeface="ＭＳ Ｐゴシック" charset="0"/>
              </a:rPr>
              <a:t>) </a:t>
            </a:r>
          </a:p>
          <a:p>
            <a:pPr marL="228600" indent="-228600">
              <a:buAutoNum type="arabicPeriod"/>
            </a:pPr>
            <a:r>
              <a:rPr lang="ru-RU" sz="1200" kern="1200" dirty="0">
                <a:solidFill>
                  <a:schemeClr val="tx1"/>
                </a:solidFill>
                <a:latin typeface="+mn-lt"/>
                <a:ea typeface="MS PGothic" pitchFamily="34" charset="-128"/>
                <a:cs typeface="ＭＳ Ｐゴシック" charset="0"/>
              </a:rPr>
              <a:t>Шангајската организација за соработка (Договор за соработка во областа на безбедноста на информациите</a:t>
            </a:r>
            <a:r>
              <a:rPr lang="en-US" sz="1200" kern="1200" dirty="0">
                <a:solidFill>
                  <a:schemeClr val="tx1"/>
                </a:solidFill>
                <a:latin typeface="+mn-lt"/>
                <a:ea typeface="MS PGothic" pitchFamily="34" charset="-128"/>
                <a:cs typeface="ＭＳ Ｐゴシック" charset="0"/>
              </a:rPr>
              <a:t>)</a:t>
            </a:r>
            <a:endParaRPr lang="en-GB" sz="1200" kern="1200" dirty="0">
              <a:solidFill>
                <a:schemeClr val="tx1"/>
              </a:solidFill>
              <a:latin typeface="+mn-lt"/>
              <a:ea typeface="MS PGothic" pitchFamily="34" charset="-128"/>
              <a:cs typeface="ＭＳ Ｐゴシック" charset="0"/>
            </a:endParaRPr>
          </a:p>
          <a:p>
            <a:pPr marL="228600" indent="-228600">
              <a:buAutoNum type="arabicPeriod"/>
            </a:pPr>
            <a:r>
              <a:rPr lang="ru-RU" sz="1200" kern="1200" dirty="0">
                <a:solidFill>
                  <a:schemeClr val="tx1"/>
                </a:solidFill>
                <a:latin typeface="+mn-lt"/>
                <a:ea typeface="MS PGothic" pitchFamily="34" charset="-128"/>
                <a:cs typeface="ＭＳ Ｐゴシック" charset="0"/>
              </a:rPr>
              <a:t>Комонвелтот (Закон за компјутерски кривични дела и кривични дела поврзани со компјутери и Шемата на Комонвелтот во врска со заемна помош во кривични предмети во рамките на Комонвелтот – инструмент </a:t>
            </a:r>
            <a:r>
              <a:rPr lang="ru-RU" sz="1200" kern="1200">
                <a:solidFill>
                  <a:schemeClr val="tx1"/>
                </a:solidFill>
                <a:latin typeface="+mn-lt"/>
                <a:ea typeface="MS PGothic" pitchFamily="34" charset="-128"/>
                <a:cs typeface="ＭＳ Ｐゴシック" charset="0"/>
              </a:rPr>
              <a:t>за соработка </a:t>
            </a:r>
            <a:r>
              <a:rPr lang="ru-RU" sz="1200" kern="1200" dirty="0">
                <a:solidFill>
                  <a:schemeClr val="tx1"/>
                </a:solidFill>
                <a:latin typeface="+mn-lt"/>
                <a:ea typeface="MS PGothic" pitchFamily="34" charset="-128"/>
                <a:cs typeface="ＭＳ Ｐゴシック" charset="0"/>
              </a:rPr>
              <a:t>од Хараре</a:t>
            </a:r>
            <a:r>
              <a:rPr lang="en-GB" sz="1200" kern="1200" dirty="0">
                <a:solidFill>
                  <a:schemeClr val="tx1"/>
                </a:solidFill>
                <a:latin typeface="+mn-lt"/>
                <a:ea typeface="MS PGothic" pitchFamily="34" charset="-128"/>
                <a:cs typeface="ＭＳ Ｐゴシック" charset="0"/>
              </a:rPr>
              <a:t>)</a:t>
            </a:r>
          </a:p>
          <a:p>
            <a:pPr marL="228600" indent="-228600">
              <a:buAutoNum type="arabicPeriod"/>
            </a:pPr>
            <a:r>
              <a:rPr lang="mk-MK" sz="1200" b="1" kern="1200" dirty="0">
                <a:solidFill>
                  <a:srgbClr val="FF0000"/>
                </a:solidFill>
                <a:latin typeface="+mn-lt"/>
                <a:ea typeface="MS PGothic" pitchFamily="34" charset="-128"/>
                <a:cs typeface="ＭＳ Ｐゴシック" charset="0"/>
              </a:rPr>
              <a:t>Модели на </a:t>
            </a:r>
            <a:r>
              <a:rPr lang="en-GB" sz="1200" b="1" kern="1200" dirty="0" err="1">
                <a:solidFill>
                  <a:srgbClr val="FF0000"/>
                </a:solidFill>
                <a:latin typeface="+mn-lt"/>
                <a:ea typeface="MS PGothic" pitchFamily="34" charset="-128"/>
                <a:cs typeface="ＭＳ Ｐゴシック" charset="0"/>
              </a:rPr>
              <a:t>ITU</a:t>
            </a:r>
            <a:r>
              <a:rPr lang="en-GB" sz="1200" b="1" kern="1200" dirty="0">
                <a:solidFill>
                  <a:srgbClr val="FF0000"/>
                </a:solidFill>
                <a:latin typeface="+mn-lt"/>
                <a:ea typeface="MS PGothic" pitchFamily="34" charset="-128"/>
                <a:cs typeface="ＭＳ Ｐゴシック" charset="0"/>
              </a:rPr>
              <a:t> (ICT4PAC/SADC/</a:t>
            </a:r>
            <a:r>
              <a:rPr lang="en-GB" sz="1200" b="1" kern="1200" dirty="0" err="1">
                <a:solidFill>
                  <a:srgbClr val="FF0000"/>
                </a:solidFill>
                <a:latin typeface="+mn-lt"/>
                <a:ea typeface="MS PGothic" pitchFamily="34" charset="-128"/>
                <a:cs typeface="ＭＳ Ｐゴシック" charset="0"/>
              </a:rPr>
              <a:t>HIPCAR</a:t>
            </a:r>
            <a:r>
              <a:rPr lang="en-GB" sz="1200" b="1" kern="1200" dirty="0">
                <a:solidFill>
                  <a:srgbClr val="FF0000"/>
                </a:solidFill>
                <a:latin typeface="+mn-lt"/>
                <a:ea typeface="MS PGothic" pitchFamily="34" charset="-128"/>
                <a:cs typeface="ＭＳ Ｐゴシック" charset="0"/>
              </a:rPr>
              <a:t> </a:t>
            </a:r>
            <a:r>
              <a:rPr lang="mk-MK" sz="1200" b="1" kern="1200" dirty="0">
                <a:solidFill>
                  <a:srgbClr val="FF0000"/>
                </a:solidFill>
                <a:latin typeface="+mn-lt"/>
                <a:ea typeface="MS PGothic" pitchFamily="34" charset="-128"/>
                <a:cs typeface="ＭＳ Ｐゴシック" charset="0"/>
              </a:rPr>
              <a:t>модели на закони</a:t>
            </a:r>
            <a:r>
              <a:rPr lang="en-GB" sz="1200" b="1" kern="1200" dirty="0">
                <a:solidFill>
                  <a:srgbClr val="FF0000"/>
                </a:solidFill>
                <a:latin typeface="+mn-lt"/>
                <a:ea typeface="MS PGothic" pitchFamily="34" charset="-128"/>
                <a:cs typeface="ＭＳ Ｐゴシック" charset="0"/>
              </a:rPr>
              <a:t>)</a:t>
            </a:r>
          </a:p>
          <a:p>
            <a:pPr marL="228600" indent="-228600">
              <a:buAutoNum type="arabicPeriod"/>
            </a:pPr>
            <a:r>
              <a:rPr lang="ru-RU" sz="1200" kern="1200" dirty="0">
                <a:solidFill>
                  <a:schemeClr val="tx1"/>
                </a:solidFill>
                <a:latin typeface="+mn-lt"/>
                <a:ea typeface="MS PGothic" pitchFamily="34" charset="-128"/>
                <a:cs typeface="ＭＳ Ｐゴシック" charset="0"/>
              </a:rPr>
              <a:t>Африканската Унија (Конвенција од Малабо за сајбер-безбедност и заштита на лични податоци</a:t>
            </a:r>
            <a:r>
              <a:rPr lang="en-GB" sz="1200" kern="1200" dirty="0">
                <a:solidFill>
                  <a:schemeClr val="tx1"/>
                </a:solidFill>
                <a:latin typeface="+mn-lt"/>
                <a:ea typeface="MS PGothic" pitchFamily="34" charset="-128"/>
                <a:cs typeface="ＭＳ Ｐゴシック" charset="0"/>
              </a:rPr>
              <a:t>)</a:t>
            </a:r>
          </a:p>
          <a:p>
            <a:pPr marL="228600" indent="-228600">
              <a:buAutoNum type="arabicPeriod"/>
            </a:pPr>
            <a:r>
              <a:rPr lang="ru-RU" sz="1200" kern="1200" dirty="0">
                <a:solidFill>
                  <a:schemeClr val="tx1"/>
                </a:solidFill>
                <a:latin typeface="+mn-lt"/>
                <a:ea typeface="MS PGothic" pitchFamily="34" charset="-128"/>
                <a:cs typeface="ＭＳ Ｐゴシック" charset="0"/>
              </a:rPr>
              <a:t>Арапската лига (Конвенција за борба против кривични дела поврзани со информатичка технологија</a:t>
            </a:r>
            <a:r>
              <a:rPr lang="en-GB" sz="1200" kern="1200" dirty="0">
                <a:solidFill>
                  <a:schemeClr val="tx1"/>
                </a:solidFill>
                <a:latin typeface="+mn-lt"/>
                <a:ea typeface="MS PGothic" pitchFamily="34" charset="-128"/>
                <a:cs typeface="ＭＳ Ｐゴシック" charset="0"/>
              </a:rPr>
              <a:t>)</a:t>
            </a:r>
          </a:p>
          <a:p>
            <a:pPr marL="228600" indent="-228600">
              <a:buAutoNum type="arabicPeriod"/>
            </a:pPr>
            <a:endParaRPr lang="en-GB" sz="1200" kern="1200" dirty="0">
              <a:solidFill>
                <a:schemeClr val="tx1"/>
              </a:solidFill>
              <a:latin typeface="+mn-lt"/>
              <a:ea typeface="MS PGothic" pitchFamily="34" charset="-128"/>
              <a:cs typeface="ＭＳ Ｐゴシック" charset="0"/>
            </a:endParaRPr>
          </a:p>
        </p:txBody>
      </p:sp>
      <p:sp>
        <p:nvSpPr>
          <p:cNvPr id="4" name="Slide Number Placeholder 3"/>
          <p:cNvSpPr>
            <a:spLocks noGrp="1"/>
          </p:cNvSpPr>
          <p:nvPr>
            <p:ph type="sldNum" sz="quarter" idx="5"/>
          </p:nvPr>
        </p:nvSpPr>
        <p:spPr/>
        <p:txBody>
          <a:bodyPr/>
          <a:lstStyle/>
          <a:p>
            <a:fld id="{C517488A-2FD4-4187-AAA7-AE40009BFB6A}" type="slidenum">
              <a:rPr lang="en-US" altLang="en-US" smtClean="0"/>
              <a:pPr/>
              <a:t>14</a:t>
            </a:fld>
            <a:endParaRPr lang="en-US" altLang="en-US"/>
          </a:p>
        </p:txBody>
      </p:sp>
    </p:spTree>
    <p:extLst>
      <p:ext uri="{BB962C8B-B14F-4D97-AF65-F5344CB8AC3E}">
        <p14:creationId xmlns:p14="http://schemas.microsoft.com/office/powerpoint/2010/main" val="189568594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ru-RU" sz="1200" b="0" i="0" kern="1200" dirty="0">
                <a:solidFill>
                  <a:schemeClr val="tx1"/>
                </a:solidFill>
                <a:effectLst/>
                <a:latin typeface="+mn-lt"/>
                <a:ea typeface="MS PGothic" pitchFamily="34" charset="-128"/>
                <a:cs typeface="ＭＳ Ｐゴシック" charset="0"/>
              </a:rPr>
              <a:t>Овој слајд ги наведува основните елементи на моделот за сајбер-криминал. Обучувачот треба да објасни дека различните меѓународни и регионални инструменти поврзани со сајбер-криминал</a:t>
            </a:r>
            <a:r>
              <a:rPr lang="ru-RU" sz="1200" b="0" i="0" kern="1200" baseline="0" dirty="0">
                <a:solidFill>
                  <a:schemeClr val="tx1"/>
                </a:solidFill>
                <a:effectLst/>
                <a:latin typeface="+mn-lt"/>
                <a:ea typeface="MS PGothic" pitchFamily="34" charset="-128"/>
                <a:cs typeface="ＭＳ Ｐゴシック" charset="0"/>
              </a:rPr>
              <a:t> </a:t>
            </a:r>
            <a:r>
              <a:rPr lang="ru-RU" sz="1200" b="0" i="0" kern="1200" dirty="0">
                <a:solidFill>
                  <a:schemeClr val="tx1"/>
                </a:solidFill>
                <a:effectLst/>
                <a:latin typeface="+mn-lt"/>
                <a:ea typeface="MS PGothic" pitchFamily="34" charset="-128"/>
                <a:cs typeface="ＭＳ Ｐゴシック" charset="0"/>
              </a:rPr>
              <a:t>и електронските докази ќе бидат проценети според овој стандард. </a:t>
            </a:r>
          </a:p>
          <a:p>
            <a:pPr rtl="0"/>
            <a:br>
              <a:rPr lang="ru-RU" sz="1200" b="0" i="0" kern="1200" dirty="0">
                <a:solidFill>
                  <a:schemeClr val="tx1"/>
                </a:solidFill>
                <a:effectLst/>
                <a:latin typeface="+mn-lt"/>
                <a:ea typeface="MS PGothic" pitchFamily="34" charset="-128"/>
                <a:cs typeface="ＭＳ Ｐゴシック" charset="0"/>
              </a:rPr>
            </a:br>
            <a:r>
              <a:rPr lang="ru-RU" sz="1200" b="0" i="0" kern="1200" dirty="0">
                <a:solidFill>
                  <a:schemeClr val="tx1"/>
                </a:solidFill>
                <a:effectLst/>
                <a:latin typeface="+mn-lt"/>
                <a:ea typeface="MS PGothic" pitchFamily="34" charset="-128"/>
                <a:cs typeface="ＭＳ Ｐゴシック" charset="0"/>
              </a:rPr>
              <a:t>Договорот за сајбер-криминал мора да биде глобален инструмент бидејќи сајбер-криминалот и електронските докази, по својата природа, се глобален феномен што не е ограничен на ниту една земја. Глобален инструмент кој има оперативна и функционална рамка не само што обезбедува хармонизација на законодавството, туку и меѓународна соработка на глобално ниво. </a:t>
            </a:r>
          </a:p>
          <a:p>
            <a:pPr rtl="0"/>
            <a:br>
              <a:rPr lang="ru-RU" sz="1200" b="0" i="0" kern="1200" dirty="0">
                <a:solidFill>
                  <a:schemeClr val="tx1"/>
                </a:solidFill>
                <a:effectLst/>
                <a:latin typeface="+mn-lt"/>
                <a:ea typeface="MS PGothic" pitchFamily="34" charset="-128"/>
                <a:cs typeface="ＭＳ Ｐゴシック" charset="0"/>
              </a:rPr>
            </a:br>
            <a:r>
              <a:rPr lang="ru-RU" sz="1200" b="0" i="0" kern="1200" dirty="0">
                <a:solidFill>
                  <a:schemeClr val="tx1"/>
                </a:solidFill>
                <a:effectLst/>
                <a:latin typeface="+mn-lt"/>
                <a:ea typeface="MS PGothic" pitchFamily="34" charset="-128"/>
                <a:cs typeface="ＭＳ Ｐゴシック" charset="0"/>
              </a:rPr>
              <a:t>Во договорот за сајбер-криминал мора да учествуваат „инфраструктурни земји“ за да биде ефективен. Во контекст на овој слајд, „инфраструктурните земји“ се однесува на земјите што имаат мнозинство од светските податоци</a:t>
            </a:r>
            <a:r>
              <a:rPr lang="ru-RU" sz="1200" b="0" i="0" kern="1200" baseline="0" dirty="0">
                <a:solidFill>
                  <a:schemeClr val="tx1"/>
                </a:solidFill>
                <a:effectLst/>
                <a:latin typeface="+mn-lt"/>
                <a:ea typeface="MS PGothic" pitchFamily="34" charset="-128"/>
                <a:cs typeface="ＭＳ Ｐゴシック" charset="0"/>
              </a:rPr>
              <a:t> складирани во рамките на нивната судска надлежност</a:t>
            </a:r>
            <a:r>
              <a:rPr lang="ru-RU" sz="1200" b="0" i="0" kern="1200" dirty="0">
                <a:solidFill>
                  <a:schemeClr val="tx1"/>
                </a:solidFill>
                <a:effectLst/>
                <a:latin typeface="+mn-lt"/>
                <a:ea typeface="MS PGothic" pitchFamily="34" charset="-128"/>
                <a:cs typeface="ＭＳ Ｐゴシック" charset="0"/>
              </a:rPr>
              <a:t>. Важно е ефикасниот договор да обезбеди законски обврзувачки механизам за принудување на таквите судски надлежности да споделуваат електронски докази, бидејќи без таков механизам, би било предизвик за секој договор да ја олесни истрагата и гонењето на сајбер-криминал и други кривични дела поврзани со електронски</a:t>
            </a:r>
            <a:r>
              <a:rPr lang="ru-RU" sz="1200" b="0" i="0" kern="1200" baseline="0" dirty="0">
                <a:solidFill>
                  <a:schemeClr val="tx1"/>
                </a:solidFill>
                <a:effectLst/>
                <a:latin typeface="+mn-lt"/>
                <a:ea typeface="MS PGothic" pitchFamily="34" charset="-128"/>
                <a:cs typeface="ＭＳ Ｐゴシック" charset="0"/>
              </a:rPr>
              <a:t> </a:t>
            </a:r>
            <a:r>
              <a:rPr lang="ru-RU" sz="1200" b="0" i="0" kern="1200" dirty="0">
                <a:solidFill>
                  <a:schemeClr val="tx1"/>
                </a:solidFill>
                <a:effectLst/>
                <a:latin typeface="+mn-lt"/>
                <a:ea typeface="MS PGothic" pitchFamily="34" charset="-128"/>
                <a:cs typeface="ＭＳ Ｐゴシック" charset="0"/>
              </a:rPr>
              <a:t>докази. </a:t>
            </a:r>
          </a:p>
          <a:p>
            <a:pPr rtl="0"/>
            <a:br>
              <a:rPr lang="ru-RU" sz="1200" b="0" i="0" kern="1200" dirty="0">
                <a:solidFill>
                  <a:schemeClr val="tx1"/>
                </a:solidFill>
                <a:effectLst/>
                <a:latin typeface="+mn-lt"/>
                <a:ea typeface="MS PGothic" pitchFamily="34" charset="-128"/>
                <a:cs typeface="ＭＳ Ｐゴシック" charset="0"/>
              </a:rPr>
            </a:br>
            <a:r>
              <a:rPr lang="ru-RU" sz="1200" b="0" i="0" kern="1200" dirty="0">
                <a:solidFill>
                  <a:schemeClr val="tx1"/>
                </a:solidFill>
                <a:effectLst/>
                <a:latin typeface="+mn-lt"/>
                <a:ea typeface="MS PGothic" pitchFamily="34" charset="-128"/>
                <a:cs typeface="ＭＳ Ｐゴシック" charset="0"/>
              </a:rPr>
              <a:t>Договорот за сајбер-криминал исто така треба да има сеопфатни дефиниции, кривични дела (одредби за материјално право). </a:t>
            </a:r>
          </a:p>
          <a:p>
            <a:pPr rtl="0"/>
            <a:br>
              <a:rPr lang="ru-RU" sz="1200" b="0" i="0" kern="1200" dirty="0">
                <a:solidFill>
                  <a:schemeClr val="tx1"/>
                </a:solidFill>
                <a:effectLst/>
                <a:latin typeface="+mn-lt"/>
                <a:ea typeface="MS PGothic" pitchFamily="34" charset="-128"/>
                <a:cs typeface="ＭＳ Ｐゴシック" charset="0"/>
              </a:rPr>
            </a:br>
            <a:r>
              <a:rPr lang="ru-RU" sz="1200" b="0" i="0" kern="1200" dirty="0">
                <a:solidFill>
                  <a:schemeClr val="tx1"/>
                </a:solidFill>
                <a:effectLst/>
                <a:latin typeface="+mn-lt"/>
                <a:ea typeface="MS PGothic" pitchFamily="34" charset="-128"/>
                <a:cs typeface="ＭＳ Ｐゴシック" charset="0"/>
              </a:rPr>
              <a:t>Исто така, треба да има процесни овластувања (истражни мерки) што се пошироко се однесуваат на сајбер-криминал и на електронски докази. </a:t>
            </a:r>
          </a:p>
          <a:p>
            <a:pPr rtl="0"/>
            <a:br>
              <a:rPr lang="ru-RU" sz="1200" b="0" i="0" kern="1200" dirty="0">
                <a:solidFill>
                  <a:schemeClr val="tx1"/>
                </a:solidFill>
                <a:effectLst/>
                <a:latin typeface="+mn-lt"/>
                <a:ea typeface="MS PGothic" pitchFamily="34" charset="-128"/>
                <a:cs typeface="ＭＳ Ｐゴシック" charset="0"/>
              </a:rPr>
            </a:br>
            <a:r>
              <a:rPr lang="ru-RU" sz="1200" b="0" i="0" kern="1200" dirty="0">
                <a:solidFill>
                  <a:schemeClr val="tx1"/>
                </a:solidFill>
                <a:effectLst/>
                <a:latin typeface="+mn-lt"/>
                <a:ea typeface="MS PGothic" pitchFamily="34" charset="-128"/>
                <a:cs typeface="ＭＳ Ｐゴシック" charset="0"/>
              </a:rPr>
              <a:t>Што е најважно, договорот за сајбер-криминал мора да има сеопфатен, правно обврзувачки механизам за меѓународна соработка што ќе им овозможи на земјите да упатуваат барања до други судски надлежности кои се членки на договорот. Ова може да биде преку соработка со користење 24/7 мрежи и/или централни власти. </a:t>
            </a:r>
            <a:endParaRPr lang="en-GB" sz="1200" kern="1200" dirty="0">
              <a:solidFill>
                <a:schemeClr val="tx1"/>
              </a:solidFill>
              <a:latin typeface="+mn-lt"/>
              <a:ea typeface="MS PGothic" pitchFamily="34" charset="-128"/>
              <a:cs typeface="ＭＳ Ｐゴシック" charset="0"/>
            </a:endParaRPr>
          </a:p>
        </p:txBody>
      </p:sp>
      <p:sp>
        <p:nvSpPr>
          <p:cNvPr id="4" name="Slide Number Placeholder 3"/>
          <p:cNvSpPr>
            <a:spLocks noGrp="1"/>
          </p:cNvSpPr>
          <p:nvPr>
            <p:ph type="sldNum" sz="quarter" idx="5"/>
          </p:nvPr>
        </p:nvSpPr>
        <p:spPr/>
        <p:txBody>
          <a:bodyPr/>
          <a:lstStyle/>
          <a:p>
            <a:fld id="{C517488A-2FD4-4187-AAA7-AE40009BFB6A}" type="slidenum">
              <a:rPr lang="en-US" altLang="en-US" smtClean="0"/>
              <a:pPr/>
              <a:t>15</a:t>
            </a:fld>
            <a:endParaRPr lang="en-US" altLang="en-US"/>
          </a:p>
        </p:txBody>
      </p:sp>
    </p:spTree>
    <p:extLst>
      <p:ext uri="{BB962C8B-B14F-4D97-AF65-F5344CB8AC3E}">
        <p14:creationId xmlns:p14="http://schemas.microsoft.com/office/powerpoint/2010/main" val="289445134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ru-RU" sz="1200" kern="1200" dirty="0">
                <a:solidFill>
                  <a:schemeClr val="tx1"/>
                </a:solidFill>
                <a:latin typeface="+mn-lt"/>
                <a:ea typeface="MS PGothic" pitchFamily="34" charset="-128"/>
                <a:cs typeface="ＭＳ Ｐゴシック" charset="0"/>
              </a:rPr>
              <a:t>Овој слајд ги покажува основните аспекти на договорот за сајбер-криминал во форма на графикон. Тоа се</a:t>
            </a:r>
            <a:r>
              <a:rPr lang="en-GB" sz="1200" kern="1200" dirty="0">
                <a:solidFill>
                  <a:schemeClr val="tx1"/>
                </a:solidFill>
                <a:latin typeface="+mn-lt"/>
                <a:ea typeface="MS PGothic" pitchFamily="34" charset="-128"/>
                <a:cs typeface="ＭＳ Ｐゴシック" charset="0"/>
              </a:rPr>
              <a:t>:</a:t>
            </a:r>
          </a:p>
          <a:p>
            <a:pPr marL="228600" indent="-228600">
              <a:buAutoNum type="arabicPeriod"/>
            </a:pPr>
            <a:r>
              <a:rPr lang="mk-MK" sz="1200" kern="1200" dirty="0">
                <a:solidFill>
                  <a:schemeClr val="tx1"/>
                </a:solidFill>
                <a:latin typeface="+mn-lt"/>
                <a:ea typeface="MS PGothic" pitchFamily="34" charset="-128"/>
                <a:cs typeface="ＭＳ Ｐゴシック" charset="0"/>
              </a:rPr>
              <a:t>Кривични дела</a:t>
            </a:r>
            <a:r>
              <a:rPr lang="en-GB" sz="1200" kern="1200" dirty="0">
                <a:solidFill>
                  <a:schemeClr val="tx1"/>
                </a:solidFill>
                <a:latin typeface="+mn-lt"/>
                <a:ea typeface="MS PGothic" pitchFamily="34" charset="-128"/>
                <a:cs typeface="ＭＳ Ｐゴシック" charset="0"/>
              </a:rPr>
              <a:t> (</a:t>
            </a:r>
            <a:r>
              <a:rPr lang="mk-MK" sz="1200" kern="1200" dirty="0">
                <a:solidFill>
                  <a:schemeClr val="tx1"/>
                </a:solidFill>
                <a:latin typeface="+mn-lt"/>
                <a:ea typeface="MS PGothic" pitchFamily="34" charset="-128"/>
                <a:cs typeface="ＭＳ Ｐゴシック" charset="0"/>
              </a:rPr>
              <a:t>одредби од</a:t>
            </a:r>
            <a:r>
              <a:rPr lang="mk-MK" sz="1200" kern="1200" baseline="0" dirty="0">
                <a:solidFill>
                  <a:schemeClr val="tx1"/>
                </a:solidFill>
                <a:latin typeface="+mn-lt"/>
                <a:ea typeface="MS PGothic" pitchFamily="34" charset="-128"/>
                <a:cs typeface="ＭＳ Ｐゴシック" charset="0"/>
              </a:rPr>
              <a:t> материјалното право</a:t>
            </a:r>
            <a:r>
              <a:rPr lang="en-GB" sz="1200" kern="1200" dirty="0">
                <a:solidFill>
                  <a:schemeClr val="tx1"/>
                </a:solidFill>
                <a:latin typeface="+mn-lt"/>
                <a:ea typeface="MS PGothic" pitchFamily="34" charset="-128"/>
                <a:cs typeface="ＭＳ Ｐゴシック" charset="0"/>
              </a:rPr>
              <a:t>)</a:t>
            </a:r>
          </a:p>
          <a:p>
            <a:pPr marL="228600" indent="-228600">
              <a:buAutoNum type="arabicPeriod"/>
            </a:pPr>
            <a:r>
              <a:rPr lang="mk-MK" sz="1200" kern="1200" dirty="0">
                <a:solidFill>
                  <a:schemeClr val="tx1"/>
                </a:solidFill>
                <a:latin typeface="+mn-lt"/>
                <a:ea typeface="MS PGothic" pitchFamily="34" charset="-128"/>
                <a:cs typeface="ＭＳ Ｐゴシック" charset="0"/>
              </a:rPr>
              <a:t>Овластувања</a:t>
            </a:r>
            <a:r>
              <a:rPr lang="en-GB" sz="1200" kern="1200" dirty="0">
                <a:solidFill>
                  <a:schemeClr val="tx1"/>
                </a:solidFill>
                <a:latin typeface="+mn-lt"/>
                <a:ea typeface="MS PGothic" pitchFamily="34" charset="-128"/>
                <a:cs typeface="ＭＳ Ｐゴシック" charset="0"/>
              </a:rPr>
              <a:t> (</a:t>
            </a:r>
            <a:r>
              <a:rPr lang="mk-MK" sz="1200" kern="1200" dirty="0">
                <a:solidFill>
                  <a:schemeClr val="tx1"/>
                </a:solidFill>
                <a:latin typeface="+mn-lt"/>
                <a:ea typeface="MS PGothic" pitchFamily="34" charset="-128"/>
                <a:cs typeface="ＭＳ Ｐゴシック" charset="0"/>
              </a:rPr>
              <a:t>процесни/истражни мерки во врска</a:t>
            </a:r>
            <a:r>
              <a:rPr lang="mk-MK" sz="1200" kern="1200" baseline="0" dirty="0">
                <a:solidFill>
                  <a:schemeClr val="tx1"/>
                </a:solidFill>
                <a:latin typeface="+mn-lt"/>
                <a:ea typeface="MS PGothic" pitchFamily="34" charset="-128"/>
                <a:cs typeface="ＭＳ Ｐゴシック" charset="0"/>
              </a:rPr>
              <a:t> со </a:t>
            </a:r>
            <a:r>
              <a:rPr lang="mk-MK" sz="1200" kern="1200" baseline="0" dirty="0" err="1">
                <a:solidFill>
                  <a:schemeClr val="tx1"/>
                </a:solidFill>
                <a:latin typeface="+mn-lt"/>
                <a:ea typeface="MS PGothic" pitchFamily="34" charset="-128"/>
                <a:cs typeface="ＭＳ Ｐゴシック" charset="0"/>
              </a:rPr>
              <a:t>сајбер</a:t>
            </a:r>
            <a:r>
              <a:rPr lang="mk-MK" sz="1200" kern="1200" baseline="0" dirty="0">
                <a:solidFill>
                  <a:schemeClr val="tx1"/>
                </a:solidFill>
                <a:latin typeface="+mn-lt"/>
                <a:ea typeface="MS PGothic" pitchFamily="34" charset="-128"/>
                <a:cs typeface="ＭＳ Ｐゴシック" charset="0"/>
              </a:rPr>
              <a:t>-криминалот</a:t>
            </a:r>
            <a:r>
              <a:rPr lang="en-GB" sz="1200" kern="1200" dirty="0">
                <a:solidFill>
                  <a:schemeClr val="tx1"/>
                </a:solidFill>
                <a:latin typeface="+mn-lt"/>
                <a:ea typeface="MS PGothic" pitchFamily="34" charset="-128"/>
                <a:cs typeface="ＭＳ Ｐゴシック" charset="0"/>
              </a:rPr>
              <a:t>) </a:t>
            </a:r>
          </a:p>
          <a:p>
            <a:pPr marL="228600" indent="-228600">
              <a:buAutoNum type="arabicPeriod"/>
            </a:pPr>
            <a:r>
              <a:rPr lang="mk-MK" sz="1200" kern="1200" dirty="0">
                <a:solidFill>
                  <a:schemeClr val="tx1"/>
                </a:solidFill>
                <a:latin typeface="+mn-lt"/>
                <a:ea typeface="MS PGothic" pitchFamily="34" charset="-128"/>
                <a:cs typeface="ＭＳ Ｐゴシック" charset="0"/>
              </a:rPr>
              <a:t>Електронски докази </a:t>
            </a:r>
            <a:r>
              <a:rPr lang="en-GB" sz="1200" kern="1200" dirty="0">
                <a:solidFill>
                  <a:schemeClr val="tx1"/>
                </a:solidFill>
                <a:latin typeface="+mn-lt"/>
                <a:ea typeface="MS PGothic" pitchFamily="34" charset="-128"/>
                <a:cs typeface="ＭＳ Ｐゴシック" charset="0"/>
              </a:rPr>
              <a:t>(</a:t>
            </a:r>
            <a:r>
              <a:rPr lang="mk-MK" sz="1200" kern="1200" dirty="0">
                <a:solidFill>
                  <a:schemeClr val="tx1"/>
                </a:solidFill>
                <a:latin typeface="+mn-lt"/>
                <a:ea typeface="MS PGothic" pitchFamily="34" charset="-128"/>
                <a:cs typeface="ＭＳ Ｐゴシック" charset="0"/>
              </a:rPr>
              <a:t>применливост на овластувањата за собирање електронски докази за сите видови кривични</a:t>
            </a:r>
            <a:r>
              <a:rPr lang="mk-MK" sz="1200" kern="1200" baseline="0" dirty="0">
                <a:solidFill>
                  <a:schemeClr val="tx1"/>
                </a:solidFill>
                <a:latin typeface="+mn-lt"/>
                <a:ea typeface="MS PGothic" pitchFamily="34" charset="-128"/>
                <a:cs typeface="ＭＳ Ｐゴシック" charset="0"/>
              </a:rPr>
              <a:t> дела, вклучувајќи кривични дела што не претставуваат </a:t>
            </a:r>
            <a:r>
              <a:rPr lang="mk-MK" sz="1200" kern="1200" baseline="0" dirty="0" err="1">
                <a:solidFill>
                  <a:schemeClr val="tx1"/>
                </a:solidFill>
                <a:latin typeface="+mn-lt"/>
                <a:ea typeface="MS PGothic" pitchFamily="34" charset="-128"/>
                <a:cs typeface="ＭＳ Ｐゴシック" charset="0"/>
              </a:rPr>
              <a:t>сајбер</a:t>
            </a:r>
            <a:r>
              <a:rPr lang="mk-MK" sz="1200" kern="1200" baseline="0" dirty="0">
                <a:solidFill>
                  <a:schemeClr val="tx1"/>
                </a:solidFill>
                <a:latin typeface="+mn-lt"/>
                <a:ea typeface="MS PGothic" pitchFamily="34" charset="-128"/>
                <a:cs typeface="ＭＳ Ｐゴシック" charset="0"/>
              </a:rPr>
              <a:t>-криминал</a:t>
            </a:r>
            <a:r>
              <a:rPr lang="en-GB" sz="1200" kern="1200" dirty="0">
                <a:solidFill>
                  <a:schemeClr val="tx1"/>
                </a:solidFill>
                <a:latin typeface="+mn-lt"/>
                <a:ea typeface="MS PGothic" pitchFamily="34" charset="-128"/>
                <a:cs typeface="ＭＳ Ｐゴシック" charset="0"/>
              </a:rPr>
              <a:t>)</a:t>
            </a:r>
          </a:p>
          <a:p>
            <a:pPr marL="228600" indent="-228600">
              <a:buAutoNum type="arabicPeriod"/>
            </a:pPr>
            <a:r>
              <a:rPr lang="mk-MK" sz="1200" kern="1200" dirty="0">
                <a:solidFill>
                  <a:schemeClr val="tx1"/>
                </a:solidFill>
                <a:latin typeface="+mn-lt"/>
                <a:ea typeface="MS PGothic" pitchFamily="34" charset="-128"/>
                <a:cs typeface="ＭＳ Ｐゴシック" charset="0"/>
              </a:rPr>
              <a:t>Гаранции/Граѓански</a:t>
            </a:r>
            <a:r>
              <a:rPr lang="mk-MK" sz="1200" kern="1200" baseline="0" dirty="0">
                <a:solidFill>
                  <a:schemeClr val="tx1"/>
                </a:solidFill>
                <a:latin typeface="+mn-lt"/>
                <a:ea typeface="MS PGothic" pitchFamily="34" charset="-128"/>
                <a:cs typeface="ＭＳ Ｐゴシック" charset="0"/>
              </a:rPr>
              <a:t> слободи/Човекови права </a:t>
            </a:r>
            <a:r>
              <a:rPr lang="en-GB" sz="1200" kern="1200" dirty="0">
                <a:solidFill>
                  <a:schemeClr val="tx1"/>
                </a:solidFill>
                <a:latin typeface="+mn-lt"/>
                <a:ea typeface="MS PGothic" pitchFamily="34" charset="-128"/>
                <a:cs typeface="ＭＳ Ｐゴシック" charset="0"/>
              </a:rPr>
              <a:t>(</a:t>
            </a:r>
            <a:r>
              <a:rPr lang="mk-MK" sz="1200" kern="1200" dirty="0">
                <a:solidFill>
                  <a:schemeClr val="tx1"/>
                </a:solidFill>
                <a:latin typeface="+mn-lt"/>
                <a:ea typeface="MS PGothic" pitchFamily="34" charset="-128"/>
                <a:cs typeface="ＭＳ Ｐゴシック" charset="0"/>
              </a:rPr>
              <a:t>процесни</a:t>
            </a:r>
            <a:r>
              <a:rPr lang="mk-MK" sz="1200" kern="1200" baseline="0" dirty="0">
                <a:solidFill>
                  <a:schemeClr val="tx1"/>
                </a:solidFill>
                <a:latin typeface="+mn-lt"/>
                <a:ea typeface="MS PGothic" pitchFamily="34" charset="-128"/>
                <a:cs typeface="ＭＳ Ｐゴシック" charset="0"/>
              </a:rPr>
              <a:t> услови и гаранции</a:t>
            </a:r>
            <a:r>
              <a:rPr lang="en-GB" sz="1200" kern="1200" dirty="0">
                <a:solidFill>
                  <a:schemeClr val="tx1"/>
                </a:solidFill>
                <a:latin typeface="+mn-lt"/>
                <a:ea typeface="MS PGothic" pitchFamily="34" charset="-128"/>
                <a:cs typeface="ＭＳ Ｐゴシック" charset="0"/>
              </a:rPr>
              <a:t>)</a:t>
            </a:r>
          </a:p>
          <a:p>
            <a:pPr marL="228600" indent="-228600">
              <a:buAutoNum type="arabicPeriod"/>
            </a:pPr>
            <a:r>
              <a:rPr lang="mk-MK" sz="1200" kern="1200" dirty="0">
                <a:solidFill>
                  <a:schemeClr val="tx1"/>
                </a:solidFill>
                <a:latin typeface="+mn-lt"/>
                <a:ea typeface="MS PGothic" pitchFamily="34" charset="-128"/>
                <a:cs typeface="ＭＳ Ｐゴシック" charset="0"/>
              </a:rPr>
              <a:t>Оперативни</a:t>
            </a:r>
            <a:r>
              <a:rPr lang="en-GB" sz="1200" kern="1200" dirty="0">
                <a:solidFill>
                  <a:schemeClr val="tx1"/>
                </a:solidFill>
                <a:latin typeface="+mn-lt"/>
                <a:ea typeface="MS PGothic" pitchFamily="34" charset="-128"/>
                <a:cs typeface="ＭＳ Ｐゴシック" charset="0"/>
              </a:rPr>
              <a:t> [24/7 </a:t>
            </a:r>
            <a:r>
              <a:rPr lang="mk-MK" sz="1200" kern="1200" dirty="0">
                <a:solidFill>
                  <a:schemeClr val="tx1"/>
                </a:solidFill>
                <a:latin typeface="+mn-lt"/>
                <a:ea typeface="MS PGothic" pitchFamily="34" charset="-128"/>
                <a:cs typeface="ＭＳ Ｐゴシック" charset="0"/>
              </a:rPr>
              <a:t>контакт точки</a:t>
            </a:r>
            <a:r>
              <a:rPr lang="en-GB" sz="1200" kern="1200" dirty="0">
                <a:solidFill>
                  <a:schemeClr val="tx1"/>
                </a:solidFill>
                <a:latin typeface="+mn-lt"/>
                <a:ea typeface="MS PGothic" pitchFamily="34" charset="-128"/>
                <a:cs typeface="ＭＳ Ｐゴシック" charset="0"/>
              </a:rPr>
              <a:t>]</a:t>
            </a:r>
          </a:p>
          <a:p>
            <a:pPr marL="228600" indent="-228600">
              <a:buAutoNum type="arabicPeriod"/>
            </a:pPr>
            <a:r>
              <a:rPr lang="mk-MK" sz="1200" kern="1200" dirty="0">
                <a:solidFill>
                  <a:schemeClr val="tx1"/>
                </a:solidFill>
                <a:latin typeface="+mn-lt"/>
                <a:ea typeface="MS PGothic" pitchFamily="34" charset="-128"/>
                <a:cs typeface="ＭＳ Ｐゴシック" charset="0"/>
              </a:rPr>
              <a:t>Одредби за меѓународна соработка</a:t>
            </a:r>
            <a:endParaRPr lang="en-GB" sz="1200" kern="1200" dirty="0">
              <a:solidFill>
                <a:schemeClr val="tx1"/>
              </a:solidFill>
              <a:latin typeface="+mn-lt"/>
              <a:ea typeface="MS PGothic" pitchFamily="34" charset="-128"/>
              <a:cs typeface="ＭＳ Ｐゴシック" charset="0"/>
            </a:endParaRPr>
          </a:p>
          <a:p>
            <a:endParaRPr lang="en-GB" sz="1200" kern="1200" dirty="0">
              <a:solidFill>
                <a:schemeClr val="tx1"/>
              </a:solidFill>
              <a:latin typeface="+mn-lt"/>
              <a:ea typeface="MS PGothic" pitchFamily="34" charset="-128"/>
              <a:cs typeface="ＭＳ Ｐゴシック" charset="0"/>
            </a:endParaRPr>
          </a:p>
          <a:p>
            <a:pPr rtl="0"/>
            <a:r>
              <a:rPr lang="ru-RU" sz="1200" b="0" i="0" kern="1200" dirty="0">
                <a:solidFill>
                  <a:schemeClr val="tx1"/>
                </a:solidFill>
                <a:effectLst/>
                <a:latin typeface="+mn-lt"/>
                <a:ea typeface="MS PGothic" pitchFamily="34" charset="-128"/>
                <a:cs typeface="ＭＳ Ｐゴシック" charset="0"/>
              </a:rPr>
              <a:t>Следните слајдови ќе покажат до кој степен различните меѓународни и регионални рамки ги имаат овие елементи. </a:t>
            </a:r>
            <a:endParaRPr lang="en-GB" sz="1200" kern="1200" dirty="0">
              <a:solidFill>
                <a:schemeClr val="tx1"/>
              </a:solidFill>
              <a:latin typeface="+mn-lt"/>
              <a:ea typeface="MS PGothic" pitchFamily="34" charset="-128"/>
              <a:cs typeface="ＭＳ Ｐゴシック" charset="0"/>
            </a:endParaRPr>
          </a:p>
        </p:txBody>
      </p:sp>
      <p:sp>
        <p:nvSpPr>
          <p:cNvPr id="4" name="Slide Number Placeholder 3"/>
          <p:cNvSpPr>
            <a:spLocks noGrp="1"/>
          </p:cNvSpPr>
          <p:nvPr>
            <p:ph type="sldNum" sz="quarter" idx="5"/>
          </p:nvPr>
        </p:nvSpPr>
        <p:spPr/>
        <p:txBody>
          <a:bodyPr/>
          <a:lstStyle/>
          <a:p>
            <a:fld id="{C517488A-2FD4-4187-AAA7-AE40009BFB6A}" type="slidenum">
              <a:rPr lang="en-US" altLang="en-US" smtClean="0"/>
              <a:pPr/>
              <a:t>16</a:t>
            </a:fld>
            <a:endParaRPr lang="en-US" altLang="en-US"/>
          </a:p>
        </p:txBody>
      </p:sp>
    </p:spTree>
    <p:extLst>
      <p:ext uri="{BB962C8B-B14F-4D97-AF65-F5344CB8AC3E}">
        <p14:creationId xmlns:p14="http://schemas.microsoft.com/office/powerpoint/2010/main" val="102885640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ru-RU" sz="1200" b="0" i="0" kern="1200" dirty="0">
                <a:solidFill>
                  <a:schemeClr val="tx1"/>
                </a:solidFill>
                <a:effectLst/>
                <a:latin typeface="+mn-lt"/>
                <a:ea typeface="MS PGothic" pitchFamily="34" charset="-128"/>
                <a:cs typeface="ＭＳ Ｐゴシック" charset="0"/>
              </a:rPr>
              <a:t>Овој слајд ги покажува основните аспекти на договорот за сајбер-криминал во форма на графикон. Анимацијата на слајдот покажува како Конвенцијата во Будимпешта ги има наведено сите елементи. Покрај тоа, обучувачот можеби ќе сака да нагласи дека Конвенцијата од Будимпешта е глобална и нема географски ограничувања за членство. </a:t>
            </a:r>
            <a:endParaRPr lang="en-GB" sz="1200" kern="1200" dirty="0">
              <a:solidFill>
                <a:schemeClr val="tx1"/>
              </a:solidFill>
              <a:latin typeface="+mn-lt"/>
              <a:ea typeface="MS PGothic" pitchFamily="34" charset="-128"/>
              <a:cs typeface="ＭＳ Ｐゴシック" charset="0"/>
            </a:endParaRPr>
          </a:p>
        </p:txBody>
      </p:sp>
      <p:sp>
        <p:nvSpPr>
          <p:cNvPr id="4" name="Slide Number Placeholder 3"/>
          <p:cNvSpPr>
            <a:spLocks noGrp="1"/>
          </p:cNvSpPr>
          <p:nvPr>
            <p:ph type="sldNum" sz="quarter" idx="5"/>
          </p:nvPr>
        </p:nvSpPr>
        <p:spPr/>
        <p:txBody>
          <a:bodyPr/>
          <a:lstStyle/>
          <a:p>
            <a:fld id="{C517488A-2FD4-4187-AAA7-AE40009BFB6A}" type="slidenum">
              <a:rPr lang="en-US" altLang="en-US" smtClean="0"/>
              <a:pPr/>
              <a:t>17</a:t>
            </a:fld>
            <a:endParaRPr lang="en-US" altLang="en-US"/>
          </a:p>
        </p:txBody>
      </p:sp>
    </p:spTree>
    <p:extLst>
      <p:ext uri="{BB962C8B-B14F-4D97-AF65-F5344CB8AC3E}">
        <p14:creationId xmlns:p14="http://schemas.microsoft.com/office/powerpoint/2010/main" val="290994603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ru-RU" sz="1200" b="0" i="0" kern="1200" dirty="0">
                <a:solidFill>
                  <a:schemeClr val="tx1"/>
                </a:solidFill>
                <a:effectLst/>
                <a:latin typeface="+mn-lt"/>
                <a:ea typeface="MS PGothic" pitchFamily="34" charset="-128"/>
                <a:cs typeface="ＭＳ Ｐゴシック" charset="0"/>
              </a:rPr>
              <a:t>Овој слајд ги покажува основните аспекти на договорот за </a:t>
            </a:r>
            <a:r>
              <a:rPr lang="mk-MK" sz="1200" b="0" i="0" kern="1200" dirty="0" err="1">
                <a:solidFill>
                  <a:schemeClr val="tx1"/>
                </a:solidFill>
                <a:effectLst/>
                <a:latin typeface="+mn-lt"/>
                <a:ea typeface="MS PGothic" pitchFamily="34" charset="-128"/>
                <a:cs typeface="ＭＳ Ｐゴシック" charset="0"/>
              </a:rPr>
              <a:t>сајбер</a:t>
            </a:r>
            <a:r>
              <a:rPr lang="en-US" sz="1200" b="0" i="0" kern="1200" dirty="0">
                <a:solidFill>
                  <a:schemeClr val="tx1"/>
                </a:solidFill>
                <a:effectLst/>
                <a:latin typeface="+mn-lt"/>
                <a:ea typeface="MS PGothic" pitchFamily="34" charset="-128"/>
                <a:cs typeface="ＭＳ Ｐゴシック" charset="0"/>
              </a:rPr>
              <a:t>-</a:t>
            </a:r>
            <a:r>
              <a:rPr lang="ru-RU" sz="1200" b="0" i="0" kern="1200" dirty="0">
                <a:solidFill>
                  <a:schemeClr val="tx1"/>
                </a:solidFill>
                <a:effectLst/>
                <a:latin typeface="+mn-lt"/>
                <a:ea typeface="MS PGothic" pitchFamily="34" charset="-128"/>
                <a:cs typeface="ＭＳ Ｐゴシック" charset="0"/>
              </a:rPr>
              <a:t>криминал во форма на графикон. Анимацијата на слајдот покажува како законот за моделите на Комонвелтот и инструментот за соработка од Хараре ги исполнуваат основите на договорот за </a:t>
            </a:r>
            <a:r>
              <a:rPr lang="mk-MK" sz="1200" b="0" i="0" kern="1200" dirty="0" err="1">
                <a:solidFill>
                  <a:schemeClr val="tx1"/>
                </a:solidFill>
                <a:effectLst/>
                <a:latin typeface="+mn-lt"/>
                <a:ea typeface="MS PGothic" pitchFamily="34" charset="-128"/>
                <a:cs typeface="ＭＳ Ｐゴシック" charset="0"/>
              </a:rPr>
              <a:t>сајбер</a:t>
            </a:r>
            <a:r>
              <a:rPr lang="en-US" sz="1200" b="0" i="0" kern="1200" dirty="0">
                <a:solidFill>
                  <a:schemeClr val="tx1"/>
                </a:solidFill>
                <a:effectLst/>
                <a:latin typeface="+mn-lt"/>
                <a:ea typeface="MS PGothic" pitchFamily="34" charset="-128"/>
                <a:cs typeface="ＭＳ Ｐゴシック" charset="0"/>
              </a:rPr>
              <a:t>-</a:t>
            </a:r>
            <a:r>
              <a:rPr lang="ru-RU" sz="1200" b="0" i="0" kern="1200" dirty="0">
                <a:solidFill>
                  <a:schemeClr val="tx1"/>
                </a:solidFill>
                <a:effectLst/>
                <a:latin typeface="+mn-lt"/>
                <a:ea typeface="MS PGothic" pitchFamily="34" charset="-128"/>
                <a:cs typeface="ＭＳ Ｐゴシック" charset="0"/>
              </a:rPr>
              <a:t>криминал. </a:t>
            </a:r>
          </a:p>
          <a:p>
            <a:pPr rtl="0"/>
            <a:br>
              <a:rPr lang="ru-RU" sz="1200" b="0" i="0" kern="1200" dirty="0">
                <a:solidFill>
                  <a:schemeClr val="tx1"/>
                </a:solidFill>
                <a:effectLst/>
                <a:latin typeface="+mn-lt"/>
                <a:ea typeface="MS PGothic" pitchFamily="34" charset="-128"/>
                <a:cs typeface="ＭＳ Ｐゴシック" charset="0"/>
              </a:rPr>
            </a:br>
            <a:r>
              <a:rPr lang="ru-RU" sz="1200" b="0" i="0" kern="1200" dirty="0">
                <a:solidFill>
                  <a:schemeClr val="tx1"/>
                </a:solidFill>
                <a:effectLst/>
                <a:latin typeface="+mn-lt"/>
                <a:ea typeface="MS PGothic" pitchFamily="34" charset="-128"/>
                <a:cs typeface="ＭＳ Ｐゴシック" charset="0"/>
              </a:rPr>
              <a:t>Слајдот покажува дека инструментот за соработка од Хараре содржи</a:t>
            </a:r>
            <a:r>
              <a:rPr lang="ru-RU" sz="1200" b="0" i="0" kern="1200" baseline="0" dirty="0">
                <a:solidFill>
                  <a:schemeClr val="tx1"/>
                </a:solidFill>
                <a:effectLst/>
                <a:latin typeface="+mn-lt"/>
                <a:ea typeface="MS PGothic" pitchFamily="34" charset="-128"/>
                <a:cs typeface="ＭＳ Ｐゴシック" charset="0"/>
              </a:rPr>
              <a:t> кривични дела </a:t>
            </a:r>
            <a:r>
              <a:rPr lang="ru-RU" sz="1200" b="0" i="0" kern="1200" dirty="0">
                <a:solidFill>
                  <a:schemeClr val="tx1"/>
                </a:solidFill>
                <a:effectLst/>
                <a:latin typeface="+mn-lt"/>
                <a:ea typeface="MS PGothic" pitchFamily="34" charset="-128"/>
                <a:cs typeface="ＭＳ Ｐゴシック" charset="0"/>
              </a:rPr>
              <a:t>и процесни/истражни мерки во врска со </a:t>
            </a:r>
            <a:r>
              <a:rPr lang="mk-MK" sz="1200" b="0" i="0" kern="1200" dirty="0" err="1">
                <a:solidFill>
                  <a:schemeClr val="tx1"/>
                </a:solidFill>
                <a:effectLst/>
                <a:latin typeface="+mn-lt"/>
                <a:ea typeface="MS PGothic" pitchFamily="34" charset="-128"/>
                <a:cs typeface="ＭＳ Ｐゴシック" charset="0"/>
              </a:rPr>
              <a:t>сајбер</a:t>
            </a:r>
            <a:r>
              <a:rPr lang="en-US" sz="1200" b="0" i="0" kern="1200" dirty="0">
                <a:solidFill>
                  <a:schemeClr val="tx1"/>
                </a:solidFill>
                <a:effectLst/>
                <a:latin typeface="+mn-lt"/>
                <a:ea typeface="MS PGothic" pitchFamily="34" charset="-128"/>
                <a:cs typeface="ＭＳ Ｐゴシック" charset="0"/>
              </a:rPr>
              <a:t>-</a:t>
            </a:r>
            <a:r>
              <a:rPr lang="ru-RU" sz="1200" b="0" i="0" kern="1200" dirty="0">
                <a:solidFill>
                  <a:schemeClr val="tx1"/>
                </a:solidFill>
                <a:effectLst/>
                <a:latin typeface="+mn-lt"/>
                <a:ea typeface="MS PGothic" pitchFamily="34" charset="-128"/>
                <a:cs typeface="ＭＳ Ｐゴシック" charset="0"/>
              </a:rPr>
              <a:t>криминалот. </a:t>
            </a:r>
          </a:p>
          <a:p>
            <a:pPr rtl="0"/>
            <a:br>
              <a:rPr lang="ru-RU" sz="1200" b="0" i="0" kern="1200" dirty="0">
                <a:solidFill>
                  <a:schemeClr val="tx1"/>
                </a:solidFill>
                <a:effectLst/>
                <a:latin typeface="+mn-lt"/>
                <a:ea typeface="MS PGothic" pitchFamily="34" charset="-128"/>
                <a:cs typeface="ＭＳ Ｐゴシック" charset="0"/>
              </a:rPr>
            </a:br>
            <a:r>
              <a:rPr lang="ru-RU" sz="1200" b="0" i="0" kern="1200" dirty="0">
                <a:solidFill>
                  <a:schemeClr val="tx1"/>
                </a:solidFill>
                <a:effectLst/>
                <a:latin typeface="+mn-lt"/>
                <a:ea typeface="MS PGothic" pitchFamily="34" charset="-128"/>
                <a:cs typeface="ＭＳ Ｐゴシック" charset="0"/>
              </a:rPr>
              <a:t>Сепак, таа не содржи оперативна 24/7 мрежа,</a:t>
            </a:r>
            <a:r>
              <a:rPr lang="ru-RU" sz="1200" b="0" i="0" kern="1200" baseline="0" dirty="0">
                <a:solidFill>
                  <a:schemeClr val="tx1"/>
                </a:solidFill>
                <a:effectLst/>
                <a:latin typeface="+mn-lt"/>
                <a:ea typeface="MS PGothic" pitchFamily="34" charset="-128"/>
                <a:cs typeface="ＭＳ Ｐゴシック" charset="0"/>
              </a:rPr>
              <a:t> </a:t>
            </a:r>
            <a:r>
              <a:rPr lang="ru-RU" sz="1200" b="0" i="0" kern="1200" dirty="0">
                <a:solidFill>
                  <a:schemeClr val="tx1"/>
                </a:solidFill>
                <a:effectLst/>
                <a:latin typeface="+mn-lt"/>
                <a:ea typeface="MS PGothic" pitchFamily="34" charset="-128"/>
                <a:cs typeface="ＭＳ Ｐゴシック" charset="0"/>
              </a:rPr>
              <a:t>одредби поврзани со електронски докази и нема сеопфатна рамка за меѓународна соработка. </a:t>
            </a:r>
            <a:endParaRPr lang="en-GB" sz="1200" kern="1200" dirty="0">
              <a:solidFill>
                <a:schemeClr val="tx1"/>
              </a:solidFill>
              <a:latin typeface="+mn-lt"/>
              <a:ea typeface="MS PGothic" pitchFamily="34" charset="-128"/>
              <a:cs typeface="ＭＳ Ｐゴシック" charset="0"/>
            </a:endParaRPr>
          </a:p>
        </p:txBody>
      </p:sp>
      <p:sp>
        <p:nvSpPr>
          <p:cNvPr id="4" name="Slide Number Placeholder 3"/>
          <p:cNvSpPr>
            <a:spLocks noGrp="1"/>
          </p:cNvSpPr>
          <p:nvPr>
            <p:ph type="sldNum" sz="quarter" idx="5"/>
          </p:nvPr>
        </p:nvSpPr>
        <p:spPr/>
        <p:txBody>
          <a:bodyPr/>
          <a:lstStyle/>
          <a:p>
            <a:fld id="{C517488A-2FD4-4187-AAA7-AE40009BFB6A}" type="slidenum">
              <a:rPr lang="en-US" altLang="en-US" smtClean="0"/>
              <a:pPr/>
              <a:t>18</a:t>
            </a:fld>
            <a:endParaRPr lang="en-US" altLang="en-US"/>
          </a:p>
        </p:txBody>
      </p:sp>
    </p:spTree>
    <p:extLst>
      <p:ext uri="{BB962C8B-B14F-4D97-AF65-F5344CB8AC3E}">
        <p14:creationId xmlns:p14="http://schemas.microsoft.com/office/powerpoint/2010/main" val="392035246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ru-RU" sz="1200" b="0" i="0" kern="1200" dirty="0">
                <a:solidFill>
                  <a:schemeClr val="tx1"/>
                </a:solidFill>
                <a:effectLst/>
                <a:latin typeface="+mn-lt"/>
                <a:ea typeface="MS PGothic" pitchFamily="34" charset="-128"/>
                <a:cs typeface="ＭＳ Ｐゴシック" charset="0"/>
              </a:rPr>
              <a:t>Овој слајд ги покажува основните аспекти на договорот за сајбер-криминал во форма на графикон. Анимацијата на слајдот покажува како законите за модели на ITU (ICT4PAC/SADC/HIPCAR Model Law) ги исполнуваат основите на договорот за сајбер-криминал. </a:t>
            </a:r>
          </a:p>
          <a:p>
            <a:pPr rtl="0"/>
            <a:br>
              <a:rPr lang="ru-RU" sz="1200" b="0" i="0" kern="1200" dirty="0">
                <a:solidFill>
                  <a:schemeClr val="tx1"/>
                </a:solidFill>
                <a:effectLst/>
                <a:latin typeface="+mn-lt"/>
                <a:ea typeface="MS PGothic" pitchFamily="34" charset="-128"/>
                <a:cs typeface="ＭＳ Ｐゴシック" charset="0"/>
              </a:rPr>
            </a:br>
            <a:r>
              <a:rPr lang="ru-RU" sz="1200" b="0" i="0" kern="1200" dirty="0">
                <a:solidFill>
                  <a:schemeClr val="tx1"/>
                </a:solidFill>
                <a:effectLst/>
                <a:latin typeface="+mn-lt"/>
                <a:ea typeface="MS PGothic" pitchFamily="34" charset="-128"/>
                <a:cs typeface="ＭＳ Ｐゴシック" charset="0"/>
              </a:rPr>
              <a:t>Слајдот покажува дека инструментот за соработка од Хараре содржи</a:t>
            </a:r>
            <a:r>
              <a:rPr lang="ru-RU" sz="1200" b="0" i="0" kern="1200" baseline="0" dirty="0">
                <a:solidFill>
                  <a:schemeClr val="tx1"/>
                </a:solidFill>
                <a:effectLst/>
                <a:latin typeface="+mn-lt"/>
                <a:ea typeface="MS PGothic" pitchFamily="34" charset="-128"/>
                <a:cs typeface="ＭＳ Ｐゴシック" charset="0"/>
              </a:rPr>
              <a:t> кривични дела </a:t>
            </a:r>
            <a:r>
              <a:rPr lang="ru-RU" sz="1200" b="0" i="0" kern="1200" dirty="0">
                <a:solidFill>
                  <a:schemeClr val="tx1"/>
                </a:solidFill>
                <a:effectLst/>
                <a:latin typeface="+mn-lt"/>
                <a:ea typeface="MS PGothic" pitchFamily="34" charset="-128"/>
                <a:cs typeface="ＭＳ Ｐゴシック" charset="0"/>
              </a:rPr>
              <a:t>и процесни/истражни мерки во врска со </a:t>
            </a:r>
            <a:r>
              <a:rPr lang="mk-MK" sz="1200" b="0" i="0" kern="1200" dirty="0" err="1">
                <a:solidFill>
                  <a:schemeClr val="tx1"/>
                </a:solidFill>
                <a:effectLst/>
                <a:latin typeface="+mn-lt"/>
                <a:ea typeface="MS PGothic" pitchFamily="34" charset="-128"/>
                <a:cs typeface="ＭＳ Ｐゴシック" charset="0"/>
              </a:rPr>
              <a:t>сајбер</a:t>
            </a:r>
            <a:r>
              <a:rPr lang="en-US" sz="1200" b="0" i="0" kern="1200" dirty="0">
                <a:solidFill>
                  <a:schemeClr val="tx1"/>
                </a:solidFill>
                <a:effectLst/>
                <a:latin typeface="+mn-lt"/>
                <a:ea typeface="MS PGothic" pitchFamily="34" charset="-128"/>
                <a:cs typeface="ＭＳ Ｐゴシック" charset="0"/>
              </a:rPr>
              <a:t>-</a:t>
            </a:r>
            <a:r>
              <a:rPr lang="ru-RU" sz="1200" b="0" i="0" kern="1200" dirty="0">
                <a:solidFill>
                  <a:schemeClr val="tx1"/>
                </a:solidFill>
                <a:effectLst/>
                <a:latin typeface="+mn-lt"/>
                <a:ea typeface="MS PGothic" pitchFamily="34" charset="-128"/>
                <a:cs typeface="ＭＳ Ｐゴシック" charset="0"/>
              </a:rPr>
              <a:t>криминалот. </a:t>
            </a:r>
          </a:p>
          <a:p>
            <a:pPr rtl="0"/>
            <a:br>
              <a:rPr lang="ru-RU" sz="1200" b="0" i="0" kern="1200" dirty="0">
                <a:solidFill>
                  <a:schemeClr val="tx1"/>
                </a:solidFill>
                <a:effectLst/>
                <a:latin typeface="+mn-lt"/>
                <a:ea typeface="MS PGothic" pitchFamily="34" charset="-128"/>
                <a:cs typeface="ＭＳ Ｐゴシック" charset="0"/>
              </a:rPr>
            </a:br>
            <a:r>
              <a:rPr lang="ru-RU" sz="1200" b="0" i="0" kern="1200" dirty="0">
                <a:solidFill>
                  <a:schemeClr val="tx1"/>
                </a:solidFill>
                <a:effectLst/>
                <a:latin typeface="+mn-lt"/>
                <a:ea typeface="MS PGothic" pitchFamily="34" charset="-128"/>
                <a:cs typeface="ＭＳ Ｐゴシック" charset="0"/>
              </a:rPr>
              <a:t>Сепак, таа не содржи оперативна 24/7 мрежа,</a:t>
            </a:r>
            <a:r>
              <a:rPr lang="ru-RU" sz="1200" b="0" i="0" kern="1200" baseline="0" dirty="0">
                <a:solidFill>
                  <a:schemeClr val="tx1"/>
                </a:solidFill>
                <a:effectLst/>
                <a:latin typeface="+mn-lt"/>
                <a:ea typeface="MS PGothic" pitchFamily="34" charset="-128"/>
                <a:cs typeface="ＭＳ Ｐゴシック" charset="0"/>
              </a:rPr>
              <a:t> </a:t>
            </a:r>
            <a:r>
              <a:rPr lang="ru-RU" sz="1200" b="0" i="0" kern="1200" dirty="0">
                <a:solidFill>
                  <a:schemeClr val="tx1"/>
                </a:solidFill>
                <a:effectLst/>
                <a:latin typeface="+mn-lt"/>
                <a:ea typeface="MS PGothic" pitchFamily="34" charset="-128"/>
                <a:cs typeface="ＭＳ Ｐゴシック" charset="0"/>
              </a:rPr>
              <a:t>одредби поврзани со електронски докази и нема сеопфатна рамка за меѓународна соработка. </a:t>
            </a:r>
            <a:endParaRPr lang="en-GB" sz="1200" kern="1200" dirty="0">
              <a:solidFill>
                <a:schemeClr val="tx1"/>
              </a:solidFill>
              <a:latin typeface="+mn-lt"/>
              <a:ea typeface="MS PGothic" pitchFamily="34" charset="-128"/>
              <a:cs typeface="ＭＳ Ｐゴシック" charset="0"/>
            </a:endParaRPr>
          </a:p>
        </p:txBody>
      </p:sp>
      <p:sp>
        <p:nvSpPr>
          <p:cNvPr id="4" name="Slide Number Placeholder 3"/>
          <p:cNvSpPr>
            <a:spLocks noGrp="1"/>
          </p:cNvSpPr>
          <p:nvPr>
            <p:ph type="sldNum" sz="quarter" idx="5"/>
          </p:nvPr>
        </p:nvSpPr>
        <p:spPr/>
        <p:txBody>
          <a:bodyPr/>
          <a:lstStyle/>
          <a:p>
            <a:fld id="{C517488A-2FD4-4187-AAA7-AE40009BFB6A}" type="slidenum">
              <a:rPr lang="en-US" altLang="en-US" smtClean="0"/>
              <a:pPr/>
              <a:t>19</a:t>
            </a:fld>
            <a:endParaRPr lang="en-US" altLang="en-US"/>
          </a:p>
        </p:txBody>
      </p:sp>
    </p:spTree>
    <p:extLst>
      <p:ext uri="{BB962C8B-B14F-4D97-AF65-F5344CB8AC3E}">
        <p14:creationId xmlns:p14="http://schemas.microsoft.com/office/powerpoint/2010/main" val="125627216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1">
            <a:extLst>
              <a:ext uri="{FF2B5EF4-FFF2-40B4-BE49-F238E27FC236}">
                <a16:creationId xmlns:a16="http://schemas.microsoft.com/office/drawing/2014/main" id="{B15714A6-B05B-47A5-B92B-D727BD3A45D0}"/>
              </a:ext>
            </a:extLst>
          </p:cNvPr>
          <p:cNvSpPr>
            <a:spLocks noGrp="1"/>
          </p:cNvSpPr>
          <p:nvPr>
            <p:ph type="body" idx="1"/>
          </p:nvPr>
        </p:nvSpPr>
        <p:spPr/>
        <p:txBody>
          <a:bodyPr/>
          <a:lstStyle/>
          <a:p>
            <a:r>
              <a:rPr lang="mk-MK" sz="3600" dirty="0"/>
              <a:t>Оваа сесија ќе биде поделена на четири дела</a:t>
            </a:r>
            <a:r>
              <a:rPr lang="en-GB" sz="3600" dirty="0"/>
              <a:t>.</a:t>
            </a:r>
            <a:endParaRPr lang="mk-MK" sz="3600" dirty="0"/>
          </a:p>
          <a:p>
            <a:r>
              <a:rPr lang="mk-MK" sz="3600" dirty="0"/>
              <a:t>Првиот дел од сесијата ќе го разгледа опсегот и опфатот на Конвенцијата од Будимпешта.</a:t>
            </a:r>
            <a:r>
              <a:rPr lang="mk-MK" sz="3600" baseline="0" dirty="0"/>
              <a:t> Особено, ќе даде преглед на трите столба на Конвенцијата од Будимпешта – имено, материјалното право, процесното право и меѓународната соработка. Исто така, ќе обезбеди статистички податоци за бројот на Страни на </a:t>
            </a:r>
            <a:r>
              <a:rPr lang="mk-MK" sz="3600" dirty="0"/>
              <a:t>Конвенцијата од Будимпешта, бројот на потписнички и бројот на земјите</a:t>
            </a:r>
            <a:r>
              <a:rPr lang="mk-MK" sz="3600" baseline="0" dirty="0"/>
              <a:t> поканети да пристапат. Овој дел исто така ќе даде преглед на пристапот на Советот на Европа и различните проекти за градење капацитети што се во тек.</a:t>
            </a:r>
            <a:endParaRPr lang="mk-MK" sz="3600" dirty="0"/>
          </a:p>
          <a:p>
            <a:pPr rtl="0"/>
            <a:r>
              <a:rPr lang="ru-RU" sz="1200" b="0" i="0" kern="1200" dirty="0">
                <a:solidFill>
                  <a:schemeClr val="tx1"/>
                </a:solidFill>
                <a:effectLst/>
                <a:latin typeface="+mn-lt"/>
                <a:ea typeface="MS PGothic" pitchFamily="34" charset="-128"/>
                <a:cs typeface="ＭＳ Ｐゴシック" charset="0"/>
              </a:rPr>
              <a:t>Вториот дел од сесијата ќе ги објасни основните елементи на договорот за сајбер-криминал. Откако ќе се наведат различните елементи кои се неопходни за ефикасен договор за сајбер-криминал, слајдовите ја споредуваат Конвенцијата од Будимпешта со другите регионални договори за да покажат дека Конвенцијата од Будимпешта е најефективниот договор во однос на сајбер-криминалот. </a:t>
            </a:r>
          </a:p>
          <a:p>
            <a:r>
              <a:rPr lang="ru-RU" sz="1200" b="0" i="0" kern="1200" dirty="0">
                <a:solidFill>
                  <a:schemeClr val="tx1"/>
                </a:solidFill>
                <a:effectLst/>
                <a:latin typeface="+mn-lt"/>
                <a:ea typeface="MS PGothic" pitchFamily="34" charset="-128"/>
                <a:cs typeface="ＭＳ Ｐゴシック" charset="0"/>
              </a:rPr>
              <a:t>Третиот дел од сесијата ќе ги разгледа придобивките од Конвенцијата од Будимпешта, врз основа на неодамнешното издание на T-CY. </a:t>
            </a:r>
          </a:p>
          <a:p>
            <a:r>
              <a:rPr lang="ru-RU" sz="1200" b="0" i="0" kern="1200" dirty="0">
                <a:solidFill>
                  <a:schemeClr val="tx1"/>
                </a:solidFill>
                <a:effectLst/>
                <a:latin typeface="+mn-lt"/>
                <a:ea typeface="MS PGothic" pitchFamily="34" charset="-128"/>
                <a:cs typeface="ＭＳ Ｐゴシック" charset="0"/>
              </a:rPr>
              <a:t>Четвртиот дел од сесијата ќе разгледа неколку митови за Конвенцијата од Будимпешта и ќе се обиде да ги реши истите. </a:t>
            </a:r>
            <a:br>
              <a:rPr lang="ru-RU" sz="1200" b="0" i="0" kern="1200" dirty="0">
                <a:solidFill>
                  <a:schemeClr val="tx1"/>
                </a:solidFill>
                <a:effectLst/>
                <a:latin typeface="+mn-lt"/>
                <a:ea typeface="MS PGothic" pitchFamily="34" charset="-128"/>
                <a:cs typeface="ＭＳ Ｐゴシック" charset="0"/>
              </a:rPr>
            </a:br>
            <a:endParaRPr lang="mk-MK" sz="3600" dirty="0"/>
          </a:p>
          <a:p>
            <a:endParaRPr lang="mk-MK" sz="3600" dirty="0"/>
          </a:p>
          <a:p>
            <a:endParaRPr lang="mk-MK" sz="3600" dirty="0"/>
          </a:p>
          <a:p>
            <a:endParaRPr lang="en-GB" sz="3600" dirty="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ru-RU" sz="1200" b="0" i="0" kern="1200" dirty="0">
                <a:solidFill>
                  <a:schemeClr val="tx1"/>
                </a:solidFill>
                <a:effectLst/>
                <a:latin typeface="+mn-lt"/>
                <a:ea typeface="MS PGothic" pitchFamily="34" charset="-128"/>
                <a:cs typeface="ＭＳ Ｐゴシック" charset="0"/>
              </a:rPr>
              <a:t>Овој слајд ги покажува основните аспекти на договорот за сајбер-криминал во форма на графикон</a:t>
            </a:r>
            <a:r>
              <a:rPr lang="en-GB" sz="1200" kern="1200" dirty="0">
                <a:solidFill>
                  <a:schemeClr val="tx1"/>
                </a:solidFill>
                <a:latin typeface="+mn-lt"/>
                <a:ea typeface="MS PGothic" pitchFamily="34" charset="-128"/>
                <a:cs typeface="ＭＳ Ｐゴシック" charset="0"/>
              </a:rPr>
              <a:t>. </a:t>
            </a:r>
            <a:r>
              <a:rPr lang="ru-RU" sz="1200" b="0" i="0" kern="1200" dirty="0">
                <a:solidFill>
                  <a:schemeClr val="tx1"/>
                </a:solidFill>
                <a:effectLst/>
                <a:latin typeface="+mn-lt"/>
                <a:ea typeface="MS PGothic" pitchFamily="34" charset="-128"/>
                <a:cs typeface="ＭＳ Ｐゴシック" charset="0"/>
              </a:rPr>
              <a:t>Анимацијата на слајдот покажува како Конвенцијата на Африканската унија за сајбер-безбедност и заштита на личните податоци (Конвенција од Малабо) ги исполнува основите на договорот за сајбер-криминал. </a:t>
            </a:r>
          </a:p>
          <a:p>
            <a:pPr rtl="0"/>
            <a:br>
              <a:rPr lang="ru-RU" sz="1200" b="0" i="0" kern="1200" dirty="0">
                <a:solidFill>
                  <a:schemeClr val="tx1"/>
                </a:solidFill>
                <a:effectLst/>
                <a:latin typeface="+mn-lt"/>
                <a:ea typeface="MS PGothic" pitchFamily="34" charset="-128"/>
                <a:cs typeface="ＭＳ Ｐゴシック" charset="0"/>
              </a:rPr>
            </a:br>
            <a:r>
              <a:rPr lang="ru-RU" sz="1200" b="0" i="0" kern="1200" dirty="0">
                <a:solidFill>
                  <a:schemeClr val="tx1"/>
                </a:solidFill>
                <a:effectLst/>
                <a:latin typeface="+mn-lt"/>
                <a:ea typeface="MS PGothic" pitchFamily="34" charset="-128"/>
                <a:cs typeface="ＭＳ Ｐゴシック" charset="0"/>
              </a:rPr>
              <a:t>Слајдот покажува дека Конвенцијата од Малабо содржи неколку кривични дела и овластувања предвидени со Конвенцијата од Будимпешта. Сепак, Конвенцијата од Малабо не содржи обврзувачки одредби за меѓународна соработка, сеопфатни одредби во врска со електронски докази и оперативна 24/7 мрежа. </a:t>
            </a:r>
          </a:p>
          <a:p>
            <a:pPr rtl="0"/>
            <a:br>
              <a:rPr lang="ru-RU" sz="1200" b="0" i="0" kern="1200" dirty="0">
                <a:solidFill>
                  <a:schemeClr val="tx1"/>
                </a:solidFill>
                <a:effectLst/>
                <a:latin typeface="+mn-lt"/>
                <a:ea typeface="MS PGothic" pitchFamily="34" charset="-128"/>
                <a:cs typeface="ＭＳ Ｐゴシック" charset="0"/>
              </a:rPr>
            </a:br>
            <a:r>
              <a:rPr lang="ru-RU" sz="1200" b="0" i="0" kern="1200" dirty="0">
                <a:solidFill>
                  <a:schemeClr val="tx1"/>
                </a:solidFill>
                <a:effectLst/>
                <a:latin typeface="+mn-lt"/>
                <a:ea typeface="MS PGothic" pitchFamily="34" charset="-128"/>
                <a:cs typeface="ＭＳ Ｐゴシック" charset="0"/>
              </a:rPr>
              <a:t>Обучувачот треба да нагласи дека Конвенцијата на АУ не е во согласност со Конвенцијата од Будимпешта, туку ги надополнува одредбите на Конвенцијата од Будимпешта. Сепак, самостојно, членството во Конвенцијата на АУ не ќе им обезбеди на членовите целосна корист да бидат дел од сеопфатен глобален договор за сајбер-криминал и електронски докази. </a:t>
            </a:r>
            <a:endParaRPr lang="en-GB" sz="1200" kern="1200" dirty="0">
              <a:solidFill>
                <a:schemeClr val="tx1"/>
              </a:solidFill>
              <a:latin typeface="+mn-lt"/>
              <a:ea typeface="MS PGothic" pitchFamily="34" charset="-128"/>
              <a:cs typeface="ＭＳ Ｐゴシック" charset="0"/>
            </a:endParaRPr>
          </a:p>
        </p:txBody>
      </p:sp>
      <p:sp>
        <p:nvSpPr>
          <p:cNvPr id="4" name="Slide Number Placeholder 3"/>
          <p:cNvSpPr>
            <a:spLocks noGrp="1"/>
          </p:cNvSpPr>
          <p:nvPr>
            <p:ph type="sldNum" sz="quarter" idx="5"/>
          </p:nvPr>
        </p:nvSpPr>
        <p:spPr/>
        <p:txBody>
          <a:bodyPr/>
          <a:lstStyle/>
          <a:p>
            <a:fld id="{C517488A-2FD4-4187-AAA7-AE40009BFB6A}" type="slidenum">
              <a:rPr lang="en-US" altLang="en-US" smtClean="0"/>
              <a:pPr/>
              <a:t>20</a:t>
            </a:fld>
            <a:endParaRPr lang="en-US" altLang="en-US"/>
          </a:p>
        </p:txBody>
      </p:sp>
    </p:spTree>
    <p:extLst>
      <p:ext uri="{BB962C8B-B14F-4D97-AF65-F5344CB8AC3E}">
        <p14:creationId xmlns:p14="http://schemas.microsoft.com/office/powerpoint/2010/main" val="348360914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ru-RU" sz="1200" b="0" i="0" kern="1200" dirty="0">
                <a:solidFill>
                  <a:schemeClr val="tx1"/>
                </a:solidFill>
                <a:effectLst/>
                <a:latin typeface="+mn-lt"/>
                <a:ea typeface="MS PGothic" pitchFamily="34" charset="-128"/>
                <a:cs typeface="ＭＳ Ｐゴシック" charset="0"/>
              </a:rPr>
              <a:t>Овој слајд ги покажува основните аспекти на договорот за сајбер-криминал во форма на графикон</a:t>
            </a:r>
            <a:r>
              <a:rPr lang="en-GB" sz="1200" kern="1200" dirty="0">
                <a:solidFill>
                  <a:schemeClr val="tx1"/>
                </a:solidFill>
                <a:latin typeface="+mn-lt"/>
                <a:ea typeface="MS PGothic" pitchFamily="34" charset="-128"/>
                <a:cs typeface="ＭＳ Ｐゴシック" charset="0"/>
              </a:rPr>
              <a:t>. </a:t>
            </a:r>
            <a:r>
              <a:rPr lang="ru-RU" sz="1200" b="0" i="0" kern="1200" dirty="0">
                <a:solidFill>
                  <a:schemeClr val="tx1"/>
                </a:solidFill>
                <a:effectLst/>
                <a:latin typeface="+mn-lt"/>
                <a:ea typeface="MS PGothic" pitchFamily="34" charset="-128"/>
                <a:cs typeface="ＭＳ Ｐゴシック" charset="0"/>
              </a:rPr>
              <a:t>Анимацијата на слајдот покажува како Конвенцијата на Арапската лига за борба против информатичката технологија ги навредува повеќето од овие аспекти - сепак треба да се објасни дека во нејзините одредби недостасуваат многу специфични овластувања што се овозможени со Конвенцијата од Будимпешта и исто така немаат оперативна рамка за меѓународна соработка (иако може да се користи за регионална соработка помеѓу членките на Конвенцијата на Арапската лига)</a:t>
            </a:r>
            <a:r>
              <a:rPr lang="en-GB" sz="1200" kern="1200" dirty="0">
                <a:solidFill>
                  <a:schemeClr val="tx1"/>
                </a:solidFill>
                <a:latin typeface="+mn-lt"/>
                <a:ea typeface="MS PGothic" pitchFamily="34" charset="-128"/>
                <a:cs typeface="ＭＳ Ｐゴシック" charset="0"/>
              </a:rPr>
              <a:t>.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en-GB" sz="1200" kern="1200" dirty="0">
              <a:solidFill>
                <a:schemeClr val="tx1"/>
              </a:solidFill>
              <a:latin typeface="+mn-lt"/>
              <a:ea typeface="MS PGothic" pitchFamily="34" charset="-128"/>
              <a:cs typeface="ＭＳ Ｐゴシック" charset="0"/>
            </a:endParaRPr>
          </a:p>
          <a:p>
            <a:pPr rtl="0"/>
            <a:r>
              <a:rPr lang="ru-RU" sz="1200" b="0" i="0" kern="1200" dirty="0">
                <a:solidFill>
                  <a:schemeClr val="tx1"/>
                </a:solidFill>
                <a:effectLst/>
                <a:latin typeface="+mn-lt"/>
                <a:ea typeface="MS PGothic" pitchFamily="34" charset="-128"/>
                <a:cs typeface="ＭＳ Ｐゴシック" charset="0"/>
              </a:rPr>
              <a:t>Исто така, треба да се спомене дека членството во оваа Конвенција е ограничено на членки на Арапската лига и затоа не е вистински глобален договор за сајбер-криминал - што е суштински квалитет на сеопфатен договор бидејќи сајбер-криминалот и електронските докази, по својата природа, се транснационални.</a:t>
            </a:r>
            <a:endParaRPr lang="en-GB" sz="1200" kern="1200" dirty="0">
              <a:solidFill>
                <a:schemeClr val="tx1"/>
              </a:solidFill>
              <a:latin typeface="+mn-lt"/>
              <a:ea typeface="MS PGothic" pitchFamily="34" charset="-128"/>
              <a:cs typeface="ＭＳ Ｐゴシック" charset="0"/>
            </a:endParaRPr>
          </a:p>
        </p:txBody>
      </p:sp>
      <p:sp>
        <p:nvSpPr>
          <p:cNvPr id="4" name="Slide Number Placeholder 3"/>
          <p:cNvSpPr>
            <a:spLocks noGrp="1"/>
          </p:cNvSpPr>
          <p:nvPr>
            <p:ph type="sldNum" sz="quarter" idx="5"/>
          </p:nvPr>
        </p:nvSpPr>
        <p:spPr/>
        <p:txBody>
          <a:bodyPr/>
          <a:lstStyle/>
          <a:p>
            <a:fld id="{C517488A-2FD4-4187-AAA7-AE40009BFB6A}" type="slidenum">
              <a:rPr lang="en-US" altLang="en-US" smtClean="0"/>
              <a:pPr/>
              <a:t>21</a:t>
            </a:fld>
            <a:endParaRPr lang="en-US" altLang="en-US"/>
          </a:p>
        </p:txBody>
      </p:sp>
    </p:spTree>
    <p:extLst>
      <p:ext uri="{BB962C8B-B14F-4D97-AF65-F5344CB8AC3E}">
        <p14:creationId xmlns:p14="http://schemas.microsoft.com/office/powerpoint/2010/main" val="62154050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ru-RU" dirty="0"/>
              <a:t>Точен одговор е ѓ) Сѐ од горенаведеното</a:t>
            </a:r>
            <a:endParaRPr lang="en-GB"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22</a:t>
            </a:fld>
            <a:endParaRPr lang="en-US"/>
          </a:p>
        </p:txBody>
      </p:sp>
    </p:spTree>
    <p:extLst>
      <p:ext uri="{BB962C8B-B14F-4D97-AF65-F5344CB8AC3E}">
        <p14:creationId xmlns:p14="http://schemas.microsoft.com/office/powerpoint/2010/main" val="228421753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ru-RU" dirty="0"/>
              <a:t>Точен одговор е ѓ) Сѐ од горенаведеното</a:t>
            </a:r>
            <a:endParaRPr lang="en-GB"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23</a:t>
            </a:fld>
            <a:endParaRPr lang="en-US"/>
          </a:p>
        </p:txBody>
      </p:sp>
    </p:spTree>
    <p:extLst>
      <p:ext uri="{BB962C8B-B14F-4D97-AF65-F5344CB8AC3E}">
        <p14:creationId xmlns:p14="http://schemas.microsoft.com/office/powerpoint/2010/main" val="132122831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mk-MK" dirty="0"/>
              <a:t>Точен одговор се </a:t>
            </a:r>
            <a:r>
              <a:rPr lang="en-US" dirty="0"/>
              <a:t>b)</a:t>
            </a:r>
            <a:r>
              <a:rPr lang="mk-MK" dirty="0"/>
              <a:t> Сајбер-безбедност</a:t>
            </a:r>
            <a:r>
              <a:rPr lang="en-US" dirty="0"/>
              <a:t> </a:t>
            </a:r>
            <a:r>
              <a:rPr lang="mk-MK" dirty="0"/>
              <a:t>и</a:t>
            </a:r>
            <a:r>
              <a:rPr lang="en-US" dirty="0"/>
              <a:t> d) </a:t>
            </a:r>
            <a:r>
              <a:rPr lang="mk-MK" dirty="0"/>
              <a:t>Национална безбедност</a:t>
            </a:r>
            <a:endParaRPr lang="en-GB"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24</a:t>
            </a:fld>
            <a:endParaRPr lang="en-US"/>
          </a:p>
        </p:txBody>
      </p:sp>
    </p:spTree>
    <p:extLst>
      <p:ext uri="{BB962C8B-B14F-4D97-AF65-F5344CB8AC3E}">
        <p14:creationId xmlns:p14="http://schemas.microsoft.com/office/powerpoint/2010/main" val="272176768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mk-MK" dirty="0"/>
              <a:t>Точен одговор се </a:t>
            </a:r>
            <a:r>
              <a:rPr lang="en-US" dirty="0"/>
              <a:t>b)</a:t>
            </a:r>
            <a:r>
              <a:rPr lang="mk-MK" dirty="0"/>
              <a:t> Сајбер-безбедност</a:t>
            </a:r>
            <a:r>
              <a:rPr lang="en-US" dirty="0"/>
              <a:t> </a:t>
            </a:r>
            <a:r>
              <a:rPr lang="mk-MK" dirty="0"/>
              <a:t>и</a:t>
            </a:r>
            <a:r>
              <a:rPr lang="en-US" dirty="0"/>
              <a:t> d) </a:t>
            </a:r>
            <a:r>
              <a:rPr lang="mk-MK" dirty="0"/>
              <a:t>Национална безбедност</a:t>
            </a:r>
            <a:endParaRPr lang="en-GB"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25</a:t>
            </a:fld>
            <a:endParaRPr lang="en-US"/>
          </a:p>
        </p:txBody>
      </p:sp>
    </p:spTree>
    <p:extLst>
      <p:ext uri="{BB962C8B-B14F-4D97-AF65-F5344CB8AC3E}">
        <p14:creationId xmlns:p14="http://schemas.microsoft.com/office/powerpoint/2010/main" val="2466342184"/>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ru-RU" sz="1200" b="0" i="0" kern="1200" dirty="0">
                <a:solidFill>
                  <a:schemeClr val="tx1"/>
                </a:solidFill>
                <a:effectLst/>
                <a:latin typeface="+mn-lt"/>
                <a:ea typeface="MS PGothic" pitchFamily="34" charset="-128"/>
                <a:cs typeface="ＭＳ Ｐゴシック" charset="0"/>
              </a:rPr>
              <a:t>Ова е воведниот слајд за третиот дел од сесијата. Обучувачот треба да објасни дека овој дел ќе ги разгледа придобивките од Конвенцијата од Будимпешта, врз основа на неодамнешната</a:t>
            </a:r>
            <a:r>
              <a:rPr lang="ru-RU" sz="1200" b="0" i="0" kern="1200" baseline="0" dirty="0">
                <a:solidFill>
                  <a:schemeClr val="tx1"/>
                </a:solidFill>
                <a:effectLst/>
                <a:latin typeface="+mn-lt"/>
                <a:ea typeface="MS PGothic" pitchFamily="34" charset="-128"/>
                <a:cs typeface="ＭＳ Ｐゴシック" charset="0"/>
              </a:rPr>
              <a:t> објава </a:t>
            </a:r>
            <a:r>
              <a:rPr lang="ru-RU" sz="1200" b="0" i="0" kern="1200" dirty="0">
                <a:solidFill>
                  <a:schemeClr val="tx1"/>
                </a:solidFill>
                <a:effectLst/>
                <a:latin typeface="+mn-lt"/>
                <a:ea typeface="MS PGothic" pitchFamily="34" charset="-128"/>
                <a:cs typeface="ＭＳ Ｐゴシック" charset="0"/>
              </a:rPr>
              <a:t>на T-CY. </a:t>
            </a:r>
            <a:endParaRPr lang="en-GB" dirty="0"/>
          </a:p>
        </p:txBody>
      </p:sp>
      <p:sp>
        <p:nvSpPr>
          <p:cNvPr id="4" name="Slide Number Placeholder 3"/>
          <p:cNvSpPr>
            <a:spLocks noGrp="1"/>
          </p:cNvSpPr>
          <p:nvPr>
            <p:ph type="sldNum" sz="quarter" idx="5"/>
          </p:nvPr>
        </p:nvSpPr>
        <p:spPr/>
        <p:txBody>
          <a:bodyPr/>
          <a:lstStyle/>
          <a:p>
            <a:fld id="{C517488A-2FD4-4187-AAA7-AE40009BFB6A}" type="slidenum">
              <a:rPr lang="en-US" altLang="en-US" smtClean="0"/>
              <a:pPr/>
              <a:t>26</a:t>
            </a:fld>
            <a:endParaRPr lang="en-US" altLang="en-US"/>
          </a:p>
        </p:txBody>
      </p:sp>
    </p:spTree>
    <p:extLst>
      <p:ext uri="{BB962C8B-B14F-4D97-AF65-F5344CB8AC3E}">
        <p14:creationId xmlns:p14="http://schemas.microsoft.com/office/powerpoint/2010/main" val="2426068582"/>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Slide Image Placeholder 1"/>
          <p:cNvSpPr>
            <a:spLocks noGrp="1" noRot="1" noChangeAspect="1" noTextEdit="1"/>
          </p:cNvSpPr>
          <p:nvPr>
            <p:ph type="sldImg"/>
          </p:nvPr>
        </p:nvSpPr>
        <p:spPr bwMode="auto">
          <a:xfrm>
            <a:off x="1143000" y="685800"/>
            <a:ext cx="4572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normAutofit/>
          </a:bodyPr>
          <a:lstStyle/>
          <a:p>
            <a:pPr rtl="0"/>
            <a:r>
              <a:rPr lang="ru-RU" sz="1200" b="0" i="0" kern="1200" dirty="0">
                <a:solidFill>
                  <a:schemeClr val="tx1"/>
                </a:solidFill>
                <a:effectLst/>
                <a:latin typeface="+mn-lt"/>
                <a:ea typeface="MS PGothic" pitchFamily="34" charset="-128"/>
                <a:cs typeface="ＭＳ Ｐゴシック" charset="0"/>
              </a:rPr>
              <a:t>Овој слајд покажува слика од екранот објавен од Конвенцијата на комитетот за сајбер-криминал (T-CY) за придобивките и влијанието во пракса од Конвенцијата од Будимпешта. Обучувачот може да објасни дека следните неколку слајдови ќе резимираат некои од клучните придобивки на Конвенцијата од Будимпешта, како што е образложено во овој извештај. </a:t>
            </a:r>
          </a:p>
          <a:p>
            <a:endParaRPr lang="en-US" dirty="0"/>
          </a:p>
          <a:p>
            <a:pPr marL="0" indent="0" eaLnBrk="1" hangingPunct="1">
              <a:spcBef>
                <a:spcPct val="0"/>
              </a:spcBef>
              <a:buFontTx/>
              <a:buNone/>
            </a:pPr>
            <a:r>
              <a:rPr lang="mk-MK" dirty="0"/>
              <a:t>Целосниот извештај е достапен на</a:t>
            </a:r>
            <a:r>
              <a:rPr lang="en-US" dirty="0"/>
              <a:t>:  https://www.coe.int/en/web/cybercrime/-/the-budapest-convention-on-cybercrime-in-operation-new-t-cy-report</a:t>
            </a:r>
          </a:p>
          <a:p>
            <a:pPr marL="0" indent="0" eaLnBrk="1" hangingPunct="1">
              <a:spcBef>
                <a:spcPct val="0"/>
              </a:spcBef>
              <a:buFontTx/>
              <a:buNone/>
            </a:pPr>
            <a:endParaRPr lang="en-US" dirty="0"/>
          </a:p>
        </p:txBody>
      </p:sp>
      <p:sp>
        <p:nvSpPr>
          <p:cNvPr id="614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MS PGothic" panose="020B0600070205080204" pitchFamily="34" charset="-128"/>
              </a:defRPr>
            </a:lvl1pPr>
            <a:lvl2pPr marL="742950" indent="-285750">
              <a:defRPr>
                <a:solidFill>
                  <a:schemeClr val="tx1"/>
                </a:solidFill>
                <a:latin typeface="Calibri" panose="020F0502020204030204" pitchFamily="34" charset="0"/>
                <a:ea typeface="MS PGothic" panose="020B0600070205080204" pitchFamily="34" charset="-128"/>
              </a:defRPr>
            </a:lvl2pPr>
            <a:lvl3pPr marL="1143000" indent="-228600">
              <a:defRPr>
                <a:solidFill>
                  <a:schemeClr val="tx1"/>
                </a:solidFill>
                <a:latin typeface="Calibri" panose="020F0502020204030204" pitchFamily="34" charset="0"/>
                <a:ea typeface="MS PGothic" panose="020B0600070205080204" pitchFamily="34" charset="-128"/>
              </a:defRPr>
            </a:lvl3pPr>
            <a:lvl4pPr marL="1600200" indent="-228600">
              <a:defRPr>
                <a:solidFill>
                  <a:schemeClr val="tx1"/>
                </a:solidFill>
                <a:latin typeface="Calibri" panose="020F0502020204030204" pitchFamily="34" charset="0"/>
                <a:ea typeface="MS PGothic" panose="020B0600070205080204" pitchFamily="34" charset="-128"/>
              </a:defRPr>
            </a:lvl4pPr>
            <a:lvl5pPr marL="2057400" indent="-228600">
              <a:defRPr>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9pPr>
          </a:lstStyle>
          <a:p>
            <a:fld id="{7F7D2884-E1E8-43FA-B792-FB9C64BFAB7C}" type="slidenum">
              <a:rPr lang="fr-FR"/>
              <a:pPr/>
              <a:t>27</a:t>
            </a:fld>
            <a:endParaRPr lang="fr-FR"/>
          </a:p>
        </p:txBody>
      </p:sp>
    </p:spTree>
    <p:extLst>
      <p:ext uri="{BB962C8B-B14F-4D97-AF65-F5344CB8AC3E}">
        <p14:creationId xmlns:p14="http://schemas.microsoft.com/office/powerpoint/2010/main" val="32227921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ru-RU" sz="1200" b="0" i="0" kern="1200" dirty="0">
                <a:solidFill>
                  <a:schemeClr val="tx1"/>
                </a:solidFill>
                <a:effectLst/>
                <a:latin typeface="+mn-lt"/>
                <a:ea typeface="MS PGothic" pitchFamily="34" charset="-128"/>
                <a:cs typeface="ＭＳ Ｐゴシック" charset="0"/>
              </a:rPr>
              <a:t>Обучувачот треба да го пушти видеото прикажано на овој слајд, што ќе ги запознае претставниците со содржината на извештајот, што ќе биде образложено во следните слајдови. </a:t>
            </a:r>
            <a:endParaRPr lang="en-PK" dirty="0"/>
          </a:p>
        </p:txBody>
      </p:sp>
      <p:sp>
        <p:nvSpPr>
          <p:cNvPr id="4" name="Slide Number Placeholder 3"/>
          <p:cNvSpPr>
            <a:spLocks noGrp="1"/>
          </p:cNvSpPr>
          <p:nvPr>
            <p:ph type="sldNum" sz="quarter" idx="5"/>
          </p:nvPr>
        </p:nvSpPr>
        <p:spPr/>
        <p:txBody>
          <a:bodyPr/>
          <a:lstStyle/>
          <a:p>
            <a:fld id="{C517488A-2FD4-4187-AAA7-AE40009BFB6A}" type="slidenum">
              <a:rPr lang="en-US" altLang="en-US" smtClean="0"/>
              <a:pPr/>
              <a:t>28</a:t>
            </a:fld>
            <a:endParaRPr lang="en-US" altLang="en-US"/>
          </a:p>
        </p:txBody>
      </p:sp>
    </p:spTree>
    <p:extLst>
      <p:ext uri="{BB962C8B-B14F-4D97-AF65-F5344CB8AC3E}">
        <p14:creationId xmlns:p14="http://schemas.microsoft.com/office/powerpoint/2010/main" val="3999856048"/>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Slide Image Placeholder 1"/>
          <p:cNvSpPr>
            <a:spLocks noGrp="1" noRot="1" noChangeAspect="1" noTextEdit="1"/>
          </p:cNvSpPr>
          <p:nvPr>
            <p:ph type="sldImg"/>
          </p:nvPr>
        </p:nvSpPr>
        <p:spPr bwMode="auto">
          <a:xfrm>
            <a:off x="1143000" y="685800"/>
            <a:ext cx="4572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normAutofit/>
          </a:bodyPr>
          <a:lstStyle/>
          <a:p>
            <a:pPr rtl="0"/>
            <a:r>
              <a:rPr lang="ru-RU" sz="1200" b="0" i="0" kern="1200" dirty="0">
                <a:solidFill>
                  <a:schemeClr val="tx1"/>
                </a:solidFill>
                <a:effectLst/>
                <a:latin typeface="+mn-lt"/>
                <a:ea typeface="MS PGothic" pitchFamily="34" charset="-128"/>
                <a:cs typeface="ＭＳ Ｐゴシック" charset="0"/>
              </a:rPr>
              <a:t>Овој слајд покажува како Конвенцијата од Будимпешта имала влијание врз домашните законодавства на земјите ширум светот. Важно е да се нагласи дека Конвенцијата од Будимпешта не само што влијаела врз законодавството на страните на Конвенцијата од Будимпешта, туку и на земјите кои не се членки на Конвенцијата од Будимпешта, кои сѐ повеќе ја користат Конвенцијата од Будимпешта како упатство за реформа на нивното законодавство. </a:t>
            </a:r>
            <a:endParaRPr lang="mk-MK" sz="1200" b="0" i="0" kern="1200" dirty="0">
              <a:solidFill>
                <a:schemeClr val="tx1"/>
              </a:solidFill>
              <a:effectLst/>
              <a:latin typeface="+mn-lt"/>
              <a:ea typeface="MS PGothic" pitchFamily="34" charset="-128"/>
              <a:cs typeface="ＭＳ Ｐゴシック" charset="0"/>
            </a:endParaRPr>
          </a:p>
          <a:p>
            <a:pPr rtl="0"/>
            <a:endParaRPr lang="mk-MK" sz="1200" b="0" i="0" kern="1200" dirty="0">
              <a:solidFill>
                <a:schemeClr val="tx1"/>
              </a:solidFill>
              <a:effectLst/>
              <a:latin typeface="+mn-lt"/>
              <a:ea typeface="MS PGothic" pitchFamily="34" charset="-128"/>
              <a:cs typeface="ＭＳ Ｐゴシック" charset="0"/>
            </a:endParaRPr>
          </a:p>
          <a:p>
            <a:pPr rtl="0"/>
            <a:r>
              <a:rPr lang="ru-RU" sz="1200" b="0" i="0" kern="1200" dirty="0">
                <a:solidFill>
                  <a:schemeClr val="tx1"/>
                </a:solidFill>
                <a:effectLst/>
                <a:latin typeface="+mn-lt"/>
                <a:ea typeface="MS PGothic" pitchFamily="34" charset="-128"/>
                <a:cs typeface="ＭＳ Ｐゴシック" charset="0"/>
              </a:rPr>
              <a:t>Слајдот покажува статистика од извештајот на T-CY, вклучително и како 39% од сите земји имаат врска со Конвенцијата од Будимпешта – кои или пристапиле, потпишале или биле поканети да пристапат кон Конвенцијата од Будимпешта. </a:t>
            </a:r>
          </a:p>
        </p:txBody>
      </p:sp>
      <p:sp>
        <p:nvSpPr>
          <p:cNvPr id="614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MS PGothic" panose="020B0600070205080204" pitchFamily="34" charset="-128"/>
              </a:defRPr>
            </a:lvl1pPr>
            <a:lvl2pPr marL="742950" indent="-285750">
              <a:defRPr>
                <a:solidFill>
                  <a:schemeClr val="tx1"/>
                </a:solidFill>
                <a:latin typeface="Calibri" panose="020F0502020204030204" pitchFamily="34" charset="0"/>
                <a:ea typeface="MS PGothic" panose="020B0600070205080204" pitchFamily="34" charset="-128"/>
              </a:defRPr>
            </a:lvl2pPr>
            <a:lvl3pPr marL="1143000" indent="-228600">
              <a:defRPr>
                <a:solidFill>
                  <a:schemeClr val="tx1"/>
                </a:solidFill>
                <a:latin typeface="Calibri" panose="020F0502020204030204" pitchFamily="34" charset="0"/>
                <a:ea typeface="MS PGothic" panose="020B0600070205080204" pitchFamily="34" charset="-128"/>
              </a:defRPr>
            </a:lvl3pPr>
            <a:lvl4pPr marL="1600200" indent="-228600">
              <a:defRPr>
                <a:solidFill>
                  <a:schemeClr val="tx1"/>
                </a:solidFill>
                <a:latin typeface="Calibri" panose="020F0502020204030204" pitchFamily="34" charset="0"/>
                <a:ea typeface="MS PGothic" panose="020B0600070205080204" pitchFamily="34" charset="-128"/>
              </a:defRPr>
            </a:lvl4pPr>
            <a:lvl5pPr marL="2057400" indent="-228600">
              <a:defRPr>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9pPr>
          </a:lstStyle>
          <a:p>
            <a:fld id="{7F7D2884-E1E8-43FA-B792-FB9C64BFAB7C}" type="slidenum">
              <a:rPr lang="fr-FR"/>
              <a:pPr/>
              <a:t>29</a:t>
            </a:fld>
            <a:endParaRPr lang="fr-FR"/>
          </a:p>
        </p:txBody>
      </p:sp>
    </p:spTree>
    <p:extLst>
      <p:ext uri="{BB962C8B-B14F-4D97-AF65-F5344CB8AC3E}">
        <p14:creationId xmlns:p14="http://schemas.microsoft.com/office/powerpoint/2010/main" val="10482853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1">
            <a:extLst>
              <a:ext uri="{FF2B5EF4-FFF2-40B4-BE49-F238E27FC236}">
                <a16:creationId xmlns:a16="http://schemas.microsoft.com/office/drawing/2014/main" id="{B15714A6-B05B-47A5-B92B-D727BD3A45D0}"/>
              </a:ext>
            </a:extLst>
          </p:cNvPr>
          <p:cNvSpPr>
            <a:spLocks noGrp="1"/>
          </p:cNvSpPr>
          <p:nvPr>
            <p:ph type="body" idx="1"/>
          </p:nvPr>
        </p:nvSpPr>
        <p:spPr/>
        <p:txBody>
          <a:bodyPr/>
          <a:lstStyle/>
          <a:p>
            <a:pPr rtl="0"/>
            <a:r>
              <a:rPr lang="ru-RU" sz="3600" dirty="0"/>
              <a:t>Да им се обезбеди на учесниците преглед на Конвенцијата од Будимпешта, вклучувајќи го и нејзиниот опфат и придобивките од тоа да се стане страна.</a:t>
            </a:r>
            <a:r>
              <a:rPr lang="en-GB" sz="3600" dirty="0"/>
              <a:t> </a:t>
            </a:r>
            <a:r>
              <a:rPr lang="ru-RU" sz="1200" b="0" i="0" kern="1200" dirty="0">
                <a:solidFill>
                  <a:schemeClr val="tx1"/>
                </a:solidFill>
                <a:effectLst/>
                <a:latin typeface="+mn-lt"/>
                <a:ea typeface="MS PGothic" pitchFamily="34" charset="-128"/>
                <a:cs typeface="ＭＳ Ｐゴシック" charset="0"/>
              </a:rPr>
              <a:t>Обучувачот можеби ќе сака да нагласи дека следните сесии подетално ќе ги разгледаат одредбите на Конвенцијата од Будимпешта - особено нејзиното материјално право, процесно право и одредбите за меѓународна соработка.</a:t>
            </a:r>
            <a:endParaRPr lang="en-GB" sz="3600" dirty="0"/>
          </a:p>
        </p:txBody>
      </p:sp>
    </p:spTree>
    <p:extLst>
      <p:ext uri="{BB962C8B-B14F-4D97-AF65-F5344CB8AC3E}">
        <p14:creationId xmlns:p14="http://schemas.microsoft.com/office/powerpoint/2010/main" val="2157838850"/>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mk-MK" dirty="0"/>
              <a:t>Овој слајд прикажува различни земји кои</a:t>
            </a:r>
            <a:r>
              <a:rPr lang="mk-MK" baseline="0" dirty="0"/>
              <a:t> ја ратификувале Конвенцијата од Будимпешта, кои ја потпишале Конвенцијата од Будимпешта, кои се поканети да пристапат кон Конвенцијата од Будимпешта и земјите што ја користат Конвенцијата од Будимпешта како упатство за развој на домашното законодавство. Обучувачот може да го искористи овој слајд за да демонстрира дека Конвенцијата од Будимпешта е навистина глобален договор.</a:t>
            </a:r>
            <a:endParaRPr lang="en-PK" dirty="0"/>
          </a:p>
        </p:txBody>
      </p:sp>
      <p:sp>
        <p:nvSpPr>
          <p:cNvPr id="4" name="Slide Number Placeholder 3"/>
          <p:cNvSpPr>
            <a:spLocks noGrp="1"/>
          </p:cNvSpPr>
          <p:nvPr>
            <p:ph type="sldNum" sz="quarter" idx="5"/>
          </p:nvPr>
        </p:nvSpPr>
        <p:spPr/>
        <p:txBody>
          <a:bodyPr/>
          <a:lstStyle/>
          <a:p>
            <a:fld id="{C517488A-2FD4-4187-AAA7-AE40009BFB6A}" type="slidenum">
              <a:rPr lang="en-US" altLang="en-US" smtClean="0"/>
              <a:pPr/>
              <a:t>30</a:t>
            </a:fld>
            <a:endParaRPr lang="en-US" altLang="en-US"/>
          </a:p>
        </p:txBody>
      </p:sp>
    </p:spTree>
    <p:extLst>
      <p:ext uri="{BB962C8B-B14F-4D97-AF65-F5344CB8AC3E}">
        <p14:creationId xmlns:p14="http://schemas.microsoft.com/office/powerpoint/2010/main" val="4287744449"/>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Slide Image Placeholder 1"/>
          <p:cNvSpPr>
            <a:spLocks noGrp="1" noRot="1" noChangeAspect="1" noTextEdit="1"/>
          </p:cNvSpPr>
          <p:nvPr>
            <p:ph type="sldImg"/>
          </p:nvPr>
        </p:nvSpPr>
        <p:spPr bwMode="auto">
          <a:xfrm>
            <a:off x="1143000" y="685800"/>
            <a:ext cx="4572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normAutofit/>
          </a:bodyPr>
          <a:lstStyle/>
          <a:p>
            <a:pPr rtl="0"/>
            <a:r>
              <a:rPr lang="ru-RU" sz="1200" b="0" i="0" kern="1200" dirty="0">
                <a:solidFill>
                  <a:schemeClr val="tx1"/>
                </a:solidFill>
                <a:effectLst/>
                <a:latin typeface="+mn-lt"/>
                <a:ea typeface="MS PGothic" pitchFamily="34" charset="-128"/>
                <a:cs typeface="ＭＳ Ｐゴシック" charset="0"/>
              </a:rPr>
              <a:t>Овој слајд се надоврзува на статистичките податоци споделени од извештајот на T-CY. Може да се користи од обучувачот за да објасни како во однос на материјалните одредби и процесните одредби, околу половина од земјите ширум светот имаат усвоено одредби што одговараат на Конвенцијата од Будимпешта. </a:t>
            </a:r>
          </a:p>
          <a:p>
            <a:pPr rtl="0"/>
            <a:br>
              <a:rPr lang="ru-RU" sz="1200" b="0" i="0" kern="1200" dirty="0">
                <a:solidFill>
                  <a:schemeClr val="tx1"/>
                </a:solidFill>
                <a:effectLst/>
                <a:latin typeface="+mn-lt"/>
                <a:ea typeface="MS PGothic" pitchFamily="34" charset="-128"/>
                <a:cs typeface="ＭＳ Ｐゴシック" charset="0"/>
              </a:rPr>
            </a:br>
            <a:r>
              <a:rPr lang="ru-RU" sz="1200" b="0" i="0" kern="1200" dirty="0">
                <a:solidFill>
                  <a:schemeClr val="tx1"/>
                </a:solidFill>
                <a:effectLst/>
                <a:latin typeface="+mn-lt"/>
                <a:ea typeface="MS PGothic" pitchFamily="34" charset="-128"/>
                <a:cs typeface="ＭＳ Ｐゴシック" charset="0"/>
              </a:rPr>
              <a:t>Генерално, 79% од земјите ја користеа Конвенцијата од Будимпешта како упатство или извор за реформа на нивното законодавство за сајбер-криминал. Обучувачот може да ги користи овие слајдови за да го покаже влијанието на Конвенцијата од Будимпешта - и како тоа ги надминува земјите што пристапиле, потпишале или биле поканети да пристапат на Конвенцијата од Будимпешта. </a:t>
            </a:r>
          </a:p>
          <a:p>
            <a:br>
              <a:rPr lang="ru-RU" sz="1200" b="0" i="0" kern="1200" dirty="0">
                <a:solidFill>
                  <a:schemeClr val="tx1"/>
                </a:solidFill>
                <a:effectLst/>
                <a:latin typeface="+mn-lt"/>
                <a:ea typeface="MS PGothic" pitchFamily="34" charset="-128"/>
                <a:cs typeface="ＭＳ Ｐゴシック" charset="0"/>
              </a:rPr>
            </a:br>
            <a:endParaRPr lang="en-US" dirty="0"/>
          </a:p>
        </p:txBody>
      </p:sp>
      <p:sp>
        <p:nvSpPr>
          <p:cNvPr id="614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MS PGothic" panose="020B0600070205080204" pitchFamily="34" charset="-128"/>
              </a:defRPr>
            </a:lvl1pPr>
            <a:lvl2pPr marL="742950" indent="-285750">
              <a:defRPr>
                <a:solidFill>
                  <a:schemeClr val="tx1"/>
                </a:solidFill>
                <a:latin typeface="Calibri" panose="020F0502020204030204" pitchFamily="34" charset="0"/>
                <a:ea typeface="MS PGothic" panose="020B0600070205080204" pitchFamily="34" charset="-128"/>
              </a:defRPr>
            </a:lvl2pPr>
            <a:lvl3pPr marL="1143000" indent="-228600">
              <a:defRPr>
                <a:solidFill>
                  <a:schemeClr val="tx1"/>
                </a:solidFill>
                <a:latin typeface="Calibri" panose="020F0502020204030204" pitchFamily="34" charset="0"/>
                <a:ea typeface="MS PGothic" panose="020B0600070205080204" pitchFamily="34" charset="-128"/>
              </a:defRPr>
            </a:lvl3pPr>
            <a:lvl4pPr marL="1600200" indent="-228600">
              <a:defRPr>
                <a:solidFill>
                  <a:schemeClr val="tx1"/>
                </a:solidFill>
                <a:latin typeface="Calibri" panose="020F0502020204030204" pitchFamily="34" charset="0"/>
                <a:ea typeface="MS PGothic" panose="020B0600070205080204" pitchFamily="34" charset="-128"/>
              </a:defRPr>
            </a:lvl4pPr>
            <a:lvl5pPr marL="2057400" indent="-228600">
              <a:defRPr>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9pPr>
          </a:lstStyle>
          <a:p>
            <a:fld id="{7F7D2884-E1E8-43FA-B792-FB9C64BFAB7C}" type="slidenum">
              <a:rPr lang="fr-FR"/>
              <a:pPr/>
              <a:t>31</a:t>
            </a:fld>
            <a:endParaRPr lang="fr-FR"/>
          </a:p>
        </p:txBody>
      </p:sp>
    </p:spTree>
    <p:extLst>
      <p:ext uri="{BB962C8B-B14F-4D97-AF65-F5344CB8AC3E}">
        <p14:creationId xmlns:p14="http://schemas.microsoft.com/office/powerpoint/2010/main" val="337564044"/>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Slide Image Placeholder 1"/>
          <p:cNvSpPr>
            <a:spLocks noGrp="1" noRot="1" noChangeAspect="1" noTextEdit="1"/>
          </p:cNvSpPr>
          <p:nvPr>
            <p:ph type="sldImg"/>
          </p:nvPr>
        </p:nvSpPr>
        <p:spPr bwMode="auto">
          <a:xfrm>
            <a:off x="1143000" y="685800"/>
            <a:ext cx="4572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normAutofit/>
          </a:bodyPr>
          <a:lstStyle/>
          <a:p>
            <a:pPr rtl="0"/>
            <a:r>
              <a:rPr lang="ru-RU" sz="1200" b="0" i="0" kern="1200" dirty="0">
                <a:solidFill>
                  <a:schemeClr val="tx1"/>
                </a:solidFill>
                <a:effectLst/>
                <a:latin typeface="+mn-lt"/>
                <a:ea typeface="MS PGothic" pitchFamily="34" charset="-128"/>
                <a:cs typeface="ＭＳ Ｐゴシック" charset="0"/>
              </a:rPr>
              <a:t>Овој слајд се надоврзува на статистичките податоци споделени од извештајот на T-CY. Може да се користи од обучувачот за да објасни како во однос на материјалните одредби и процесните одредби, околу половина од земјите ширум светот имаат усвоено одредби што одговараат на Конвенцијата од Будимпешта. </a:t>
            </a:r>
          </a:p>
          <a:p>
            <a:pPr marL="0" indent="0" eaLnBrk="1" hangingPunct="1">
              <a:spcBef>
                <a:spcPct val="0"/>
              </a:spcBef>
              <a:buFontTx/>
              <a:buNone/>
            </a:pPr>
            <a:endParaRPr lang="en-US" dirty="0"/>
          </a:p>
          <a:p>
            <a:pPr rtl="0"/>
            <a:r>
              <a:rPr lang="ru-RU" sz="1200" b="0" i="0" kern="1200" dirty="0">
                <a:solidFill>
                  <a:schemeClr val="tx1"/>
                </a:solidFill>
                <a:effectLst/>
                <a:latin typeface="+mn-lt"/>
                <a:ea typeface="MS PGothic" pitchFamily="34" charset="-128"/>
                <a:cs typeface="ＭＳ Ｐゴシック" charset="0"/>
              </a:rPr>
              <a:t>106 од овие земји (53% од земјите) усвоија специфични одредби за материјалното право што одговараат на Поглавје II, оддел I од Конвенцијата од Будимпешта. </a:t>
            </a:r>
          </a:p>
          <a:p>
            <a:pPr rtl="0"/>
            <a:br>
              <a:rPr lang="ru-RU" sz="1200" b="0" i="0" kern="1200" dirty="0">
                <a:solidFill>
                  <a:schemeClr val="tx1"/>
                </a:solidFill>
                <a:effectLst/>
                <a:latin typeface="+mn-lt"/>
                <a:ea typeface="MS PGothic" pitchFamily="34" charset="-128"/>
                <a:cs typeface="ＭＳ Ｐゴシック" charset="0"/>
              </a:rPr>
            </a:br>
            <a:r>
              <a:rPr lang="ru-RU" sz="1200" b="0" i="0" kern="1200" dirty="0">
                <a:solidFill>
                  <a:schemeClr val="tx1"/>
                </a:solidFill>
                <a:effectLst/>
                <a:latin typeface="+mn-lt"/>
                <a:ea typeface="MS PGothic" pitchFamily="34" charset="-128"/>
                <a:cs typeface="ＭＳ Ｐゴシック" charset="0"/>
              </a:rPr>
              <a:t>82 од овие земји (42% од земјите) усвоија специфични процесни законски одредби што одговараат на Поглавје II, оддел II од Конвенцијата од Будимпешта. </a:t>
            </a:r>
          </a:p>
          <a:p>
            <a:br>
              <a:rPr lang="ru-RU" sz="1200" b="0" i="0" kern="1200" dirty="0">
                <a:solidFill>
                  <a:schemeClr val="tx1"/>
                </a:solidFill>
                <a:effectLst/>
                <a:latin typeface="+mn-lt"/>
                <a:ea typeface="MS PGothic" pitchFamily="34" charset="-128"/>
                <a:cs typeface="ＭＳ Ｐゴシック" charset="0"/>
              </a:rPr>
            </a:br>
            <a:endParaRPr lang="en-US" dirty="0"/>
          </a:p>
        </p:txBody>
      </p:sp>
      <p:sp>
        <p:nvSpPr>
          <p:cNvPr id="614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MS PGothic" panose="020B0600070205080204" pitchFamily="34" charset="-128"/>
              </a:defRPr>
            </a:lvl1pPr>
            <a:lvl2pPr marL="742950" indent="-285750">
              <a:defRPr>
                <a:solidFill>
                  <a:schemeClr val="tx1"/>
                </a:solidFill>
                <a:latin typeface="Calibri" panose="020F0502020204030204" pitchFamily="34" charset="0"/>
                <a:ea typeface="MS PGothic" panose="020B0600070205080204" pitchFamily="34" charset="-128"/>
              </a:defRPr>
            </a:lvl2pPr>
            <a:lvl3pPr marL="1143000" indent="-228600">
              <a:defRPr>
                <a:solidFill>
                  <a:schemeClr val="tx1"/>
                </a:solidFill>
                <a:latin typeface="Calibri" panose="020F0502020204030204" pitchFamily="34" charset="0"/>
                <a:ea typeface="MS PGothic" panose="020B0600070205080204" pitchFamily="34" charset="-128"/>
              </a:defRPr>
            </a:lvl3pPr>
            <a:lvl4pPr marL="1600200" indent="-228600">
              <a:defRPr>
                <a:solidFill>
                  <a:schemeClr val="tx1"/>
                </a:solidFill>
                <a:latin typeface="Calibri" panose="020F0502020204030204" pitchFamily="34" charset="0"/>
                <a:ea typeface="MS PGothic" panose="020B0600070205080204" pitchFamily="34" charset="-128"/>
              </a:defRPr>
            </a:lvl4pPr>
            <a:lvl5pPr marL="2057400" indent="-228600">
              <a:defRPr>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9pPr>
          </a:lstStyle>
          <a:p>
            <a:fld id="{7F7D2884-E1E8-43FA-B792-FB9C64BFAB7C}" type="slidenum">
              <a:rPr lang="fr-FR"/>
              <a:pPr/>
              <a:t>32</a:t>
            </a:fld>
            <a:endParaRPr lang="fr-FR"/>
          </a:p>
        </p:txBody>
      </p:sp>
    </p:spTree>
    <p:extLst>
      <p:ext uri="{BB962C8B-B14F-4D97-AF65-F5344CB8AC3E}">
        <p14:creationId xmlns:p14="http://schemas.microsoft.com/office/powerpoint/2010/main" val="3762139985"/>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Slide Image Placeholder 1"/>
          <p:cNvSpPr>
            <a:spLocks noGrp="1" noRot="1" noChangeAspect="1" noTextEdit="1"/>
          </p:cNvSpPr>
          <p:nvPr>
            <p:ph type="sldImg"/>
          </p:nvPr>
        </p:nvSpPr>
        <p:spPr bwMode="auto">
          <a:xfrm>
            <a:off x="1143000" y="685800"/>
            <a:ext cx="4572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normAutofit/>
          </a:bodyPr>
          <a:lstStyle/>
          <a:p>
            <a:pPr rtl="0"/>
            <a:r>
              <a:rPr lang="ru-RU" sz="1200" b="0" i="0" kern="1200" dirty="0">
                <a:solidFill>
                  <a:schemeClr val="tx1"/>
                </a:solidFill>
                <a:effectLst/>
                <a:latin typeface="+mn-lt"/>
                <a:ea typeface="MS PGothic" pitchFamily="34" charset="-128"/>
                <a:cs typeface="ＭＳ Ｐゴシック" charset="0"/>
              </a:rPr>
              <a:t>Овој слајд објаснува како членството во Конвенцијата од Будимпешта им помага на земјите во спроведувањето домашни истраги за сајбер-криминал. Конвенцијата од Будимпешта не само што гарантира дека страните имаат сеопфатни одредби за домашното право - туку имаат и пристап до механизам за меѓународна соработка што ја подобрува можноста на земјите да истражуваат сајбер-криминал. Транснационалната природа на сајбер-криминалот налага таков механизам за страните да можат да спроведуваат домашни истраги. Обучувачот треба да нагласи дека ова е една од најголемите придобивки на Конвенцијата од Будимпешта. </a:t>
            </a:r>
          </a:p>
          <a:p>
            <a:br>
              <a:rPr lang="ru-RU" sz="1200" b="0" i="0" kern="1200" dirty="0">
                <a:solidFill>
                  <a:schemeClr val="tx1"/>
                </a:solidFill>
                <a:effectLst/>
                <a:latin typeface="+mn-lt"/>
                <a:ea typeface="MS PGothic" pitchFamily="34" charset="-128"/>
                <a:cs typeface="ＭＳ Ｐゴシック" charset="0"/>
              </a:rPr>
            </a:br>
            <a:endParaRPr lang="en-US" dirty="0"/>
          </a:p>
        </p:txBody>
      </p:sp>
      <p:sp>
        <p:nvSpPr>
          <p:cNvPr id="614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MS PGothic" panose="020B0600070205080204" pitchFamily="34" charset="-128"/>
              </a:defRPr>
            </a:lvl1pPr>
            <a:lvl2pPr marL="742950" indent="-285750">
              <a:defRPr>
                <a:solidFill>
                  <a:schemeClr val="tx1"/>
                </a:solidFill>
                <a:latin typeface="Calibri" panose="020F0502020204030204" pitchFamily="34" charset="0"/>
                <a:ea typeface="MS PGothic" panose="020B0600070205080204" pitchFamily="34" charset="-128"/>
              </a:defRPr>
            </a:lvl2pPr>
            <a:lvl3pPr marL="1143000" indent="-228600">
              <a:defRPr>
                <a:solidFill>
                  <a:schemeClr val="tx1"/>
                </a:solidFill>
                <a:latin typeface="Calibri" panose="020F0502020204030204" pitchFamily="34" charset="0"/>
                <a:ea typeface="MS PGothic" panose="020B0600070205080204" pitchFamily="34" charset="-128"/>
              </a:defRPr>
            </a:lvl3pPr>
            <a:lvl4pPr marL="1600200" indent="-228600">
              <a:defRPr>
                <a:solidFill>
                  <a:schemeClr val="tx1"/>
                </a:solidFill>
                <a:latin typeface="Calibri" panose="020F0502020204030204" pitchFamily="34" charset="0"/>
                <a:ea typeface="MS PGothic" panose="020B0600070205080204" pitchFamily="34" charset="-128"/>
              </a:defRPr>
            </a:lvl4pPr>
            <a:lvl5pPr marL="2057400" indent="-228600">
              <a:defRPr>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9pPr>
          </a:lstStyle>
          <a:p>
            <a:fld id="{7F7D2884-E1E8-43FA-B792-FB9C64BFAB7C}" type="slidenum">
              <a:rPr lang="fr-FR"/>
              <a:pPr/>
              <a:t>33</a:t>
            </a:fld>
            <a:endParaRPr lang="fr-FR"/>
          </a:p>
        </p:txBody>
      </p:sp>
    </p:spTree>
    <p:extLst>
      <p:ext uri="{BB962C8B-B14F-4D97-AF65-F5344CB8AC3E}">
        <p14:creationId xmlns:p14="http://schemas.microsoft.com/office/powerpoint/2010/main" val="2030356214"/>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Slide Image Placeholder 1"/>
          <p:cNvSpPr>
            <a:spLocks noGrp="1" noRot="1" noChangeAspect="1" noTextEdit="1"/>
          </p:cNvSpPr>
          <p:nvPr>
            <p:ph type="sldImg"/>
          </p:nvPr>
        </p:nvSpPr>
        <p:spPr bwMode="auto">
          <a:xfrm>
            <a:off x="1143000" y="685800"/>
            <a:ext cx="4572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normAutofit/>
          </a:bodyPr>
          <a:lstStyle/>
          <a:p>
            <a:pPr rtl="0"/>
            <a:r>
              <a:rPr lang="ru-RU" sz="1200" b="0" i="0" kern="1200" dirty="0">
                <a:solidFill>
                  <a:schemeClr val="tx1"/>
                </a:solidFill>
                <a:effectLst/>
                <a:latin typeface="+mn-lt"/>
                <a:ea typeface="MS PGothic" pitchFamily="34" charset="-128"/>
                <a:cs typeface="ＭＳ Ｐゴシック" charset="0"/>
              </a:rPr>
              <a:t>Главната предност на Конвенцијата од Будимпешта е тоа што таа служи како мултилатерален договор за заемна помош што обезбедува правно обврзувачки механизам за меѓународна соработка на страните. </a:t>
            </a:r>
          </a:p>
          <a:p>
            <a:pPr rtl="0"/>
            <a:br>
              <a:rPr lang="ru-RU" sz="1200" b="0" i="0" kern="1200" dirty="0">
                <a:solidFill>
                  <a:schemeClr val="tx1"/>
                </a:solidFill>
                <a:effectLst/>
                <a:latin typeface="+mn-lt"/>
                <a:ea typeface="MS PGothic" pitchFamily="34" charset="-128"/>
                <a:cs typeface="ＭＳ Ｐゴシック" charset="0"/>
              </a:rPr>
            </a:br>
            <a:r>
              <a:rPr lang="ru-RU" sz="1200" b="0" i="0" kern="1200" dirty="0">
                <a:solidFill>
                  <a:schemeClr val="tx1"/>
                </a:solidFill>
                <a:effectLst/>
                <a:latin typeface="+mn-lt"/>
                <a:ea typeface="MS PGothic" pitchFamily="34" charset="-128"/>
                <a:cs typeface="ＭＳ Ｐゴシック" charset="0"/>
              </a:rPr>
              <a:t>Обучувачот треба да нагласи дека обемот на меѓународната соработка/одредбите за меѓусебна помош од Конвенцијата од Будимпешта не се однесуваат само на сајбер-криминал, или само на кривични дела утврдени во согласност со Конвенцијата од Будимпешта. Наместо тоа, опсегот на одредбите за меѓународна соработка/заемна помош може да се искористи во врска со размена на докази во врска со каков било кривичен прекршок. </a:t>
            </a:r>
          </a:p>
          <a:p>
            <a:pPr rtl="0"/>
            <a:br>
              <a:rPr lang="ru-RU" sz="1200" b="0" i="0" kern="1200" dirty="0">
                <a:solidFill>
                  <a:schemeClr val="tx1"/>
                </a:solidFill>
                <a:effectLst/>
                <a:latin typeface="+mn-lt"/>
                <a:ea typeface="MS PGothic" pitchFamily="34" charset="-128"/>
                <a:cs typeface="ＭＳ Ｐゴシック" charset="0"/>
              </a:rPr>
            </a:br>
            <a:r>
              <a:rPr lang="ru-RU" sz="1200" b="0" i="0" kern="1200" dirty="0">
                <a:solidFill>
                  <a:schemeClr val="tx1"/>
                </a:solidFill>
                <a:effectLst/>
                <a:latin typeface="+mn-lt"/>
                <a:ea typeface="MS PGothic" pitchFamily="34" charset="-128"/>
                <a:cs typeface="ＭＳ Ｐゴシック" charset="0"/>
              </a:rPr>
              <a:t>Друга предност е што Конвенцијата од Будимпешта им обезбедува на земјите пристап до големи мрежи на практичари - особено оние кои учествуваат во Конвенцијата на комитетот за сајбер-криминал. Конвенцијата од Будимпешта, исто така, обезбедува градење на капацитети во врска со меѓународната соработка, што е разработено во следните слајдови. </a:t>
            </a:r>
            <a:endParaRPr lang="en-US" dirty="0"/>
          </a:p>
        </p:txBody>
      </p:sp>
      <p:sp>
        <p:nvSpPr>
          <p:cNvPr id="614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MS PGothic" panose="020B0600070205080204" pitchFamily="34" charset="-128"/>
              </a:defRPr>
            </a:lvl1pPr>
            <a:lvl2pPr marL="742950" indent="-285750">
              <a:defRPr>
                <a:solidFill>
                  <a:schemeClr val="tx1"/>
                </a:solidFill>
                <a:latin typeface="Calibri" panose="020F0502020204030204" pitchFamily="34" charset="0"/>
                <a:ea typeface="MS PGothic" panose="020B0600070205080204" pitchFamily="34" charset="-128"/>
              </a:defRPr>
            </a:lvl2pPr>
            <a:lvl3pPr marL="1143000" indent="-228600">
              <a:defRPr>
                <a:solidFill>
                  <a:schemeClr val="tx1"/>
                </a:solidFill>
                <a:latin typeface="Calibri" panose="020F0502020204030204" pitchFamily="34" charset="0"/>
                <a:ea typeface="MS PGothic" panose="020B0600070205080204" pitchFamily="34" charset="-128"/>
              </a:defRPr>
            </a:lvl3pPr>
            <a:lvl4pPr marL="1600200" indent="-228600">
              <a:defRPr>
                <a:solidFill>
                  <a:schemeClr val="tx1"/>
                </a:solidFill>
                <a:latin typeface="Calibri" panose="020F0502020204030204" pitchFamily="34" charset="0"/>
                <a:ea typeface="MS PGothic" panose="020B0600070205080204" pitchFamily="34" charset="-128"/>
              </a:defRPr>
            </a:lvl4pPr>
            <a:lvl5pPr marL="2057400" indent="-228600">
              <a:defRPr>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9pPr>
          </a:lstStyle>
          <a:p>
            <a:fld id="{7F7D2884-E1E8-43FA-B792-FB9C64BFAB7C}" type="slidenum">
              <a:rPr lang="fr-FR"/>
              <a:pPr/>
              <a:t>34</a:t>
            </a:fld>
            <a:endParaRPr lang="fr-FR"/>
          </a:p>
        </p:txBody>
      </p:sp>
    </p:spTree>
    <p:extLst>
      <p:ext uri="{BB962C8B-B14F-4D97-AF65-F5344CB8AC3E}">
        <p14:creationId xmlns:p14="http://schemas.microsoft.com/office/powerpoint/2010/main" val="248442966"/>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Slide Image Placeholder 1"/>
          <p:cNvSpPr>
            <a:spLocks noGrp="1" noRot="1" noChangeAspect="1" noTextEdit="1"/>
          </p:cNvSpPr>
          <p:nvPr>
            <p:ph type="sldImg"/>
          </p:nvPr>
        </p:nvSpPr>
        <p:spPr bwMode="auto">
          <a:xfrm>
            <a:off x="1143000" y="685800"/>
            <a:ext cx="4572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normAutofit/>
          </a:bodyPr>
          <a:lstStyle/>
          <a:p>
            <a:pPr marL="0" indent="0" eaLnBrk="1" hangingPunct="1">
              <a:spcBef>
                <a:spcPct val="0"/>
              </a:spcBef>
              <a:buFontTx/>
              <a:buNone/>
            </a:pPr>
            <a:r>
              <a:rPr lang="ru-RU" sz="1200" b="0" i="0" kern="1200" dirty="0">
                <a:solidFill>
                  <a:schemeClr val="tx1"/>
                </a:solidFill>
                <a:effectLst/>
                <a:latin typeface="+mn-lt"/>
                <a:ea typeface="MS PGothic" pitchFamily="34" charset="-128"/>
                <a:cs typeface="ＭＳ Ｐゴシック" charset="0"/>
              </a:rPr>
              <a:t>Овој слајд зборува за влијанието што го имаше Конвенцијата од Будимпешта во врска со меѓународната соработка.</a:t>
            </a:r>
          </a:p>
          <a:p>
            <a:pPr marL="0" indent="0" eaLnBrk="1" hangingPunct="1">
              <a:spcBef>
                <a:spcPct val="0"/>
              </a:spcBef>
              <a:buFontTx/>
              <a:buNone/>
            </a:pPr>
            <a:r>
              <a:rPr lang="ru-RU" sz="1200" b="0" i="0" kern="1200" dirty="0">
                <a:solidFill>
                  <a:schemeClr val="tx1"/>
                </a:solidFill>
                <a:effectLst/>
                <a:latin typeface="+mn-lt"/>
                <a:ea typeface="MS PGothic" pitchFamily="34" charset="-128"/>
                <a:cs typeface="ＭＳ Ｐゴシック" charset="0"/>
              </a:rPr>
              <a:t>Член 35 од Конвенцијата од Будимпешта бара страните да воспостават 24/7 мрежа. Извештајот на T-CY истакнува како сега постои широка употреба на овие мрежи за меѓународна соработка. </a:t>
            </a:r>
          </a:p>
          <a:p>
            <a:pPr marL="0" indent="0" eaLnBrk="1" hangingPunct="1">
              <a:spcBef>
                <a:spcPct val="0"/>
              </a:spcBef>
              <a:buFontTx/>
              <a:buNone/>
            </a:pPr>
            <a:endParaRPr lang="ru-RU" sz="1200" b="0" i="0" kern="1200" dirty="0">
              <a:solidFill>
                <a:schemeClr val="tx1"/>
              </a:solidFill>
              <a:effectLst/>
              <a:latin typeface="+mn-lt"/>
              <a:ea typeface="MS PGothic" pitchFamily="34" charset="-128"/>
            </a:endParaRPr>
          </a:p>
          <a:p>
            <a:pPr rtl="0"/>
            <a:r>
              <a:rPr lang="ru-RU" sz="1200" b="0" i="0" kern="1200" dirty="0">
                <a:solidFill>
                  <a:schemeClr val="tx1"/>
                </a:solidFill>
                <a:effectLst/>
                <a:latin typeface="+mn-lt"/>
                <a:ea typeface="MS PGothic" pitchFamily="34" charset="-128"/>
                <a:cs typeface="ＭＳ Ｐゴシック" charset="0"/>
              </a:rPr>
              <a:t>Друго важно влијание на Конвенцијата од Будимпешта е подобрувањето во соработката со приватниот сектор (даватели на услуги). Ова е особено преку член 18.1.б. од Конвенцијата од Будимпешта, што им овозможува на страните директно да издаваат наредби за производство на даватели на услуги кои нудат услуги на нивната територија (без оглед дали седиштето</a:t>
            </a:r>
            <a:r>
              <a:rPr lang="ru-RU" sz="1200" b="0" i="0" kern="1200" baseline="0" dirty="0">
                <a:solidFill>
                  <a:schemeClr val="tx1"/>
                </a:solidFill>
                <a:effectLst/>
                <a:latin typeface="+mn-lt"/>
                <a:ea typeface="MS PGothic" pitchFamily="34" charset="-128"/>
                <a:cs typeface="ＭＳ Ｐゴシック" charset="0"/>
              </a:rPr>
              <a:t> на </a:t>
            </a:r>
            <a:r>
              <a:rPr lang="ru-RU" sz="1200" b="0" i="0" kern="1200" dirty="0">
                <a:solidFill>
                  <a:schemeClr val="tx1"/>
                </a:solidFill>
                <a:effectLst/>
                <a:latin typeface="+mn-lt"/>
                <a:ea typeface="MS PGothic" pitchFamily="34" charset="-128"/>
                <a:cs typeface="ＭＳ Ｐゴシック" charset="0"/>
              </a:rPr>
              <a:t>давателот на услуги е локално). Ова беше идентификувано како влијание на Конвенцијата од Будимпешта во однос на сајбер-криминалот. </a:t>
            </a:r>
            <a:endParaRPr lang="en-US" dirty="0"/>
          </a:p>
        </p:txBody>
      </p:sp>
      <p:sp>
        <p:nvSpPr>
          <p:cNvPr id="614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MS PGothic" panose="020B0600070205080204" pitchFamily="34" charset="-128"/>
              </a:defRPr>
            </a:lvl1pPr>
            <a:lvl2pPr marL="742950" indent="-285750">
              <a:defRPr>
                <a:solidFill>
                  <a:schemeClr val="tx1"/>
                </a:solidFill>
                <a:latin typeface="Calibri" panose="020F0502020204030204" pitchFamily="34" charset="0"/>
                <a:ea typeface="MS PGothic" panose="020B0600070205080204" pitchFamily="34" charset="-128"/>
              </a:defRPr>
            </a:lvl2pPr>
            <a:lvl3pPr marL="1143000" indent="-228600">
              <a:defRPr>
                <a:solidFill>
                  <a:schemeClr val="tx1"/>
                </a:solidFill>
                <a:latin typeface="Calibri" panose="020F0502020204030204" pitchFamily="34" charset="0"/>
                <a:ea typeface="MS PGothic" panose="020B0600070205080204" pitchFamily="34" charset="-128"/>
              </a:defRPr>
            </a:lvl3pPr>
            <a:lvl4pPr marL="1600200" indent="-228600">
              <a:defRPr>
                <a:solidFill>
                  <a:schemeClr val="tx1"/>
                </a:solidFill>
                <a:latin typeface="Calibri" panose="020F0502020204030204" pitchFamily="34" charset="0"/>
                <a:ea typeface="MS PGothic" panose="020B0600070205080204" pitchFamily="34" charset="-128"/>
              </a:defRPr>
            </a:lvl4pPr>
            <a:lvl5pPr marL="2057400" indent="-228600">
              <a:defRPr>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9pPr>
          </a:lstStyle>
          <a:p>
            <a:fld id="{7F7D2884-E1E8-43FA-B792-FB9C64BFAB7C}" type="slidenum">
              <a:rPr lang="fr-FR"/>
              <a:pPr/>
              <a:t>35</a:t>
            </a:fld>
            <a:endParaRPr lang="fr-FR"/>
          </a:p>
        </p:txBody>
      </p:sp>
    </p:spTree>
    <p:extLst>
      <p:ext uri="{BB962C8B-B14F-4D97-AF65-F5344CB8AC3E}">
        <p14:creationId xmlns:p14="http://schemas.microsoft.com/office/powerpoint/2010/main" val="2380166320"/>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Slide Image Placeholder 1"/>
          <p:cNvSpPr>
            <a:spLocks noGrp="1" noRot="1" noChangeAspect="1" noTextEdit="1"/>
          </p:cNvSpPr>
          <p:nvPr>
            <p:ph type="sldImg"/>
          </p:nvPr>
        </p:nvSpPr>
        <p:spPr bwMode="auto">
          <a:xfrm>
            <a:off x="1143000" y="685800"/>
            <a:ext cx="4572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normAutofit fontScale="25000" lnSpcReduction="20000"/>
          </a:bodyPr>
          <a:lstStyle/>
          <a:p>
            <a:pPr rtl="0"/>
            <a:r>
              <a:rPr lang="ru-RU" sz="1200" b="0" i="0" kern="1200" dirty="0">
                <a:solidFill>
                  <a:schemeClr val="tx1"/>
                </a:solidFill>
                <a:effectLst/>
                <a:latin typeface="+mn-lt"/>
                <a:ea typeface="MS PGothic" pitchFamily="34" charset="-128"/>
                <a:cs typeface="ＭＳ Ｐゴシック" charset="0"/>
              </a:rPr>
              <a:t>Една од главните придобивки од приклучувањето или изразувањето интерес за пристапување кон Конвенцијата од Будимпешта е пристапот до проекти за градење на капацитети, достапни од Советот на Европа. </a:t>
            </a:r>
          </a:p>
          <a:p>
            <a:endParaRPr lang="en-US" dirty="0"/>
          </a:p>
          <a:p>
            <a:pPr rtl="0"/>
            <a:r>
              <a:rPr lang="ru-RU" sz="1200" b="0" i="0" kern="1200" dirty="0">
                <a:solidFill>
                  <a:schemeClr val="tx1"/>
                </a:solidFill>
                <a:effectLst/>
                <a:latin typeface="+mn-lt"/>
                <a:ea typeface="MS PGothic" pitchFamily="34" charset="-128"/>
                <a:cs typeface="ＭＳ Ｐゴシック" charset="0"/>
              </a:rPr>
              <a:t>Програмата за сајбер-криминал на Советот на Европа (</a:t>
            </a:r>
            <a:r>
              <a:rPr lang="en-US" sz="1200" dirty="0">
                <a:solidFill>
                  <a:srgbClr val="00B050"/>
                </a:solidFill>
                <a:latin typeface="Verdana" panose="020B0604030504040204" pitchFamily="34" charset="0"/>
                <a:ea typeface="Verdana" panose="020B0604030504040204" pitchFamily="34" charset="0"/>
                <a:cs typeface="Verdana" panose="020B0604030504040204" pitchFamily="34" charset="0"/>
              </a:rPr>
              <a:t>C-PROC</a:t>
            </a:r>
            <a:r>
              <a:rPr lang="ru-RU" sz="1200" b="0" i="0" kern="1200" dirty="0">
                <a:solidFill>
                  <a:schemeClr val="tx1"/>
                </a:solidFill>
                <a:effectLst/>
                <a:latin typeface="+mn-lt"/>
                <a:ea typeface="MS PGothic" pitchFamily="34" charset="-128"/>
                <a:cs typeface="ＭＳ Ｐゴシック" charset="0"/>
              </a:rPr>
              <a:t>) во Букурешт, Романија е одговорна за помагање на земјите ширум светот во зајакнувањето на капацитетот на нивните правни системи да одговорат на предизвиците поставени од сајбер-криминалот и електронски докази врз основа на стандардите на Конвенцијата од Будимпешта за сајбер-криминал. Ова вклучува поддршка за: </a:t>
            </a:r>
          </a:p>
          <a:p>
            <a:pPr marL="171450" indent="-171450">
              <a:buFont typeface="Arial" panose="020B0604020202020204" pitchFamily="34" charset="0"/>
              <a:buChar char="•"/>
            </a:pPr>
            <a:r>
              <a:rPr lang="ru-RU" sz="1200" b="0" i="0" kern="1200" dirty="0">
                <a:solidFill>
                  <a:schemeClr val="tx1"/>
                </a:solidFill>
                <a:effectLst/>
                <a:latin typeface="+mn-lt"/>
                <a:ea typeface="MS PGothic" pitchFamily="34" charset="-128"/>
                <a:cs typeface="ＭＳ Ｐゴシック" charset="0"/>
              </a:rPr>
              <a:t>Зајакнување на законодавството за сајбер-криминал и електронски докази во согласност со стандардите за владеење на правото и човековите права (вклучително и заштита на податоците) </a:t>
            </a:r>
            <a:br>
              <a:rPr lang="ru-RU" dirty="0"/>
            </a:br>
            <a:r>
              <a:rPr lang="ru-RU" sz="1200" b="0" i="0" kern="1200" dirty="0">
                <a:solidFill>
                  <a:schemeClr val="tx1"/>
                </a:solidFill>
                <a:effectLst/>
                <a:latin typeface="+mn-lt"/>
                <a:ea typeface="MS PGothic" pitchFamily="34" charset="-128"/>
                <a:cs typeface="ＭＳ Ｐゴシック" charset="0"/>
              </a:rPr>
              <a:t>Обука на судии, обвинители и службеници за спроведување на законот</a:t>
            </a:r>
            <a:endParaRPr lang="ru-RU" dirty="0"/>
          </a:p>
          <a:p>
            <a:pPr marL="171450" indent="-171450">
              <a:buFont typeface="Arial" panose="020B0604020202020204" pitchFamily="34" charset="0"/>
              <a:buChar char="•"/>
            </a:pPr>
            <a:r>
              <a:rPr lang="en-US" b="0" i="0" dirty="0">
                <a:solidFill>
                  <a:srgbClr val="161616"/>
                </a:solidFill>
                <a:effectLst/>
                <a:latin typeface="Open Sans"/>
              </a:rPr>
              <a:t>Training judges, prosecutors and law enforcement officers</a:t>
            </a:r>
          </a:p>
          <a:p>
            <a:pPr marL="171450" indent="-171450" algn="l">
              <a:buFont typeface="Arial" panose="020B0604020202020204" pitchFamily="34" charset="0"/>
              <a:buChar char="•"/>
            </a:pPr>
            <a:r>
              <a:rPr lang="ru-RU" sz="1200" b="0" i="0" kern="1200" dirty="0">
                <a:solidFill>
                  <a:schemeClr val="tx1"/>
                </a:solidFill>
                <a:effectLst/>
                <a:latin typeface="+mn-lt"/>
                <a:ea typeface="MS PGothic" pitchFamily="34" charset="-128"/>
                <a:cs typeface="ＭＳ Ｐゴシック" charset="0"/>
              </a:rPr>
              <a:t>Воспоставување специјализирани единици за сајбер-криминал и форензичари и подобрување на меѓуагенциската соработка</a:t>
            </a:r>
          </a:p>
          <a:p>
            <a:pPr marL="171450" indent="-171450" rtl="0">
              <a:buFont typeface="Arial" panose="020B0604020202020204" pitchFamily="34" charset="0"/>
              <a:buChar char="•"/>
            </a:pPr>
            <a:r>
              <a:rPr lang="ru-RU" sz="1200" b="0" i="0" kern="1200" dirty="0">
                <a:solidFill>
                  <a:schemeClr val="tx1"/>
                </a:solidFill>
                <a:effectLst/>
                <a:latin typeface="+mn-lt"/>
                <a:ea typeface="MS PGothic" pitchFamily="34" charset="-128"/>
                <a:cs typeface="ＭＳ Ｐゴシック" charset="0"/>
              </a:rPr>
              <a:t>Промовирање на јавна/приватна соработка </a:t>
            </a:r>
          </a:p>
          <a:p>
            <a:pPr marL="171450" indent="-171450">
              <a:buFont typeface="Arial" panose="020B0604020202020204" pitchFamily="34" charset="0"/>
              <a:buChar char="•"/>
            </a:pPr>
            <a:r>
              <a:rPr lang="ru-RU" sz="1200" b="0" i="0" kern="1200" dirty="0">
                <a:solidFill>
                  <a:schemeClr val="tx1"/>
                </a:solidFill>
                <a:effectLst/>
                <a:latin typeface="+mn-lt"/>
                <a:ea typeface="MS PGothic" pitchFamily="34" charset="-128"/>
                <a:cs typeface="ＭＳ Ｐゴシック" charset="0"/>
              </a:rPr>
              <a:t>Заштита на деца од сексуално насилство преку Интернет</a:t>
            </a:r>
          </a:p>
          <a:p>
            <a:pPr marL="171450" indent="-171450" rtl="0">
              <a:buFont typeface="Arial" panose="020B0604020202020204" pitchFamily="34" charset="0"/>
              <a:buChar char="•"/>
            </a:pPr>
            <a:r>
              <a:rPr lang="ru-RU" sz="1200" b="0" i="0" kern="1200" dirty="0">
                <a:solidFill>
                  <a:schemeClr val="tx1"/>
                </a:solidFill>
                <a:effectLst/>
                <a:latin typeface="+mn-lt"/>
                <a:ea typeface="MS PGothic" pitchFamily="34" charset="-128"/>
                <a:cs typeface="ＭＳ Ｐゴシック" charset="0"/>
              </a:rPr>
              <a:t>Зајакнување на ефективноста на меѓународната соработка </a:t>
            </a:r>
            <a:br>
              <a:rPr lang="ru-RU" dirty="0"/>
            </a:br>
            <a:r>
              <a:rPr lang="ru-RU" sz="1200" b="0" i="0" kern="1200" dirty="0">
                <a:solidFill>
                  <a:schemeClr val="tx1"/>
                </a:solidFill>
                <a:effectLst/>
                <a:latin typeface="+mn-lt"/>
                <a:ea typeface="MS PGothic" pitchFamily="34" charset="-128"/>
                <a:cs typeface="ＭＳ Ｐゴシック" charset="0"/>
              </a:rPr>
              <a:t>C-PROC, со својата функција за градење на капацитети, ја надополнува работата на Конвенцијата на комитетот за сајбер-криминал (T-CY) преку која земјите-членки го следат спроведувањето на Конвенцијата од Будимпешта. </a:t>
            </a:r>
          </a:p>
          <a:p>
            <a:pPr rtl="0"/>
            <a:br>
              <a:rPr lang="ru-RU" sz="1200" b="0" i="0" kern="1200" dirty="0">
                <a:solidFill>
                  <a:schemeClr val="tx1"/>
                </a:solidFill>
                <a:effectLst/>
                <a:latin typeface="+mn-lt"/>
                <a:ea typeface="MS PGothic" pitchFamily="34" charset="-128"/>
                <a:cs typeface="ＭＳ Ｐゴシック" charset="0"/>
              </a:rPr>
            </a:br>
            <a:r>
              <a:rPr lang="ru-RU" sz="1200" b="0" i="0" kern="1200" dirty="0">
                <a:solidFill>
                  <a:schemeClr val="tx1"/>
                </a:solidFill>
                <a:effectLst/>
                <a:latin typeface="+mn-lt"/>
                <a:ea typeface="MS PGothic" pitchFamily="34" charset="-128"/>
                <a:cs typeface="ＭＳ Ｐゴシック" charset="0"/>
              </a:rPr>
              <a:t>Советот на Европа поддржа над 1000 активности преку своите минати и тековни проекти. Детали за тековните проекти се наведени на слајдот. Деталите за секој проект се повторени подолу: </a:t>
            </a:r>
            <a:endParaRPr lang="en-US" dirty="0"/>
          </a:p>
          <a:p>
            <a:pPr marL="0" indent="0" eaLnBrk="1" hangingPunct="1">
              <a:spcBef>
                <a:spcPct val="0"/>
              </a:spcBef>
              <a:buFontTx/>
              <a:buNone/>
            </a:pPr>
            <a:endParaRPr lang="en-US" dirty="0"/>
          </a:p>
          <a:p>
            <a:r>
              <a:rPr lang="ru-RU" b="1" dirty="0">
                <a:effectLst/>
              </a:rPr>
              <a:t>GLACY+</a:t>
            </a:r>
            <a:r>
              <a:rPr lang="ru-RU" dirty="0">
                <a:effectLst/>
              </a:rPr>
              <a:t> е заеднички проект на Европската Унија (Инструмент кој придонесува за мир и стабилност) и Советот на Европа.</a:t>
            </a:r>
          </a:p>
          <a:p>
            <a:r>
              <a:rPr lang="ru-RU" dirty="0">
                <a:effectLst/>
              </a:rPr>
              <a:t>GLACY+ има за цел да го прошири искуството на GLACY project (2013 – 2016 год.) и поддржува петнаесет приоритетни земји и центри во Африка, Азија-Пацифик и Латинска Америка и регионот на Карибите – Бенин, Буркина Фасо, Зелен ‘Рт, Чиле, Коста Рика, Доминиканска Република, Гана, Маврициус, Мароко, Нигерија, Парагвај, Филипини, Сенегал, Шри Ланка и Тонга. Овие земји можат да послужат како центар за споделување на своето искуство во нивните региони.</a:t>
            </a:r>
          </a:p>
          <a:p>
            <a:r>
              <a:rPr lang="ru-RU" dirty="0">
                <a:effectLst/>
              </a:rPr>
              <a:t>Цели:</a:t>
            </a:r>
          </a:p>
          <a:p>
            <a:pPr marL="228600" indent="-228600">
              <a:buFont typeface="+mj-lt"/>
              <a:buAutoNum type="arabicPeriod"/>
            </a:pPr>
            <a:r>
              <a:rPr lang="ru-RU" dirty="0">
                <a:effectLst/>
              </a:rPr>
              <a:t>Да се зајакнат капацитетите на земјите ширум светот за примена на законодавството за сајбер-криминал и електронски докази и зајакнување на нивните способности за ефективна меѓународна соработка во оваа област.</a:t>
            </a:r>
          </a:p>
          <a:p>
            <a:pPr marL="228600" indent="-228600">
              <a:buFont typeface="+mj-lt"/>
              <a:buAutoNum type="arabicPeriod"/>
            </a:pPr>
            <a:r>
              <a:rPr lang="ru-RU" dirty="0">
                <a:effectLst/>
              </a:rPr>
              <a:t>Да промовира доследно законодавство, политики и стратегии за сајбер-криминал;</a:t>
            </a:r>
          </a:p>
          <a:p>
            <a:pPr marL="228600" indent="-228600">
              <a:buFont typeface="+mj-lt"/>
              <a:buAutoNum type="arabicPeriod"/>
            </a:pPr>
            <a:r>
              <a:rPr lang="ru-RU" dirty="0">
                <a:effectLst/>
              </a:rPr>
              <a:t>Да се зајакнат капацитетите на полициските власти да истражуваат сајбер-криминал и да се вклучат во ефикасна соработка помеѓу полициите, како и со единиците за сајбер-криминал во Европа и другите региони;</a:t>
            </a:r>
          </a:p>
          <a:p>
            <a:pPr marL="228600" indent="-228600">
              <a:buFont typeface="+mj-lt"/>
              <a:buAutoNum type="arabicPeriod"/>
            </a:pPr>
            <a:r>
              <a:rPr lang="ru-RU" dirty="0">
                <a:effectLst/>
              </a:rPr>
              <a:t>Да им овозможи на органите за кривична правда да применуваат законодавство и да ги гонат и судат случаите на сајбер-криминал и електронски докази и да се вклучат во меѓународната соработка.</a:t>
            </a:r>
          </a:p>
          <a:p>
            <a:endParaRPr lang="en-US" dirty="0">
              <a:effectLst/>
            </a:endParaRPr>
          </a:p>
          <a:p>
            <a:br>
              <a:rPr lang="en-US" b="0" i="0" dirty="0">
                <a:solidFill>
                  <a:srgbClr val="161616"/>
                </a:solidFill>
                <a:effectLst/>
                <a:latin typeface="Open Sans"/>
              </a:rPr>
            </a:br>
            <a:r>
              <a:rPr lang="ru-RU" sz="1200" b="1" kern="1200" dirty="0">
                <a:solidFill>
                  <a:schemeClr val="tx1"/>
                </a:solidFill>
                <a:latin typeface="+mn-lt"/>
                <a:ea typeface="MS PGothic" pitchFamily="34" charset="-128"/>
                <a:cs typeface="ＭＳ Ｐゴシック" charset="0"/>
              </a:rPr>
              <a:t>CyberEast </a:t>
            </a:r>
            <a:r>
              <a:rPr lang="ru-RU" sz="1200" b="0" kern="1200" dirty="0">
                <a:solidFill>
                  <a:schemeClr val="tx1"/>
                </a:solidFill>
                <a:latin typeface="+mn-lt"/>
                <a:ea typeface="MS PGothic" pitchFamily="34" charset="-128"/>
                <a:cs typeface="ＭＳ Ｐゴシック" charset="0"/>
              </a:rPr>
              <a:t>е заеднички проект на Европската Унија и на Советот на Европа, спроведен во регионот на Источното партнерство од страна на Советот на Европа во рамките на Инструментот за источно европско соседство (ИЕС).</a:t>
            </a:r>
          </a:p>
          <a:p>
            <a:r>
              <a:rPr lang="ru-RU" sz="1200" b="0" kern="1200" dirty="0">
                <a:solidFill>
                  <a:schemeClr val="tx1"/>
                </a:solidFill>
                <a:latin typeface="+mn-lt"/>
                <a:ea typeface="MS PGothic" pitchFamily="34" charset="-128"/>
                <a:cs typeface="ＭＳ Ｐゴシック" charset="0"/>
              </a:rPr>
              <a:t>Земји учеснички: Ерменија, Азербејџан, Белорусија, Грузија, Молдавија и Украина. Проектот има за цел усвојување на законодавни и политички рамки во согласност со Конвенцијата од Будимпешта за сајбер-криминал и сродни инструменти, зајакнување на капацитетите на судските органи и органите за спроведување на законот, меѓуагенциска соработка, зголемување на ефикасна меѓународна соработка и доверба во кривичната правда, сајбер-криминалот и електронските докази, вклучително и помеѓу давателите на услуги и спроведувањето на законот.</a:t>
            </a:r>
          </a:p>
          <a:p>
            <a:endParaRPr lang="en-US" sz="1200" kern="1200" dirty="0">
              <a:solidFill>
                <a:schemeClr val="tx1"/>
              </a:solidFill>
              <a:latin typeface="+mn-lt"/>
              <a:ea typeface="MS PGothic" pitchFamily="34" charset="-128"/>
              <a:cs typeface="ＭＳ Ｐゴシック" charset="0"/>
            </a:endParaRPr>
          </a:p>
          <a:p>
            <a:r>
              <a:rPr lang="ru-RU" sz="1200" b="1" kern="1200" dirty="0">
                <a:solidFill>
                  <a:schemeClr val="tx1"/>
                </a:solidFill>
                <a:latin typeface="+mn-lt"/>
                <a:ea typeface="MS PGothic" pitchFamily="34" charset="-128"/>
                <a:cs typeface="ＭＳ Ｐゴシック" charset="0"/>
              </a:rPr>
              <a:t>iPROCEEDS – 2</a:t>
            </a:r>
            <a:r>
              <a:rPr lang="ru-RU" sz="1200" b="0" kern="1200" dirty="0">
                <a:solidFill>
                  <a:schemeClr val="tx1"/>
                </a:solidFill>
                <a:latin typeface="+mn-lt"/>
                <a:ea typeface="MS PGothic" pitchFamily="34" charset="-128"/>
                <a:cs typeface="ＭＳ Ｐゴシック" charset="0"/>
              </a:rPr>
              <a:t>: Соработка за сајбер-криминал во рамките на Инструментот за претпристапна помош (ИПА) – заеднички проект на Европската Унија и Советот на Европа. Земји/области кои учествуваат: Албанија, Босна и Херцеговина, Црна Гора, Северна Македонија, Србија, Турција и Косово* Цел: понатамошно зајакнување на капацитетот на властите во земјите од проектот и областите за пребарување, заплена и конфискација на приходите од сајбер-криминал и спречување на перење пари преку интернет и да се обезбедат електронски докази. *Оваа ознака не е во спротивност со ставовите за статусот и е во согласност со Резолуцијата на Советот за безбедност на Обединетите нации 1244 и Мислењето на Меѓународниот суд на правдата за Декларацијата за независност на Косово.</a:t>
            </a:r>
            <a:r>
              <a:rPr lang="en-US" sz="1200" b="0" kern="1200" dirty="0">
                <a:solidFill>
                  <a:schemeClr val="tx1"/>
                </a:solidFill>
                <a:latin typeface="+mn-lt"/>
                <a:ea typeface="MS PGothic" pitchFamily="34" charset="-128"/>
                <a:cs typeface="ＭＳ Ｐゴシック" charset="0"/>
              </a:rPr>
              <a:t> </a:t>
            </a:r>
          </a:p>
          <a:p>
            <a:endParaRPr lang="en-US" sz="1200" kern="1200" dirty="0">
              <a:solidFill>
                <a:schemeClr val="tx1"/>
              </a:solidFill>
              <a:latin typeface="+mn-lt"/>
              <a:ea typeface="MS PGothic" pitchFamily="34" charset="-128"/>
              <a:cs typeface="ＭＳ Ｐゴシック" charset="0"/>
            </a:endParaRPr>
          </a:p>
          <a:p>
            <a:r>
              <a:rPr lang="ru-RU" sz="1200" b="1" kern="1200" dirty="0">
                <a:solidFill>
                  <a:schemeClr val="tx1"/>
                </a:solidFill>
                <a:latin typeface="+mn-lt"/>
                <a:ea typeface="MS PGothic" pitchFamily="34" charset="-128"/>
                <a:cs typeface="ＭＳ Ｐゴシック" charset="0"/>
              </a:rPr>
              <a:t>CyberSouth </a:t>
            </a:r>
            <a:r>
              <a:rPr lang="ru-RU" sz="1200" b="0" kern="1200" dirty="0">
                <a:solidFill>
                  <a:schemeClr val="tx1"/>
                </a:solidFill>
                <a:latin typeface="+mn-lt"/>
                <a:ea typeface="MS PGothic" pitchFamily="34" charset="-128"/>
                <a:cs typeface="ＭＳ Ｐゴシック" charset="0"/>
              </a:rPr>
              <a:t>е заеднички проект на Европската Унија (Европски инструмент за соседство) и Советот на Европа. CyberSouth има за цел да ги зајакне законодавството и институционалните капацитети за сајбер-криминал и електронски докази во регионот на Јужното соседство во согласност со барањата за човекови права и владеењето на правото.</a:t>
            </a:r>
          </a:p>
          <a:p>
            <a:r>
              <a:rPr lang="ru-RU" sz="1200" b="0" kern="1200" dirty="0">
                <a:solidFill>
                  <a:schemeClr val="tx1"/>
                </a:solidFill>
                <a:latin typeface="+mn-lt"/>
                <a:ea typeface="MS PGothic" pitchFamily="34" charset="-128"/>
                <a:cs typeface="ＭＳ Ｐゴシック" charset="0"/>
              </a:rPr>
              <a:t>Област на проектот: Јужен соседски регион</a:t>
            </a:r>
          </a:p>
          <a:p>
            <a:r>
              <a:rPr lang="ru-RU" sz="1200" b="0" kern="1200" dirty="0">
                <a:solidFill>
                  <a:schemeClr val="tx1"/>
                </a:solidFill>
                <a:latin typeface="+mn-lt"/>
                <a:ea typeface="MS PGothic" pitchFamily="34" charset="-128"/>
                <a:cs typeface="ＭＳ Ｐゴシック" charset="0"/>
              </a:rPr>
              <a:t>Првични приоритетни области: Алжир, Јордан, Либан, Мароко и Тунис</a:t>
            </a:r>
          </a:p>
          <a:p>
            <a:r>
              <a:rPr lang="ru-RU" sz="1200" b="0" kern="1200" dirty="0">
                <a:solidFill>
                  <a:schemeClr val="tx1"/>
                </a:solidFill>
                <a:latin typeface="+mn-lt"/>
                <a:ea typeface="MS PGothic" pitchFamily="34" charset="-128"/>
                <a:cs typeface="ＭＳ Ｐゴシック" charset="0"/>
              </a:rPr>
              <a:t>Цели: </a:t>
            </a:r>
          </a:p>
          <a:p>
            <a:pPr marL="228600" indent="-228600">
              <a:buFont typeface="+mj-lt"/>
              <a:buAutoNum type="arabicPeriod"/>
            </a:pPr>
            <a:r>
              <a:rPr lang="ru-RU" sz="1200" b="0" kern="1200" dirty="0">
                <a:solidFill>
                  <a:schemeClr val="tx1"/>
                </a:solidFill>
                <a:latin typeface="+mn-lt"/>
                <a:ea typeface="MS PGothic" pitchFamily="34" charset="-128"/>
                <a:cs typeface="ＭＳ Ｐゴシック" charset="0"/>
              </a:rPr>
              <a:t>Законодавство</a:t>
            </a:r>
          </a:p>
          <a:p>
            <a:pPr marL="228600" indent="-228600">
              <a:buFont typeface="+mj-lt"/>
              <a:buAutoNum type="arabicPeriod"/>
            </a:pPr>
            <a:r>
              <a:rPr lang="ru-RU" sz="1200" b="0" kern="1200" dirty="0">
                <a:solidFill>
                  <a:schemeClr val="tx1"/>
                </a:solidFill>
                <a:latin typeface="+mn-lt"/>
                <a:ea typeface="MS PGothic" pitchFamily="34" charset="-128"/>
                <a:cs typeface="ＭＳ Ｐゴシック" charset="0"/>
              </a:rPr>
              <a:t>Специјализирани услуги и меѓуагенциска соработка, како и јавна/приватна соработка</a:t>
            </a:r>
          </a:p>
          <a:p>
            <a:pPr marL="228600" indent="-228600">
              <a:buFont typeface="+mj-lt"/>
              <a:buAutoNum type="arabicPeriod"/>
            </a:pPr>
            <a:r>
              <a:rPr lang="ru-RU" sz="1200" b="0" kern="1200" dirty="0">
                <a:solidFill>
                  <a:schemeClr val="tx1"/>
                </a:solidFill>
                <a:latin typeface="+mn-lt"/>
                <a:ea typeface="MS PGothic" pitchFamily="34" charset="-128"/>
                <a:cs typeface="ＭＳ Ｐゴシック" charset="0"/>
              </a:rPr>
              <a:t>Судска обука</a:t>
            </a:r>
          </a:p>
          <a:p>
            <a:pPr marL="228600" indent="-228600">
              <a:buFont typeface="+mj-lt"/>
              <a:buAutoNum type="arabicPeriod"/>
            </a:pPr>
            <a:r>
              <a:rPr lang="ru-RU" sz="1200" b="0" kern="1200" dirty="0">
                <a:solidFill>
                  <a:schemeClr val="tx1"/>
                </a:solidFill>
                <a:latin typeface="+mn-lt"/>
                <a:ea typeface="MS PGothic" pitchFamily="34" charset="-128"/>
                <a:cs typeface="ＭＳ Ｐゴシック" charset="0"/>
              </a:rPr>
              <a:t>Меѓународна соработка</a:t>
            </a:r>
          </a:p>
          <a:p>
            <a:pPr marL="228600" indent="-228600">
              <a:buFont typeface="+mj-lt"/>
              <a:buAutoNum type="arabicPeriod"/>
            </a:pPr>
            <a:r>
              <a:rPr lang="ru-RU" sz="1200" b="0" kern="1200" dirty="0">
                <a:solidFill>
                  <a:schemeClr val="tx1"/>
                </a:solidFill>
                <a:latin typeface="+mn-lt"/>
                <a:ea typeface="MS PGothic" pitchFamily="34" charset="-128"/>
                <a:cs typeface="ＭＳ Ｐゴシック" charset="0"/>
              </a:rPr>
              <a:t>Стратешки приоритети за сајбер-криминал и електронски докази</a:t>
            </a:r>
          </a:p>
          <a:p>
            <a:endParaRPr lang="mk-MK" sz="1200" kern="1200" dirty="0">
              <a:solidFill>
                <a:schemeClr val="tx1"/>
              </a:solidFill>
              <a:latin typeface="+mn-lt"/>
              <a:ea typeface="MS PGothic" pitchFamily="34" charset="-128"/>
              <a:cs typeface="ＭＳ Ｐゴシック" charset="0"/>
            </a:endParaRPr>
          </a:p>
          <a:p>
            <a:r>
              <a:rPr lang="ru-RU" sz="1200" b="1" kern="1200" dirty="0">
                <a:solidFill>
                  <a:schemeClr val="tx1"/>
                </a:solidFill>
                <a:latin typeface="+mn-lt"/>
                <a:ea typeface="MS PGothic" pitchFamily="34" charset="-128"/>
                <a:cs typeface="ＭＳ Ｐゴシック" charset="0"/>
              </a:rPr>
              <a:t>Сајбер-криминал@Октопод</a:t>
            </a:r>
            <a:r>
              <a:rPr lang="ru-RU" sz="1200" kern="1200" dirty="0">
                <a:solidFill>
                  <a:schemeClr val="tx1"/>
                </a:solidFill>
                <a:latin typeface="+mn-lt"/>
                <a:ea typeface="MS PGothic" pitchFamily="34" charset="-128"/>
                <a:cs typeface="ＭＳ Ｐゴシック" charset="0"/>
              </a:rPr>
              <a:t> е проект на Советот на Европа заснован на доброволни прилози чија цел е да им се помогне на земјите ширум светот за спроведување на Конвенцијата од Будимпешта за сајбер-криминал и зајакнување на заштитата на податоците и заштитните мерки за владеење на правото</a:t>
            </a:r>
          </a:p>
          <a:p>
            <a:r>
              <a:rPr lang="ru-RU" sz="1200" kern="1200" dirty="0">
                <a:solidFill>
                  <a:schemeClr val="tx1"/>
                </a:solidFill>
                <a:latin typeface="+mn-lt"/>
                <a:ea typeface="MS PGothic" pitchFamily="34" charset="-128"/>
                <a:cs typeface="ＭＳ Ｐゴシック" charset="0"/>
              </a:rPr>
              <a:t>Се очекуваат резултати во следните области: </a:t>
            </a:r>
          </a:p>
          <a:p>
            <a:pPr marL="228600" indent="-228600">
              <a:buFont typeface="+mj-lt"/>
              <a:buAutoNum type="arabicPeriod"/>
            </a:pPr>
            <a:r>
              <a:rPr lang="ru-RU" sz="1200" kern="1200" dirty="0">
                <a:solidFill>
                  <a:schemeClr val="tx1"/>
                </a:solidFill>
                <a:latin typeface="+mn-lt"/>
                <a:ea typeface="MS PGothic" pitchFamily="34" charset="-128"/>
                <a:cs typeface="ＭＳ Ｐゴシック" charset="0"/>
              </a:rPr>
              <a:t>Да се обезбеди организација на годишните конференции на Октопод</a:t>
            </a:r>
          </a:p>
          <a:p>
            <a:pPr marL="228600" indent="-228600">
              <a:buFont typeface="+mj-lt"/>
              <a:buAutoNum type="arabicPeriod"/>
            </a:pPr>
            <a:r>
              <a:rPr lang="ru-RU" sz="1200" kern="1200" dirty="0">
                <a:solidFill>
                  <a:schemeClr val="tx1"/>
                </a:solidFill>
                <a:latin typeface="+mn-lt"/>
                <a:ea typeface="MS PGothic" pitchFamily="34" charset="-128"/>
                <a:cs typeface="ＭＳ Ｐゴシック" charset="0"/>
              </a:rPr>
              <a:t>Да се кофинансира и поддржи функционирањето на Комитетот за сајбер-криминал со проширеното членство, функциите и бројот на состаноци</a:t>
            </a:r>
          </a:p>
          <a:p>
            <a:pPr marL="228600" indent="-228600">
              <a:buFont typeface="+mj-lt"/>
              <a:buAutoNum type="arabicPeriod"/>
            </a:pPr>
            <a:r>
              <a:rPr lang="ru-RU" sz="1200" kern="1200" dirty="0">
                <a:solidFill>
                  <a:schemeClr val="tx1"/>
                </a:solidFill>
                <a:latin typeface="+mn-lt"/>
                <a:ea typeface="MS PGothic" pitchFamily="34" charset="-128"/>
                <a:cs typeface="ＭＳ Ｐゴシック" charset="0"/>
              </a:rPr>
              <a:t>Давање совети и друга помош на земјите кои се подготвени да ја спроведат Конвенцијата од Будимпешта и сродните инструменти за заштита на податоците и заштитата на децата. </a:t>
            </a:r>
          </a:p>
          <a:p>
            <a:r>
              <a:rPr lang="ru-RU" sz="1200" kern="1200" dirty="0">
                <a:solidFill>
                  <a:schemeClr val="tx1"/>
                </a:solidFill>
                <a:latin typeface="+mn-lt"/>
                <a:ea typeface="MS PGothic" pitchFamily="34" charset="-128"/>
                <a:cs typeface="ＭＳ Ｐゴシック" charset="0"/>
              </a:rPr>
              <a:t>Времетраење на проектот: 1 јануари 2014 – 31 декември 2020 година.</a:t>
            </a:r>
            <a:endParaRPr lang="en-US" sz="1200" kern="1200" dirty="0">
              <a:solidFill>
                <a:schemeClr val="tx1"/>
              </a:solidFill>
              <a:latin typeface="+mn-lt"/>
              <a:ea typeface="MS PGothic" pitchFamily="34" charset="-128"/>
              <a:cs typeface="ＭＳ Ｐゴシック" charset="0"/>
            </a:endParaRPr>
          </a:p>
        </p:txBody>
      </p:sp>
      <p:sp>
        <p:nvSpPr>
          <p:cNvPr id="614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MS PGothic" panose="020B0600070205080204" pitchFamily="34" charset="-128"/>
              </a:defRPr>
            </a:lvl1pPr>
            <a:lvl2pPr marL="742950" indent="-285750">
              <a:defRPr>
                <a:solidFill>
                  <a:schemeClr val="tx1"/>
                </a:solidFill>
                <a:latin typeface="Calibri" panose="020F0502020204030204" pitchFamily="34" charset="0"/>
                <a:ea typeface="MS PGothic" panose="020B0600070205080204" pitchFamily="34" charset="-128"/>
              </a:defRPr>
            </a:lvl2pPr>
            <a:lvl3pPr marL="1143000" indent="-228600">
              <a:defRPr>
                <a:solidFill>
                  <a:schemeClr val="tx1"/>
                </a:solidFill>
                <a:latin typeface="Calibri" panose="020F0502020204030204" pitchFamily="34" charset="0"/>
                <a:ea typeface="MS PGothic" panose="020B0600070205080204" pitchFamily="34" charset="-128"/>
              </a:defRPr>
            </a:lvl3pPr>
            <a:lvl4pPr marL="1600200" indent="-228600">
              <a:defRPr>
                <a:solidFill>
                  <a:schemeClr val="tx1"/>
                </a:solidFill>
                <a:latin typeface="Calibri" panose="020F0502020204030204" pitchFamily="34" charset="0"/>
                <a:ea typeface="MS PGothic" panose="020B0600070205080204" pitchFamily="34" charset="-128"/>
              </a:defRPr>
            </a:lvl4pPr>
            <a:lvl5pPr marL="2057400" indent="-228600">
              <a:defRPr>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9pPr>
          </a:lstStyle>
          <a:p>
            <a:fld id="{7F7D2884-E1E8-43FA-B792-FB9C64BFAB7C}" type="slidenum">
              <a:rPr lang="fr-FR"/>
              <a:pPr/>
              <a:t>36</a:t>
            </a:fld>
            <a:endParaRPr lang="fr-FR"/>
          </a:p>
        </p:txBody>
      </p:sp>
    </p:spTree>
    <p:extLst>
      <p:ext uri="{BB962C8B-B14F-4D97-AF65-F5344CB8AC3E}">
        <p14:creationId xmlns:p14="http://schemas.microsoft.com/office/powerpoint/2010/main" val="167161889"/>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ru-RU" sz="1800" dirty="0">
                <a:effectLst/>
                <a:latin typeface="Calibri" panose="020F0502020204030204" pitchFamily="34" charset="0"/>
                <a:ea typeface="Calibri" panose="020F0502020204030204" pitchFamily="34" charset="0"/>
                <a:cs typeface="Times New Roman" panose="02020603050405020304" pitchFamily="18" charset="0"/>
              </a:rPr>
              <a:t>Точен одговор е </a:t>
            </a:r>
            <a:r>
              <a:rPr lang="en-US" sz="1800" dirty="0">
                <a:effectLst/>
                <a:latin typeface="Calibri" panose="020F0502020204030204" pitchFamily="34" charset="0"/>
                <a:ea typeface="Calibri" panose="020F0502020204030204" pitchFamily="34" charset="0"/>
                <a:cs typeface="Times New Roman" panose="02020603050405020304" pitchFamily="18" charset="0"/>
              </a:rPr>
              <a:t>b</a:t>
            </a:r>
            <a:r>
              <a:rPr lang="ru-RU" sz="1800" dirty="0">
                <a:effectLst/>
                <a:latin typeface="Calibri" panose="020F0502020204030204" pitchFamily="34" charset="0"/>
                <a:ea typeface="Calibri" panose="020F0502020204030204" pitchFamily="34" charset="0"/>
                <a:cs typeface="Times New Roman" panose="02020603050405020304" pitchFamily="18" charset="0"/>
              </a:rPr>
              <a:t>) Конвенцијата од Будимпешта има 65 страни.</a:t>
            </a:r>
          </a:p>
          <a:p>
            <a:r>
              <a:rPr lang="ru-RU" sz="1800" dirty="0">
                <a:effectLst/>
                <a:latin typeface="Calibri" panose="020F0502020204030204" pitchFamily="34" charset="0"/>
                <a:ea typeface="Calibri" panose="020F0502020204030204" pitchFamily="34" charset="0"/>
                <a:cs typeface="Times New Roman" panose="02020603050405020304" pitchFamily="18" charset="0"/>
              </a:rPr>
              <a:t>Обучувачот може да објасни дека Конвенцијата од Будимпешта имала влијание врз повеќе од 150 земји - бидејќи служи како упатство за законодавството во многу земји.</a:t>
            </a:r>
            <a:endParaRPr lang="en-GB"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37</a:t>
            </a:fld>
            <a:endParaRPr lang="en-US"/>
          </a:p>
        </p:txBody>
      </p:sp>
    </p:spTree>
    <p:extLst>
      <p:ext uri="{BB962C8B-B14F-4D97-AF65-F5344CB8AC3E}">
        <p14:creationId xmlns:p14="http://schemas.microsoft.com/office/powerpoint/2010/main" val="267163509"/>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ru-RU" sz="1800" dirty="0">
                <a:effectLst/>
                <a:latin typeface="Calibri" panose="020F0502020204030204" pitchFamily="34" charset="0"/>
                <a:ea typeface="Calibri" panose="020F0502020204030204" pitchFamily="34" charset="0"/>
                <a:cs typeface="Times New Roman" panose="02020603050405020304" pitchFamily="18" charset="0"/>
              </a:rPr>
              <a:t>Точен одговор е </a:t>
            </a:r>
            <a:r>
              <a:rPr lang="en-US" sz="1800" dirty="0">
                <a:effectLst/>
                <a:latin typeface="Calibri" panose="020F0502020204030204" pitchFamily="34" charset="0"/>
                <a:ea typeface="Calibri" panose="020F0502020204030204" pitchFamily="34" charset="0"/>
                <a:cs typeface="Times New Roman" panose="02020603050405020304" pitchFamily="18" charset="0"/>
              </a:rPr>
              <a:t>b</a:t>
            </a:r>
            <a:r>
              <a:rPr lang="ru-RU" sz="1800" dirty="0">
                <a:effectLst/>
                <a:latin typeface="Calibri" panose="020F0502020204030204" pitchFamily="34" charset="0"/>
                <a:ea typeface="Calibri" panose="020F0502020204030204" pitchFamily="34" charset="0"/>
                <a:cs typeface="Times New Roman" panose="02020603050405020304" pitchFamily="18" charset="0"/>
              </a:rPr>
              <a:t>) Конвенцијата од Будимпешта има 65 страни.</a:t>
            </a:r>
          </a:p>
          <a:p>
            <a:r>
              <a:rPr lang="ru-RU" sz="1800" dirty="0">
                <a:effectLst/>
                <a:latin typeface="Calibri" panose="020F0502020204030204" pitchFamily="34" charset="0"/>
                <a:ea typeface="Calibri" panose="020F0502020204030204" pitchFamily="34" charset="0"/>
                <a:cs typeface="Times New Roman" panose="02020603050405020304" pitchFamily="18" charset="0"/>
              </a:rPr>
              <a:t>Обучувачот може да објасни дека Конвенцијата од Будимпешта имала влијание врз повеќе од 150 земји - бидејќи служи како упатство за законодавството во многу земји.</a:t>
            </a:r>
            <a:endParaRPr lang="en-GB"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38</a:t>
            </a:fld>
            <a:endParaRPr lang="en-US"/>
          </a:p>
        </p:txBody>
      </p:sp>
    </p:spTree>
    <p:extLst>
      <p:ext uri="{BB962C8B-B14F-4D97-AF65-F5344CB8AC3E}">
        <p14:creationId xmlns:p14="http://schemas.microsoft.com/office/powerpoint/2010/main" val="411327288"/>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ru-RU" sz="1200" b="0" i="0" kern="1200" dirty="0">
                <a:solidFill>
                  <a:schemeClr val="tx1"/>
                </a:solidFill>
                <a:effectLst/>
                <a:latin typeface="+mn-lt"/>
                <a:ea typeface="MS PGothic" pitchFamily="34" charset="-128"/>
                <a:cs typeface="ＭＳ Ｐゴシック" charset="0"/>
              </a:rPr>
              <a:t>Ова е воведниот слајд за четвртиот дел од сесијата. Обучувачот треба да објасни дека овој дел ќе разгледа неколку митови за Конвенцијата од Будимпешта и ќе се обиде да ги реши истите.</a:t>
            </a:r>
            <a:endParaRPr lang="en-GB" dirty="0"/>
          </a:p>
        </p:txBody>
      </p:sp>
      <p:sp>
        <p:nvSpPr>
          <p:cNvPr id="4" name="Slide Number Placeholder 3"/>
          <p:cNvSpPr>
            <a:spLocks noGrp="1"/>
          </p:cNvSpPr>
          <p:nvPr>
            <p:ph type="sldNum" sz="quarter" idx="5"/>
          </p:nvPr>
        </p:nvSpPr>
        <p:spPr/>
        <p:txBody>
          <a:bodyPr/>
          <a:lstStyle/>
          <a:p>
            <a:fld id="{C517488A-2FD4-4187-AAA7-AE40009BFB6A}" type="slidenum">
              <a:rPr lang="en-US" altLang="en-US" smtClean="0"/>
              <a:pPr/>
              <a:t>39</a:t>
            </a:fld>
            <a:endParaRPr lang="en-US" altLang="en-US"/>
          </a:p>
        </p:txBody>
      </p:sp>
    </p:spTree>
    <p:extLst>
      <p:ext uri="{BB962C8B-B14F-4D97-AF65-F5344CB8AC3E}">
        <p14:creationId xmlns:p14="http://schemas.microsoft.com/office/powerpoint/2010/main" val="254610861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1">
            <a:extLst>
              <a:ext uri="{FF2B5EF4-FFF2-40B4-BE49-F238E27FC236}">
                <a16:creationId xmlns:a16="http://schemas.microsoft.com/office/drawing/2014/main" id="{B15714A6-B05B-47A5-B92B-D727BD3A45D0}"/>
              </a:ext>
            </a:extLst>
          </p:cNvPr>
          <p:cNvSpPr>
            <a:spLocks noGrp="1"/>
          </p:cNvSpPr>
          <p:nvPr>
            <p:ph type="body" idx="1"/>
          </p:nvPr>
        </p:nvSpPr>
        <p:spPr/>
        <p:txBody>
          <a:bodyPr/>
          <a:lstStyle/>
          <a:p>
            <a:pPr rtl="0"/>
            <a:r>
              <a:rPr lang="ru-RU" sz="1200" b="0" i="0" kern="1200" dirty="0">
                <a:solidFill>
                  <a:schemeClr val="tx1"/>
                </a:solidFill>
                <a:effectLst/>
                <a:latin typeface="+mn-lt"/>
                <a:ea typeface="MS PGothic" pitchFamily="34" charset="-128"/>
                <a:cs typeface="ＭＳ Ｐゴシック" charset="0"/>
              </a:rPr>
              <a:t>Овој слајд ги истакнува целите на оваа сесија. Тоа истакнува што учесниците треба да очекуваат да научат од слајдовите. Учесниците можат да бидат информирани дека овој слајд ќе биде прегледан на крајот од сесијата за да се процени дали се исполнети целите. </a:t>
            </a:r>
            <a:endParaRPr lang="en-GB" sz="3600" dirty="0"/>
          </a:p>
        </p:txBody>
      </p:sp>
    </p:spTree>
    <p:extLst>
      <p:ext uri="{BB962C8B-B14F-4D97-AF65-F5344CB8AC3E}">
        <p14:creationId xmlns:p14="http://schemas.microsoft.com/office/powerpoint/2010/main" val="3423989062"/>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ru-RU" sz="1200" b="0" i="0" kern="1200" dirty="0">
                <a:solidFill>
                  <a:schemeClr val="tx1"/>
                </a:solidFill>
                <a:effectLst/>
                <a:latin typeface="+mn-lt"/>
                <a:ea typeface="MS PGothic" pitchFamily="34" charset="-128"/>
                <a:cs typeface="ＭＳ Ｐゴシック" charset="0"/>
              </a:rPr>
              <a:t>Овој слајд го истакнува митот за Конвенцијата од Будимпешта - дека таа е регионална конвенција или дека е евроцентрична. Обучувачот може да праша колку претставници го имаат ова недоразбирање, пред да премине на следниот слајд за да го разбијат ова недоразбирање.</a:t>
            </a:r>
            <a:endParaRPr lang="en-PK" dirty="0"/>
          </a:p>
        </p:txBody>
      </p:sp>
      <p:sp>
        <p:nvSpPr>
          <p:cNvPr id="4" name="Slide Number Placeholder 3"/>
          <p:cNvSpPr>
            <a:spLocks noGrp="1"/>
          </p:cNvSpPr>
          <p:nvPr>
            <p:ph type="sldNum" sz="quarter" idx="5"/>
          </p:nvPr>
        </p:nvSpPr>
        <p:spPr/>
        <p:txBody>
          <a:bodyPr/>
          <a:lstStyle/>
          <a:p>
            <a:fld id="{C517488A-2FD4-4187-AAA7-AE40009BFB6A}" type="slidenum">
              <a:rPr lang="en-US" altLang="en-US" smtClean="0"/>
              <a:pPr/>
              <a:t>40</a:t>
            </a:fld>
            <a:endParaRPr lang="en-US" altLang="en-US"/>
          </a:p>
        </p:txBody>
      </p:sp>
    </p:spTree>
    <p:extLst>
      <p:ext uri="{BB962C8B-B14F-4D97-AF65-F5344CB8AC3E}">
        <p14:creationId xmlns:p14="http://schemas.microsoft.com/office/powerpoint/2010/main" val="2437099278"/>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ru-RU" sz="1200" b="0" i="0" kern="1200" dirty="0">
                <a:solidFill>
                  <a:schemeClr val="tx1"/>
                </a:solidFill>
                <a:effectLst/>
                <a:latin typeface="+mn-lt"/>
                <a:ea typeface="MS PGothic" pitchFamily="34" charset="-128"/>
                <a:cs typeface="ＭＳ Ｐゴシック" charset="0"/>
              </a:rPr>
              <a:t>Овој слајд покажува мапа на светот со Континентот Антарктика обележан со црвена боја. Целта на слајдот е да се нагласи дека Антарктикот е единствениот континент во светот што нема никакви страни во Конвенцијата од Будимпешта. Обучувачот може да го искористи овој слајд за да нагласи дека Конвенцијата од Будимпешта е навистина глобална конвенција, со членство во Северна Америка, Јужна Америка, Африка, Европа, Азија и Австралија. </a:t>
            </a:r>
            <a:endParaRPr lang="en-PK" dirty="0"/>
          </a:p>
        </p:txBody>
      </p:sp>
      <p:sp>
        <p:nvSpPr>
          <p:cNvPr id="4" name="Slide Number Placeholder 3"/>
          <p:cNvSpPr>
            <a:spLocks noGrp="1"/>
          </p:cNvSpPr>
          <p:nvPr>
            <p:ph type="sldNum" sz="quarter" idx="5"/>
          </p:nvPr>
        </p:nvSpPr>
        <p:spPr/>
        <p:txBody>
          <a:bodyPr/>
          <a:lstStyle/>
          <a:p>
            <a:fld id="{C517488A-2FD4-4187-AAA7-AE40009BFB6A}" type="slidenum">
              <a:rPr lang="en-US" altLang="en-US" smtClean="0"/>
              <a:pPr/>
              <a:t>41</a:t>
            </a:fld>
            <a:endParaRPr lang="en-US" altLang="en-US"/>
          </a:p>
        </p:txBody>
      </p:sp>
    </p:spTree>
    <p:extLst>
      <p:ext uri="{BB962C8B-B14F-4D97-AF65-F5344CB8AC3E}">
        <p14:creationId xmlns:p14="http://schemas.microsoft.com/office/powerpoint/2010/main" val="3824963686"/>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ru-RU" dirty="0"/>
              <a:t>Овој слајд покажува како со текот на времето се зголемила стапката на пристапување кон Конвенцијата од Будимпешта. Слајдот ги групира приемите во четири временски периоди</a:t>
            </a:r>
            <a:r>
              <a:rPr lang="en-US" dirty="0"/>
              <a:t>:</a:t>
            </a:r>
          </a:p>
          <a:p>
            <a:pPr marL="228600" indent="-228600">
              <a:buAutoNum type="arabicPeriod"/>
            </a:pPr>
            <a:r>
              <a:rPr lang="en-US" dirty="0"/>
              <a:t>2001 – 2005</a:t>
            </a:r>
            <a:r>
              <a:rPr lang="mk-MK" dirty="0"/>
              <a:t> година</a:t>
            </a:r>
            <a:r>
              <a:rPr lang="en-US" dirty="0"/>
              <a:t> (</a:t>
            </a:r>
            <a:r>
              <a:rPr lang="mk-MK" dirty="0"/>
              <a:t>сина</a:t>
            </a:r>
            <a:r>
              <a:rPr lang="mk-MK" baseline="0" dirty="0"/>
              <a:t> боја</a:t>
            </a:r>
            <a:r>
              <a:rPr lang="en-US" dirty="0"/>
              <a:t>)</a:t>
            </a:r>
          </a:p>
          <a:p>
            <a:pPr marL="228600" indent="-228600">
              <a:buAutoNum type="arabicPeriod"/>
            </a:pPr>
            <a:r>
              <a:rPr lang="en-US" dirty="0"/>
              <a:t>2006 – 2010 </a:t>
            </a:r>
            <a:r>
              <a:rPr lang="mk-MK" dirty="0"/>
              <a:t>година </a:t>
            </a:r>
            <a:r>
              <a:rPr lang="en-US" dirty="0"/>
              <a:t>(</a:t>
            </a:r>
            <a:r>
              <a:rPr lang="mk-MK" dirty="0"/>
              <a:t>жолта боја</a:t>
            </a:r>
            <a:r>
              <a:rPr lang="en-US" dirty="0"/>
              <a:t>)</a:t>
            </a:r>
          </a:p>
          <a:p>
            <a:pPr marL="228600" indent="-228600">
              <a:buAutoNum type="arabicPeriod"/>
            </a:pPr>
            <a:r>
              <a:rPr lang="en-US" dirty="0"/>
              <a:t>2011 – 2015 </a:t>
            </a:r>
            <a:r>
              <a:rPr lang="mk-MK" dirty="0"/>
              <a:t>година </a:t>
            </a:r>
            <a:r>
              <a:rPr lang="en-US" dirty="0"/>
              <a:t>(</a:t>
            </a:r>
            <a:r>
              <a:rPr lang="mk-MK" dirty="0"/>
              <a:t>зелена боја</a:t>
            </a:r>
            <a:r>
              <a:rPr lang="en-US" dirty="0"/>
              <a:t>)</a:t>
            </a:r>
          </a:p>
          <a:p>
            <a:pPr marL="228600" indent="-228600">
              <a:buAutoNum type="arabicPeriod"/>
            </a:pPr>
            <a:r>
              <a:rPr lang="en-US" dirty="0"/>
              <a:t>2016 – 2020 </a:t>
            </a:r>
            <a:r>
              <a:rPr lang="mk-MK" dirty="0"/>
              <a:t>година</a:t>
            </a:r>
            <a:r>
              <a:rPr lang="en-US" dirty="0"/>
              <a:t> (</a:t>
            </a:r>
            <a:r>
              <a:rPr lang="mk-MK" dirty="0"/>
              <a:t>црвена боја</a:t>
            </a:r>
            <a:r>
              <a:rPr lang="en-US" dirty="0"/>
              <a:t>)</a:t>
            </a:r>
          </a:p>
          <a:p>
            <a:pPr marL="228600" indent="-228600">
              <a:buAutoNum type="arabicPeriod"/>
            </a:pPr>
            <a:endParaRPr lang="en-US" dirty="0"/>
          </a:p>
          <a:p>
            <a:pPr rtl="0"/>
            <a:r>
              <a:rPr lang="ru-RU" sz="1200" b="0" i="0" kern="1200" dirty="0">
                <a:solidFill>
                  <a:schemeClr val="tx1"/>
                </a:solidFill>
                <a:effectLst/>
                <a:latin typeface="+mn-lt"/>
                <a:ea typeface="MS PGothic" pitchFamily="34" charset="-128"/>
                <a:cs typeface="ＭＳ Ｐゴシック" charset="0"/>
              </a:rPr>
              <a:t>Анимациите покажуваат кои окрузи пристапиле кон Конвенцијата од Будимпешта во секој временски период. Овој слајд може да се искористи за да се демонстрира заземањето на пристапувањето кон Конвенцијата од Будимпешта - особено за зголемувањето низ целиот свет. </a:t>
            </a:r>
            <a:endParaRPr lang="en-PK" dirty="0"/>
          </a:p>
        </p:txBody>
      </p:sp>
      <p:sp>
        <p:nvSpPr>
          <p:cNvPr id="4" name="Slide Number Placeholder 3"/>
          <p:cNvSpPr>
            <a:spLocks noGrp="1"/>
          </p:cNvSpPr>
          <p:nvPr>
            <p:ph type="sldNum" sz="quarter" idx="5"/>
          </p:nvPr>
        </p:nvSpPr>
        <p:spPr/>
        <p:txBody>
          <a:bodyPr/>
          <a:lstStyle/>
          <a:p>
            <a:fld id="{C517488A-2FD4-4187-AAA7-AE40009BFB6A}" type="slidenum">
              <a:rPr lang="en-US" altLang="en-US" smtClean="0"/>
              <a:pPr/>
              <a:t>42</a:t>
            </a:fld>
            <a:endParaRPr lang="en-US" altLang="en-US"/>
          </a:p>
        </p:txBody>
      </p:sp>
    </p:spTree>
    <p:extLst>
      <p:ext uri="{BB962C8B-B14F-4D97-AF65-F5344CB8AC3E}">
        <p14:creationId xmlns:p14="http://schemas.microsoft.com/office/powerpoint/2010/main" val="2148857538"/>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Slide Image Placeholder 1"/>
          <p:cNvSpPr>
            <a:spLocks noGrp="1" noRot="1" noChangeAspect="1" noTextEdit="1"/>
          </p:cNvSpPr>
          <p:nvPr>
            <p:ph type="sldImg"/>
          </p:nvPr>
        </p:nvSpPr>
        <p:spPr bwMode="auto">
          <a:xfrm>
            <a:off x="1143000" y="685800"/>
            <a:ext cx="4572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normAutofit/>
          </a:bodyPr>
          <a:lstStyle/>
          <a:p>
            <a:pPr rtl="0"/>
            <a:r>
              <a:rPr lang="ru-RU" sz="1200" b="0" i="0" kern="1200" dirty="0">
                <a:solidFill>
                  <a:schemeClr val="tx1"/>
                </a:solidFill>
                <a:effectLst/>
                <a:latin typeface="+mn-lt"/>
                <a:ea typeface="MS PGothic" pitchFamily="34" charset="-128"/>
                <a:cs typeface="ＭＳ Ｐゴシック" charset="0"/>
              </a:rPr>
              <a:t>Овој слајд ги истакнува клучните карактеристики за да демонстрира дека Конвенцијата од Будимпешта НЕ е регионален или евроцентричен инструмент. Тоа демонстрира дека Конвенцијата од Будимпешта е глобален договор и дека стапката на пристапувања продолжува да се забрзува. </a:t>
            </a:r>
          </a:p>
          <a:p>
            <a:pPr rtl="0"/>
            <a:br>
              <a:rPr lang="ru-RU" sz="1200" b="0" i="0" kern="1200" dirty="0">
                <a:solidFill>
                  <a:schemeClr val="tx1"/>
                </a:solidFill>
                <a:effectLst/>
                <a:latin typeface="+mn-lt"/>
                <a:ea typeface="MS PGothic" pitchFamily="34" charset="-128"/>
                <a:cs typeface="ＭＳ Ｐゴシック" charset="0"/>
              </a:rPr>
            </a:br>
            <a:r>
              <a:rPr lang="ru-RU" sz="1200" b="0" i="0" kern="1200" dirty="0">
                <a:solidFill>
                  <a:schemeClr val="tx1"/>
                </a:solidFill>
                <a:effectLst/>
                <a:latin typeface="+mn-lt"/>
                <a:ea typeface="MS PGothic" pitchFamily="34" charset="-128"/>
                <a:cs typeface="ＭＳ Ｐゴシック" charset="0"/>
              </a:rPr>
              <a:t>Со оглед на времето што беше потребно за преговори и формулирање на Конвенцијата од Будимпешта (од околу 1996 год.), тешко е дека ќе се формулира нов договор за помалку од 25 години, барем особено со оглед на дивергенцијата за многу од прашањата што би се одговориле во новата конвенција. </a:t>
            </a:r>
            <a:endParaRPr lang="en-US" dirty="0"/>
          </a:p>
        </p:txBody>
      </p:sp>
      <p:sp>
        <p:nvSpPr>
          <p:cNvPr id="614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MS PGothic" panose="020B0600070205080204" pitchFamily="34" charset="-128"/>
              </a:defRPr>
            </a:lvl1pPr>
            <a:lvl2pPr marL="742950" indent="-285750">
              <a:defRPr>
                <a:solidFill>
                  <a:schemeClr val="tx1"/>
                </a:solidFill>
                <a:latin typeface="Calibri" panose="020F0502020204030204" pitchFamily="34" charset="0"/>
                <a:ea typeface="MS PGothic" panose="020B0600070205080204" pitchFamily="34" charset="-128"/>
              </a:defRPr>
            </a:lvl2pPr>
            <a:lvl3pPr marL="1143000" indent="-228600">
              <a:defRPr>
                <a:solidFill>
                  <a:schemeClr val="tx1"/>
                </a:solidFill>
                <a:latin typeface="Calibri" panose="020F0502020204030204" pitchFamily="34" charset="0"/>
                <a:ea typeface="MS PGothic" panose="020B0600070205080204" pitchFamily="34" charset="-128"/>
              </a:defRPr>
            </a:lvl3pPr>
            <a:lvl4pPr marL="1600200" indent="-228600">
              <a:defRPr>
                <a:solidFill>
                  <a:schemeClr val="tx1"/>
                </a:solidFill>
                <a:latin typeface="Calibri" panose="020F0502020204030204" pitchFamily="34" charset="0"/>
                <a:ea typeface="MS PGothic" panose="020B0600070205080204" pitchFamily="34" charset="-128"/>
              </a:defRPr>
            </a:lvl4pPr>
            <a:lvl5pPr marL="2057400" indent="-228600">
              <a:defRPr>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9pPr>
          </a:lstStyle>
          <a:p>
            <a:fld id="{7F7D2884-E1E8-43FA-B792-FB9C64BFAB7C}" type="slidenum">
              <a:rPr lang="fr-FR"/>
              <a:pPr/>
              <a:t>43</a:t>
            </a:fld>
            <a:endParaRPr lang="fr-FR"/>
          </a:p>
        </p:txBody>
      </p:sp>
    </p:spTree>
    <p:extLst>
      <p:ext uri="{BB962C8B-B14F-4D97-AF65-F5344CB8AC3E}">
        <p14:creationId xmlns:p14="http://schemas.microsoft.com/office/powerpoint/2010/main" val="1998690645"/>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ru-RU" sz="1200" b="0" i="0" kern="1200" dirty="0">
                <a:solidFill>
                  <a:schemeClr val="tx1"/>
                </a:solidFill>
                <a:effectLst/>
                <a:latin typeface="+mn-lt"/>
                <a:ea typeface="MS PGothic" pitchFamily="34" charset="-128"/>
                <a:cs typeface="ＭＳ Ｐゴシック" charset="0"/>
              </a:rPr>
              <a:t>Овој слајд го истакнува митот за Конвенцијата од Будимпешта - дека е застарен. Обучувачот може да праша колку претставници го</a:t>
            </a:r>
            <a:r>
              <a:rPr lang="ru-RU" sz="1200" b="0" i="0" kern="1200" baseline="0" dirty="0">
                <a:solidFill>
                  <a:schemeClr val="tx1"/>
                </a:solidFill>
                <a:effectLst/>
                <a:latin typeface="+mn-lt"/>
                <a:ea typeface="MS PGothic" pitchFamily="34" charset="-128"/>
                <a:cs typeface="ＭＳ Ｐゴシック" charset="0"/>
              </a:rPr>
              <a:t> </a:t>
            </a:r>
            <a:r>
              <a:rPr lang="ru-RU" sz="1200" b="0" i="0" kern="1200" dirty="0">
                <a:solidFill>
                  <a:schemeClr val="tx1"/>
                </a:solidFill>
                <a:effectLst/>
                <a:latin typeface="+mn-lt"/>
                <a:ea typeface="MS PGothic" pitchFamily="34" charset="-128"/>
                <a:cs typeface="ＭＳ Ｐゴシック" charset="0"/>
              </a:rPr>
              <a:t>имаат ова недоразбирање, пред да премине на следниот слајд за да го разбие истото. </a:t>
            </a:r>
            <a:endParaRPr lang="en-PK" dirty="0"/>
          </a:p>
        </p:txBody>
      </p:sp>
      <p:sp>
        <p:nvSpPr>
          <p:cNvPr id="4" name="Slide Number Placeholder 3"/>
          <p:cNvSpPr>
            <a:spLocks noGrp="1"/>
          </p:cNvSpPr>
          <p:nvPr>
            <p:ph type="sldNum" sz="quarter" idx="5"/>
          </p:nvPr>
        </p:nvSpPr>
        <p:spPr/>
        <p:txBody>
          <a:bodyPr/>
          <a:lstStyle/>
          <a:p>
            <a:fld id="{C517488A-2FD4-4187-AAA7-AE40009BFB6A}" type="slidenum">
              <a:rPr lang="en-US" altLang="en-US" smtClean="0"/>
              <a:pPr/>
              <a:t>44</a:t>
            </a:fld>
            <a:endParaRPr lang="en-US" altLang="en-US"/>
          </a:p>
        </p:txBody>
      </p:sp>
    </p:spTree>
    <p:extLst>
      <p:ext uri="{BB962C8B-B14F-4D97-AF65-F5344CB8AC3E}">
        <p14:creationId xmlns:p14="http://schemas.microsoft.com/office/powerpoint/2010/main" val="1699778290"/>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Slide Image Placeholder 1"/>
          <p:cNvSpPr>
            <a:spLocks noGrp="1" noRot="1" noChangeAspect="1" noTextEdit="1"/>
          </p:cNvSpPr>
          <p:nvPr>
            <p:ph type="sldImg"/>
          </p:nvPr>
        </p:nvSpPr>
        <p:spPr bwMode="auto">
          <a:xfrm>
            <a:off x="1143000" y="685800"/>
            <a:ext cx="4572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normAutofit fontScale="70000" lnSpcReduction="20000"/>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ru-RU" dirty="0"/>
              <a:t>Овој слајд демонстрира дека Конвенцијата од Будимпешта НЕ е застарена. Иако Конвенцијата од Будимпешта беше подготвена во 2001 година, таа има неутрален технолошки јазик, кој органски се протега на нови кривични дела и развојот на технологијата. Ова е една од клучните карактеристики на Конвенцијата од Будимпешта, која гарантира дека таа ќе остане релевантна и покрај големиот напредок во технологијата од нејзиното изготвување во 2001 година. Издадени се повеќе упатства, за да се докаже како Конвенцијата од Будимпешта се применува на низа кривични дела кои не се експлицитно опфатени со Конвенцијата од Будимпешта, вклучително</a:t>
            </a:r>
            <a:r>
              <a:rPr lang="en-US" dirty="0"/>
              <a:t>:</a:t>
            </a:r>
          </a:p>
          <a:p>
            <a:pPr marL="742950" lvl="0" indent="-457200" algn="just" eaLnBrk="1" hangingPunct="1">
              <a:buFont typeface="+mj-lt"/>
              <a:buAutoNum type="arabicPeriod"/>
              <a:defRPr/>
            </a:pPr>
            <a:r>
              <a:rPr lang="mk-MK" sz="1200" dirty="0" err="1">
                <a:latin typeface="Verdana" panose="020B0604030504040204" pitchFamily="34" charset="0"/>
                <a:ea typeface="Verdana" panose="020B0604030504040204" pitchFamily="34" charset="0"/>
                <a:cs typeface="Verdana" panose="020B0604030504040204" pitchFamily="34" charset="0"/>
              </a:rPr>
              <a:t>Ботнети</a:t>
            </a:r>
            <a:endParaRPr lang="en-US" sz="1200" dirty="0">
              <a:latin typeface="Verdana" panose="020B0604030504040204" pitchFamily="34" charset="0"/>
              <a:ea typeface="Verdana" panose="020B0604030504040204" pitchFamily="34" charset="0"/>
              <a:cs typeface="Verdana" panose="020B0604030504040204" pitchFamily="34" charset="0"/>
            </a:endParaRPr>
          </a:p>
          <a:p>
            <a:pPr marL="742950" lvl="0" indent="-457200" algn="just" eaLnBrk="1" hangingPunct="1">
              <a:buFont typeface="+mj-lt"/>
              <a:buAutoNum type="arabicPeriod"/>
              <a:defRPr/>
            </a:pPr>
            <a:r>
              <a:rPr lang="mk-MK" sz="1200" dirty="0">
                <a:latin typeface="Verdana" panose="020B0604030504040204" pitchFamily="34" charset="0"/>
                <a:ea typeface="Verdana" panose="020B0604030504040204" pitchFamily="34" charset="0"/>
                <a:cs typeface="Verdana" panose="020B0604030504040204" pitchFamily="34" charset="0"/>
              </a:rPr>
              <a:t>Кражба на идентитет</a:t>
            </a:r>
            <a:endParaRPr lang="en-US" sz="1200" dirty="0">
              <a:latin typeface="Verdana" panose="020B0604030504040204" pitchFamily="34" charset="0"/>
              <a:ea typeface="Verdana" panose="020B0604030504040204" pitchFamily="34" charset="0"/>
              <a:cs typeface="Verdana" panose="020B0604030504040204" pitchFamily="34" charset="0"/>
            </a:endParaRPr>
          </a:p>
          <a:p>
            <a:pPr marL="742950" lvl="0" indent="-457200" algn="just" eaLnBrk="1" hangingPunct="1">
              <a:buFont typeface="+mj-lt"/>
              <a:buAutoNum type="arabicPeriod"/>
              <a:defRPr/>
            </a:pPr>
            <a:r>
              <a:rPr lang="mk-MK" sz="1200" dirty="0">
                <a:latin typeface="Verdana" panose="020B0604030504040204" pitchFamily="34" charset="0"/>
                <a:ea typeface="Verdana" panose="020B0604030504040204" pitchFamily="34" charset="0"/>
                <a:cs typeface="Verdana" panose="020B0604030504040204" pitchFamily="34" charset="0"/>
              </a:rPr>
              <a:t>Напади на </a:t>
            </a:r>
            <a:r>
              <a:rPr lang="en-US" sz="1200" dirty="0">
                <a:latin typeface="Verdana" panose="020B0604030504040204" pitchFamily="34" charset="0"/>
                <a:ea typeface="Verdana" panose="020B0604030504040204" pitchFamily="34" charset="0"/>
                <a:cs typeface="Verdana" panose="020B0604030504040204" pitchFamily="34" charset="0"/>
              </a:rPr>
              <a:t>DDOS</a:t>
            </a:r>
          </a:p>
          <a:p>
            <a:pPr marL="742950" lvl="0" indent="-457200" algn="just" eaLnBrk="1" hangingPunct="1">
              <a:buFont typeface="+mj-lt"/>
              <a:buAutoNum type="arabicPeriod"/>
              <a:defRPr/>
            </a:pPr>
            <a:r>
              <a:rPr lang="mk-MK" sz="1200" dirty="0">
                <a:latin typeface="Verdana" panose="020B0604030504040204" pitchFamily="34" charset="0"/>
                <a:ea typeface="Verdana" panose="020B0604030504040204" pitchFamily="34" charset="0"/>
                <a:cs typeface="Verdana" panose="020B0604030504040204" pitchFamily="34" charset="0"/>
              </a:rPr>
              <a:t>Напади</a:t>
            </a:r>
            <a:r>
              <a:rPr lang="mk-MK" sz="1200" baseline="0" dirty="0">
                <a:latin typeface="Verdana" panose="020B0604030504040204" pitchFamily="34" charset="0"/>
                <a:ea typeface="Verdana" panose="020B0604030504040204" pitchFamily="34" charset="0"/>
                <a:cs typeface="Verdana" panose="020B0604030504040204" pitchFamily="34" charset="0"/>
              </a:rPr>
              <a:t> на критична инфраструктура</a:t>
            </a:r>
            <a:endParaRPr lang="en-US" sz="1200" dirty="0">
              <a:latin typeface="Verdana" panose="020B0604030504040204" pitchFamily="34" charset="0"/>
              <a:ea typeface="Verdana" panose="020B0604030504040204" pitchFamily="34" charset="0"/>
              <a:cs typeface="Verdana" panose="020B0604030504040204" pitchFamily="34" charset="0"/>
            </a:endParaRPr>
          </a:p>
          <a:p>
            <a:pPr marL="742950" lvl="0" indent="-457200" algn="just" eaLnBrk="1" hangingPunct="1">
              <a:buFont typeface="+mj-lt"/>
              <a:buAutoNum type="arabicPeriod"/>
              <a:defRPr/>
            </a:pPr>
            <a:r>
              <a:rPr lang="mk-MK" sz="1200" dirty="0" err="1">
                <a:latin typeface="Verdana" panose="020B0604030504040204" pitchFamily="34" charset="0"/>
                <a:ea typeface="Verdana" panose="020B0604030504040204" pitchFamily="34" charset="0"/>
                <a:cs typeface="Verdana" panose="020B0604030504040204" pitchFamily="34" charset="0"/>
              </a:rPr>
              <a:t>Малвер</a:t>
            </a:r>
            <a:r>
              <a:rPr lang="en-US" sz="1200" dirty="0">
                <a:latin typeface="Verdana" panose="020B0604030504040204" pitchFamily="34" charset="0"/>
                <a:ea typeface="Verdana" panose="020B0604030504040204" pitchFamily="34" charset="0"/>
                <a:cs typeface="Verdana" panose="020B0604030504040204" pitchFamily="34" charset="0"/>
              </a:rPr>
              <a:t> </a:t>
            </a:r>
          </a:p>
          <a:p>
            <a:pPr marL="742950" lvl="0" indent="-457200" algn="just" eaLnBrk="1" hangingPunct="1">
              <a:buFont typeface="+mj-lt"/>
              <a:buAutoNum type="arabicPeriod"/>
              <a:defRPr/>
            </a:pPr>
            <a:r>
              <a:rPr lang="mk-MK" sz="1200" dirty="0">
                <a:latin typeface="Verdana" panose="020B0604030504040204" pitchFamily="34" charset="0"/>
                <a:ea typeface="Verdana" panose="020B0604030504040204" pitchFamily="34" charset="0"/>
                <a:cs typeface="Verdana" panose="020B0604030504040204" pitchFamily="34" charset="0"/>
              </a:rPr>
              <a:t>Спам</a:t>
            </a:r>
            <a:endParaRPr lang="en-US" sz="1200" dirty="0">
              <a:latin typeface="Verdana" panose="020B0604030504040204" pitchFamily="34" charset="0"/>
              <a:ea typeface="Verdana" panose="020B0604030504040204" pitchFamily="34" charset="0"/>
              <a:cs typeface="Verdana" panose="020B0604030504040204" pitchFamily="34" charset="0"/>
            </a:endParaRPr>
          </a:p>
          <a:p>
            <a:pPr marL="742950" lvl="0" indent="-457200" algn="just" eaLnBrk="1" hangingPunct="1">
              <a:buFont typeface="+mj-lt"/>
              <a:buAutoNum type="arabicPeriod"/>
              <a:defRPr/>
            </a:pPr>
            <a:r>
              <a:rPr lang="mk-MK" sz="1200" dirty="0">
                <a:latin typeface="Verdana" panose="020B0604030504040204" pitchFamily="34" charset="0"/>
                <a:ea typeface="Verdana" panose="020B0604030504040204" pitchFamily="34" charset="0"/>
                <a:cs typeface="Verdana" panose="020B0604030504040204" pitchFamily="34" charset="0"/>
              </a:rPr>
              <a:t>Мешање во избори</a:t>
            </a:r>
            <a:r>
              <a:rPr lang="en-US" sz="1200" dirty="0">
                <a:latin typeface="Verdana" panose="020B0604030504040204" pitchFamily="34" charset="0"/>
                <a:ea typeface="Verdana" panose="020B0604030504040204" pitchFamily="34" charset="0"/>
                <a:cs typeface="Verdana" panose="020B0604030504040204" pitchFamily="34" charset="0"/>
              </a:rPr>
              <a:t> </a:t>
            </a:r>
          </a:p>
          <a:p>
            <a:pPr marL="742950" lvl="0" indent="-457200" algn="just" eaLnBrk="1" hangingPunct="1">
              <a:buFont typeface="+mj-lt"/>
              <a:buAutoNum type="arabicPeriod"/>
              <a:defRPr/>
            </a:pPr>
            <a:r>
              <a:rPr lang="mk-MK" sz="1200" dirty="0">
                <a:latin typeface="Verdana" panose="020B0604030504040204" pitchFamily="34" charset="0"/>
                <a:ea typeface="Verdana" panose="020B0604030504040204" pitchFamily="34" charset="0"/>
                <a:cs typeface="Verdana" panose="020B0604030504040204" pitchFamily="34" charset="0"/>
              </a:rPr>
              <a:t>Тероризам</a:t>
            </a:r>
            <a:r>
              <a:rPr lang="en-US" sz="1200" dirty="0">
                <a:latin typeface="Verdana" panose="020B0604030504040204" pitchFamily="34" charset="0"/>
                <a:ea typeface="Verdana" panose="020B0604030504040204" pitchFamily="34" charset="0"/>
                <a:cs typeface="Verdana" panose="020B0604030504040204" pitchFamily="34" charset="0"/>
              </a:rPr>
              <a:t> </a:t>
            </a:r>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	</a:t>
            </a:r>
          </a:p>
          <a:p>
            <a:pPr rtl="0"/>
            <a:r>
              <a:rPr lang="ru-RU" sz="1200" b="0" i="0" kern="1200" dirty="0">
                <a:solidFill>
                  <a:schemeClr val="tx1"/>
                </a:solidFill>
                <a:effectLst/>
                <a:latin typeface="+mn-lt"/>
                <a:ea typeface="MS PGothic" pitchFamily="34" charset="-128"/>
                <a:cs typeface="ＭＳ Ｐゴシック" charset="0"/>
              </a:rPr>
              <a:t>Кога јазикот на Конвенцијата од Будимпешта е недоволен за соодветно да ги исполни овие достигнувања, може да се разгледаат дополнителни протоколи. На пример, Дополнителниот протокол на Конвенцијата за сајбер-криминал, во врска со криминализација на дела од расистичка и ксенофобична природа, извршени преку компјутерски системи, беше отворен за потпис во 2003 година. Покрај тоа, во</a:t>
            </a:r>
            <a:r>
              <a:rPr lang="ru-RU" sz="1200" b="0" i="0" kern="1200" baseline="0" dirty="0">
                <a:solidFill>
                  <a:schemeClr val="tx1"/>
                </a:solidFill>
                <a:effectLst/>
                <a:latin typeface="+mn-lt"/>
                <a:ea typeface="MS PGothic" pitchFamily="34" charset="-128"/>
                <a:cs typeface="ＭＳ Ｐゴシック" charset="0"/>
              </a:rPr>
              <a:t> моментов се преговара</a:t>
            </a:r>
            <a:r>
              <a:rPr lang="ru-RU" sz="1200" b="0" i="0" kern="1200" dirty="0">
                <a:solidFill>
                  <a:schemeClr val="tx1"/>
                </a:solidFill>
                <a:effectLst/>
                <a:latin typeface="+mn-lt"/>
                <a:ea typeface="MS PGothic" pitchFamily="34" charset="-128"/>
                <a:cs typeface="ＭＳ Ｐゴシック" charset="0"/>
              </a:rPr>
              <a:t> Втор дополнителен протокол (</a:t>
            </a:r>
            <a:r>
              <a:rPr lang="en-US" sz="1200" b="0" i="0" kern="1200" dirty="0">
                <a:solidFill>
                  <a:schemeClr val="tx1"/>
                </a:solidFill>
                <a:effectLst/>
                <a:latin typeface="+mn-lt"/>
                <a:ea typeface="MS PGothic" pitchFamily="34" charset="-128"/>
                <a:cs typeface="ＭＳ Ｐゴシック" charset="0"/>
              </a:rPr>
              <a:t>https://www.coe.int/en/web/cybercrime/t-cy-drafting-group</a:t>
            </a:r>
            <a:r>
              <a:rPr lang="ru-RU" sz="1200" b="0" i="0" kern="1200" dirty="0">
                <a:solidFill>
                  <a:schemeClr val="tx1"/>
                </a:solidFill>
                <a:effectLst/>
                <a:latin typeface="+mn-lt"/>
                <a:ea typeface="MS PGothic" pitchFamily="34" charset="-128"/>
                <a:cs typeface="ＭＳ Ｐゴシック" charset="0"/>
              </a:rPr>
              <a:t>).</a:t>
            </a:r>
          </a:p>
          <a:p>
            <a:pPr rtl="0"/>
            <a:endParaRPr lang="ru-RU" sz="1200" b="0" i="0" kern="1200" dirty="0">
              <a:solidFill>
                <a:schemeClr val="tx1"/>
              </a:solidFill>
              <a:effectLst/>
              <a:latin typeface="+mn-lt"/>
              <a:ea typeface="MS PGothic" pitchFamily="34" charset="-128"/>
              <a:cs typeface="ＭＳ Ｐゴシック" charset="0"/>
            </a:endParaRPr>
          </a:p>
          <a:p>
            <a:pPr rtl="0"/>
            <a:r>
              <a:rPr lang="ru-RU" sz="1200" b="0" i="0" kern="1200" dirty="0">
                <a:solidFill>
                  <a:schemeClr val="tx1"/>
                </a:solidFill>
                <a:effectLst/>
                <a:latin typeface="+mn-lt"/>
                <a:ea typeface="MS PGothic" pitchFamily="34" charset="-128"/>
                <a:cs typeface="ＭＳ Ｐゴシック" charset="0"/>
              </a:rPr>
              <a:t>Фактот дека Конвенцијата од Будимпешта не е застарена, можеби најдобро го докажува фактот дека таа продолжува да се користи како основа за различни договори, вклучувајќи ја Арапската конвенција за борба против кривични дела поврзани со информатичка технологија и Конвенцијата на Африканската унија за сајбер-безбедност и заштита на лични податоци. Покрај тоа, Конвенцијата од Будимпешта и</a:t>
            </a:r>
            <a:r>
              <a:rPr lang="ru-RU" sz="1200" b="0" i="0" kern="1200" baseline="0" dirty="0">
                <a:solidFill>
                  <a:schemeClr val="tx1"/>
                </a:solidFill>
                <a:effectLst/>
                <a:latin typeface="+mn-lt"/>
                <a:ea typeface="MS PGothic" pitchFamily="34" charset="-128"/>
                <a:cs typeface="ＭＳ Ｐゴシック" charset="0"/>
              </a:rPr>
              <a:t> понатаму</a:t>
            </a:r>
            <a:r>
              <a:rPr lang="ru-RU" sz="1200" b="0" i="0" kern="1200" dirty="0">
                <a:solidFill>
                  <a:schemeClr val="tx1"/>
                </a:solidFill>
                <a:effectLst/>
                <a:latin typeface="+mn-lt"/>
                <a:ea typeface="MS PGothic" pitchFamily="34" charset="-128"/>
                <a:cs typeface="ＭＳ Ｐゴシック" charset="0"/>
              </a:rPr>
              <a:t> се користи како упатство за земјите ширум светот да подготвуваат домашни закони. </a:t>
            </a:r>
          </a:p>
        </p:txBody>
      </p:sp>
      <p:sp>
        <p:nvSpPr>
          <p:cNvPr id="614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MS PGothic" panose="020B0600070205080204" pitchFamily="34" charset="-128"/>
              </a:defRPr>
            </a:lvl1pPr>
            <a:lvl2pPr marL="742950" indent="-285750">
              <a:defRPr>
                <a:solidFill>
                  <a:schemeClr val="tx1"/>
                </a:solidFill>
                <a:latin typeface="Calibri" panose="020F0502020204030204" pitchFamily="34" charset="0"/>
                <a:ea typeface="MS PGothic" panose="020B0600070205080204" pitchFamily="34" charset="-128"/>
              </a:defRPr>
            </a:lvl2pPr>
            <a:lvl3pPr marL="1143000" indent="-228600">
              <a:defRPr>
                <a:solidFill>
                  <a:schemeClr val="tx1"/>
                </a:solidFill>
                <a:latin typeface="Calibri" panose="020F0502020204030204" pitchFamily="34" charset="0"/>
                <a:ea typeface="MS PGothic" panose="020B0600070205080204" pitchFamily="34" charset="-128"/>
              </a:defRPr>
            </a:lvl3pPr>
            <a:lvl4pPr marL="1600200" indent="-228600">
              <a:defRPr>
                <a:solidFill>
                  <a:schemeClr val="tx1"/>
                </a:solidFill>
                <a:latin typeface="Calibri" panose="020F0502020204030204" pitchFamily="34" charset="0"/>
                <a:ea typeface="MS PGothic" panose="020B0600070205080204" pitchFamily="34" charset="-128"/>
              </a:defRPr>
            </a:lvl4pPr>
            <a:lvl5pPr marL="2057400" indent="-228600">
              <a:defRPr>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9pPr>
          </a:lstStyle>
          <a:p>
            <a:fld id="{7F7D2884-E1E8-43FA-B792-FB9C64BFAB7C}" type="slidenum">
              <a:rPr lang="fr-FR"/>
              <a:pPr/>
              <a:t>45</a:t>
            </a:fld>
            <a:endParaRPr lang="fr-FR"/>
          </a:p>
        </p:txBody>
      </p:sp>
    </p:spTree>
    <p:extLst>
      <p:ext uri="{BB962C8B-B14F-4D97-AF65-F5344CB8AC3E}">
        <p14:creationId xmlns:p14="http://schemas.microsoft.com/office/powerpoint/2010/main" val="3539434226"/>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Slide Image Placeholder 1"/>
          <p:cNvSpPr>
            <a:spLocks noGrp="1" noRot="1" noChangeAspect="1" noTextEdit="1"/>
          </p:cNvSpPr>
          <p:nvPr>
            <p:ph type="sldImg"/>
          </p:nvPr>
        </p:nvSpPr>
        <p:spPr bwMode="auto">
          <a:xfrm>
            <a:off x="1143000" y="685800"/>
            <a:ext cx="4572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normAutofit/>
          </a:bodyPr>
          <a:lstStyle/>
          <a:p>
            <a:pPr marL="0" indent="0" eaLnBrk="1" hangingPunct="1">
              <a:spcBef>
                <a:spcPct val="0"/>
              </a:spcBef>
              <a:buFontTx/>
              <a:buNone/>
            </a:pPr>
            <a:r>
              <a:rPr lang="ru-RU" dirty="0"/>
              <a:t>Конвенцијата од Будимпешта продолжува да ја ратификуваат земјите, што укажува на тоа дека таа сѐ уште останува релевантна како водечки глобален инструмент за сајбер-криминал.</a:t>
            </a:r>
            <a:endParaRPr lang="en-US" dirty="0"/>
          </a:p>
          <a:p>
            <a:pPr marL="0" indent="0" eaLnBrk="1" hangingPunct="1">
              <a:spcBef>
                <a:spcPct val="0"/>
              </a:spcBef>
              <a:buFontTx/>
              <a:buNone/>
            </a:pPr>
            <a:endParaRPr lang="en-US" dirty="0"/>
          </a:p>
          <a:p>
            <a:pPr marL="0" indent="0" eaLnBrk="1" hangingPunct="1">
              <a:spcBef>
                <a:spcPct val="0"/>
              </a:spcBef>
              <a:buFontTx/>
              <a:buNone/>
            </a:pPr>
            <a:r>
              <a:rPr lang="ru-RU" dirty="0"/>
              <a:t>Аргументот дека Конвенцијата од Будимпешта е застарена, првенствено се заснова на фактот дека таа е подготвена во 2001 година. Сепак, многу земји имаат дури и постари законодавства за сајбер-криминал кои продолжуваат да бидат ефективни и релевантни. На пример</a:t>
            </a:r>
            <a:r>
              <a:rPr lang="en-US" dirty="0"/>
              <a:t>:</a:t>
            </a:r>
          </a:p>
          <a:p>
            <a:pPr marL="228600" indent="-228600" eaLnBrk="1" hangingPunct="1">
              <a:spcBef>
                <a:spcPct val="0"/>
              </a:spcBef>
              <a:buFontTx/>
              <a:buAutoNum type="arabicPeriod"/>
            </a:pPr>
            <a:r>
              <a:rPr lang="mk-MK" dirty="0"/>
              <a:t>Закон за компјутерска</a:t>
            </a:r>
            <a:r>
              <a:rPr lang="mk-MK" baseline="0" dirty="0"/>
              <a:t> измама и злоупотреба на САД, донесен во 1986 година</a:t>
            </a:r>
            <a:endParaRPr lang="en-US" dirty="0"/>
          </a:p>
          <a:p>
            <a:pPr marL="228600" indent="-228600" eaLnBrk="1" hangingPunct="1">
              <a:spcBef>
                <a:spcPct val="0"/>
              </a:spcBef>
              <a:buFontTx/>
              <a:buAutoNum type="arabicPeriod"/>
            </a:pPr>
            <a:r>
              <a:rPr lang="mk-MK" dirty="0"/>
              <a:t>Законот за злоупотреба на компјутери во Обединетото Кралство,</a:t>
            </a:r>
            <a:r>
              <a:rPr lang="mk-MK" baseline="0" dirty="0"/>
              <a:t> донесен во 1990 година</a:t>
            </a:r>
            <a:endParaRPr lang="en-US" dirty="0"/>
          </a:p>
          <a:p>
            <a:pPr marL="228600" indent="-228600" eaLnBrk="1" hangingPunct="1">
              <a:spcBef>
                <a:spcPct val="0"/>
              </a:spcBef>
              <a:buFontTx/>
              <a:buAutoNum type="arabicPeriod"/>
            </a:pPr>
            <a:r>
              <a:rPr lang="mk-MK" dirty="0"/>
              <a:t>Закон за </a:t>
            </a:r>
            <a:r>
              <a:rPr lang="mk-MK" dirty="0" err="1"/>
              <a:t>сајбер</a:t>
            </a:r>
            <a:r>
              <a:rPr lang="mk-MK" dirty="0"/>
              <a:t>-криминал</a:t>
            </a:r>
            <a:r>
              <a:rPr lang="mk-MK" baseline="0" dirty="0"/>
              <a:t> на Австралија, донесен во </a:t>
            </a:r>
            <a:r>
              <a:rPr lang="en-US" dirty="0"/>
              <a:t>2001</a:t>
            </a:r>
            <a:r>
              <a:rPr lang="mk-MK" dirty="0"/>
              <a:t> година</a:t>
            </a:r>
            <a:endParaRPr lang="en-US" dirty="0"/>
          </a:p>
          <a:p>
            <a:pPr marL="228600" indent="-228600" eaLnBrk="1" hangingPunct="1">
              <a:spcBef>
                <a:spcPct val="0"/>
              </a:spcBef>
              <a:buFontTx/>
              <a:buAutoNum type="arabicPeriod"/>
            </a:pPr>
            <a:r>
              <a:rPr lang="mk-MK" dirty="0"/>
              <a:t>Францускиот</a:t>
            </a:r>
            <a:r>
              <a:rPr lang="mk-MK" baseline="0" dirty="0"/>
              <a:t> закон бр. 2004-575, за Доверба во дигиталната економија, донесен во </a:t>
            </a:r>
            <a:r>
              <a:rPr lang="en-US" dirty="0"/>
              <a:t>2004</a:t>
            </a:r>
            <a:r>
              <a:rPr lang="mk-MK" dirty="0"/>
              <a:t> година</a:t>
            </a:r>
            <a:endParaRPr lang="en-US" dirty="0"/>
          </a:p>
          <a:p>
            <a:pPr marL="228600" indent="-228600" eaLnBrk="1" hangingPunct="1">
              <a:spcBef>
                <a:spcPct val="0"/>
              </a:spcBef>
              <a:buFontTx/>
              <a:buAutoNum type="arabicPeriod"/>
            </a:pPr>
            <a:endParaRPr lang="en-US" dirty="0"/>
          </a:p>
          <a:p>
            <a:pPr marL="0" indent="0" eaLnBrk="1" hangingPunct="1">
              <a:spcBef>
                <a:spcPct val="0"/>
              </a:spcBef>
              <a:buFontTx/>
              <a:buNone/>
            </a:pPr>
            <a:r>
              <a:rPr lang="ru-RU" sz="1200" b="0" i="0" kern="1200" dirty="0">
                <a:solidFill>
                  <a:schemeClr val="tx1"/>
                </a:solidFill>
                <a:effectLst/>
                <a:latin typeface="+mn-lt"/>
                <a:ea typeface="MS PGothic" pitchFamily="34" charset="-128"/>
                <a:cs typeface="ＭＳ Ｐゴシック" charset="0"/>
              </a:rPr>
              <a:t>Сè додека јазикот на конвенцијата или законодавството за сајбер-криминал е технолошки неутрален, тој ќе продолжи да остане релевантен за подолг временски период.</a:t>
            </a:r>
            <a:endParaRPr lang="en-US" dirty="0"/>
          </a:p>
        </p:txBody>
      </p:sp>
      <p:sp>
        <p:nvSpPr>
          <p:cNvPr id="614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MS PGothic" panose="020B0600070205080204" pitchFamily="34" charset="-128"/>
              </a:defRPr>
            </a:lvl1pPr>
            <a:lvl2pPr marL="742950" indent="-285750">
              <a:defRPr>
                <a:solidFill>
                  <a:schemeClr val="tx1"/>
                </a:solidFill>
                <a:latin typeface="Calibri" panose="020F0502020204030204" pitchFamily="34" charset="0"/>
                <a:ea typeface="MS PGothic" panose="020B0600070205080204" pitchFamily="34" charset="-128"/>
              </a:defRPr>
            </a:lvl2pPr>
            <a:lvl3pPr marL="1143000" indent="-228600">
              <a:defRPr>
                <a:solidFill>
                  <a:schemeClr val="tx1"/>
                </a:solidFill>
                <a:latin typeface="Calibri" panose="020F0502020204030204" pitchFamily="34" charset="0"/>
                <a:ea typeface="MS PGothic" panose="020B0600070205080204" pitchFamily="34" charset="-128"/>
              </a:defRPr>
            </a:lvl3pPr>
            <a:lvl4pPr marL="1600200" indent="-228600">
              <a:defRPr>
                <a:solidFill>
                  <a:schemeClr val="tx1"/>
                </a:solidFill>
                <a:latin typeface="Calibri" panose="020F0502020204030204" pitchFamily="34" charset="0"/>
                <a:ea typeface="MS PGothic" panose="020B0600070205080204" pitchFamily="34" charset="-128"/>
              </a:defRPr>
            </a:lvl4pPr>
            <a:lvl5pPr marL="2057400" indent="-228600">
              <a:defRPr>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9pPr>
          </a:lstStyle>
          <a:p>
            <a:fld id="{7F7D2884-E1E8-43FA-B792-FB9C64BFAB7C}" type="slidenum">
              <a:rPr lang="fr-FR"/>
              <a:pPr/>
              <a:t>46</a:t>
            </a:fld>
            <a:endParaRPr lang="fr-FR"/>
          </a:p>
        </p:txBody>
      </p:sp>
    </p:spTree>
    <p:extLst>
      <p:ext uri="{BB962C8B-B14F-4D97-AF65-F5344CB8AC3E}">
        <p14:creationId xmlns:p14="http://schemas.microsoft.com/office/powerpoint/2010/main" val="4083258930"/>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ru-RU" sz="1200" b="0" i="0" kern="1200" dirty="0">
                <a:solidFill>
                  <a:schemeClr val="tx1"/>
                </a:solidFill>
                <a:effectLst/>
                <a:latin typeface="+mn-lt"/>
                <a:ea typeface="MS PGothic" pitchFamily="34" charset="-128"/>
                <a:cs typeface="ＭＳ Ｐゴシック" charset="0"/>
              </a:rPr>
              <a:t>Овој слајд го истакнува митот за Конвенцијата од Будимпешта, особено меѓу земјите во развој - дека таа е изготвена од мала група на земји (одредени инфраструктурни земји). Обучувачот може да го прочита цитатот на дното на екранот и да објасни дека ова е најчесто поставувано прашање во врска со Конвенцијата од Будимпешта. </a:t>
            </a:r>
          </a:p>
          <a:p>
            <a:pPr rtl="0"/>
            <a:br>
              <a:rPr lang="ru-RU" sz="1200" b="0" i="0" kern="1200" dirty="0">
                <a:solidFill>
                  <a:schemeClr val="tx1"/>
                </a:solidFill>
                <a:effectLst/>
                <a:latin typeface="+mn-lt"/>
                <a:ea typeface="MS PGothic" pitchFamily="34" charset="-128"/>
                <a:cs typeface="ＭＳ Ｐゴシック" charset="0"/>
              </a:rPr>
            </a:br>
            <a:r>
              <a:rPr lang="ru-RU" sz="1200" b="0" i="0" kern="1200" dirty="0">
                <a:solidFill>
                  <a:schemeClr val="tx1"/>
                </a:solidFill>
                <a:effectLst/>
                <a:latin typeface="+mn-lt"/>
                <a:ea typeface="MS PGothic" pitchFamily="34" charset="-128"/>
                <a:cs typeface="ＭＳ Ｐゴシック" charset="0"/>
              </a:rPr>
              <a:t>Обучувачот може да праша колку претставници го имаат ова недоразбирање, пред да премине на следниот слајд за да го разбие истото. </a:t>
            </a:r>
            <a:endParaRPr lang="en-PK" dirty="0"/>
          </a:p>
        </p:txBody>
      </p:sp>
      <p:sp>
        <p:nvSpPr>
          <p:cNvPr id="4" name="Slide Number Placeholder 3"/>
          <p:cNvSpPr>
            <a:spLocks noGrp="1"/>
          </p:cNvSpPr>
          <p:nvPr>
            <p:ph type="sldNum" sz="quarter" idx="5"/>
          </p:nvPr>
        </p:nvSpPr>
        <p:spPr/>
        <p:txBody>
          <a:bodyPr/>
          <a:lstStyle/>
          <a:p>
            <a:fld id="{C517488A-2FD4-4187-AAA7-AE40009BFB6A}" type="slidenum">
              <a:rPr lang="en-US" altLang="en-US" smtClean="0"/>
              <a:pPr/>
              <a:t>47</a:t>
            </a:fld>
            <a:endParaRPr lang="en-US" altLang="en-US"/>
          </a:p>
        </p:txBody>
      </p:sp>
    </p:spTree>
    <p:extLst>
      <p:ext uri="{BB962C8B-B14F-4D97-AF65-F5344CB8AC3E}">
        <p14:creationId xmlns:p14="http://schemas.microsoft.com/office/powerpoint/2010/main" val="3777807784"/>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Slide Image Placeholder 1"/>
          <p:cNvSpPr>
            <a:spLocks noGrp="1" noRot="1" noChangeAspect="1" noTextEdit="1"/>
          </p:cNvSpPr>
          <p:nvPr>
            <p:ph type="sldImg"/>
          </p:nvPr>
        </p:nvSpPr>
        <p:spPr bwMode="auto">
          <a:xfrm>
            <a:off x="1143000" y="685800"/>
            <a:ext cx="4572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normAutofit/>
          </a:bodyPr>
          <a:lstStyle/>
          <a:p>
            <a:pPr rtl="0"/>
            <a:r>
              <a:rPr lang="ru-RU" sz="1200" b="0" i="0" kern="1200" dirty="0">
                <a:solidFill>
                  <a:schemeClr val="tx1"/>
                </a:solidFill>
                <a:effectLst/>
                <a:latin typeface="+mn-lt"/>
                <a:ea typeface="MS PGothic" pitchFamily="34" charset="-128"/>
                <a:cs typeface="ＭＳ Ｐゴシック" charset="0"/>
              </a:rPr>
              <a:t>Овој слајд објаснува зошто одредени земји ја предводеа првичната формулација на Конвенцијата од Будимпешта. </a:t>
            </a:r>
          </a:p>
          <a:p>
            <a:pPr rtl="0"/>
            <a:br>
              <a:rPr lang="ru-RU" sz="1200" b="0" i="0" kern="1200" dirty="0">
                <a:solidFill>
                  <a:schemeClr val="tx1"/>
                </a:solidFill>
                <a:effectLst/>
                <a:latin typeface="+mn-lt"/>
                <a:ea typeface="MS PGothic" pitchFamily="34" charset="-128"/>
                <a:cs typeface="ＭＳ Ｐゴシック" charset="0"/>
              </a:rPr>
            </a:br>
            <a:r>
              <a:rPr lang="ru-RU" sz="1200" b="0" i="0" kern="1200" dirty="0">
                <a:solidFill>
                  <a:schemeClr val="tx1"/>
                </a:solidFill>
                <a:effectLst/>
                <a:latin typeface="+mn-lt"/>
                <a:ea typeface="MS PGothic" pitchFamily="34" charset="-128"/>
                <a:cs typeface="ＭＳ Ｐゴシック" charset="0"/>
              </a:rPr>
              <a:t>На пример, многу земји не го сметаа сајбер-криминалот како приоритет уште од 2001 година. Ова најмногу се должи на отсуството или ограничената природа на технолошкиот напредок во овие земји во тој период. </a:t>
            </a:r>
          </a:p>
          <a:p>
            <a:pPr rtl="0"/>
            <a:br>
              <a:rPr lang="ru-RU" sz="1200" b="0" i="0" kern="1200" dirty="0">
                <a:solidFill>
                  <a:schemeClr val="tx1"/>
                </a:solidFill>
                <a:effectLst/>
                <a:latin typeface="+mn-lt"/>
                <a:ea typeface="MS PGothic" pitchFamily="34" charset="-128"/>
                <a:cs typeface="ＭＳ Ｐゴシック" charset="0"/>
              </a:rPr>
            </a:br>
            <a:r>
              <a:rPr lang="ru-RU" sz="1200" b="0" i="0" kern="1200" dirty="0">
                <a:solidFill>
                  <a:schemeClr val="tx1"/>
                </a:solidFill>
                <a:effectLst/>
                <a:latin typeface="+mn-lt"/>
                <a:ea typeface="MS PGothic" pitchFamily="34" charset="-128"/>
                <a:cs typeface="ＭＳ Ｐゴシック" charset="0"/>
              </a:rPr>
              <a:t>Покрај тоа, важно е политиката, предрасудите и стратешките интереси да не се надминуваат од заслугите, корисноста и националниот интерес во врска со приклучувањето кон еден договор. Конвенцијата од Будимпешта нуди огромна корист за сите земји во нивната борба против сајбер-криминалот и во врска со размената на електронски докази. </a:t>
            </a:r>
          </a:p>
          <a:p>
            <a:pPr rtl="0"/>
            <a:br>
              <a:rPr lang="ru-RU" sz="1200" b="0" i="0" kern="1200" dirty="0">
                <a:solidFill>
                  <a:schemeClr val="tx1"/>
                </a:solidFill>
                <a:effectLst/>
                <a:latin typeface="+mn-lt"/>
                <a:ea typeface="MS PGothic" pitchFamily="34" charset="-128"/>
                <a:cs typeface="ＭＳ Ｐゴシック" charset="0"/>
              </a:rPr>
            </a:br>
            <a:r>
              <a:rPr lang="ru-RU" sz="1200" b="0" i="0" kern="1200" dirty="0">
                <a:solidFill>
                  <a:schemeClr val="tx1"/>
                </a:solidFill>
                <a:effectLst/>
                <a:latin typeface="+mn-lt"/>
                <a:ea typeface="MS PGothic" pitchFamily="34" charset="-128"/>
                <a:cs typeface="ＭＳ Ｐゴシック" charset="0"/>
              </a:rPr>
              <a:t>Конечно, заканите што ги претставуваат сајбер криминалците се исти преку територијалните граници. Нема разлика помеѓу заканите со кои се соочуваат развиените земји и земјите во развој. Во овој поглед, Конвенцијата од Будимпешта се однесува на загриженоста на земјите во развој, исто како и на развиените земји. </a:t>
            </a:r>
            <a:endParaRPr lang="en-US" dirty="0"/>
          </a:p>
        </p:txBody>
      </p:sp>
      <p:sp>
        <p:nvSpPr>
          <p:cNvPr id="614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MS PGothic" panose="020B0600070205080204" pitchFamily="34" charset="-128"/>
              </a:defRPr>
            </a:lvl1pPr>
            <a:lvl2pPr marL="742950" indent="-285750">
              <a:defRPr>
                <a:solidFill>
                  <a:schemeClr val="tx1"/>
                </a:solidFill>
                <a:latin typeface="Calibri" panose="020F0502020204030204" pitchFamily="34" charset="0"/>
                <a:ea typeface="MS PGothic" panose="020B0600070205080204" pitchFamily="34" charset="-128"/>
              </a:defRPr>
            </a:lvl2pPr>
            <a:lvl3pPr marL="1143000" indent="-228600">
              <a:defRPr>
                <a:solidFill>
                  <a:schemeClr val="tx1"/>
                </a:solidFill>
                <a:latin typeface="Calibri" panose="020F0502020204030204" pitchFamily="34" charset="0"/>
                <a:ea typeface="MS PGothic" panose="020B0600070205080204" pitchFamily="34" charset="-128"/>
              </a:defRPr>
            </a:lvl3pPr>
            <a:lvl4pPr marL="1600200" indent="-228600">
              <a:defRPr>
                <a:solidFill>
                  <a:schemeClr val="tx1"/>
                </a:solidFill>
                <a:latin typeface="Calibri" panose="020F0502020204030204" pitchFamily="34" charset="0"/>
                <a:ea typeface="MS PGothic" panose="020B0600070205080204" pitchFamily="34" charset="-128"/>
              </a:defRPr>
            </a:lvl4pPr>
            <a:lvl5pPr marL="2057400" indent="-228600">
              <a:defRPr>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9pPr>
          </a:lstStyle>
          <a:p>
            <a:fld id="{7F7D2884-E1E8-43FA-B792-FB9C64BFAB7C}" type="slidenum">
              <a:rPr lang="fr-FR"/>
              <a:pPr/>
              <a:t>48</a:t>
            </a:fld>
            <a:endParaRPr lang="fr-FR"/>
          </a:p>
        </p:txBody>
      </p:sp>
    </p:spTree>
    <p:extLst>
      <p:ext uri="{BB962C8B-B14F-4D97-AF65-F5344CB8AC3E}">
        <p14:creationId xmlns:p14="http://schemas.microsoft.com/office/powerpoint/2010/main" val="455275431"/>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Slide Image Placeholder 1"/>
          <p:cNvSpPr>
            <a:spLocks noGrp="1" noRot="1" noChangeAspect="1" noTextEdit="1"/>
          </p:cNvSpPr>
          <p:nvPr>
            <p:ph type="sldImg"/>
          </p:nvPr>
        </p:nvSpPr>
        <p:spPr bwMode="auto">
          <a:xfrm>
            <a:off x="1143000" y="685800"/>
            <a:ext cx="4572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normAutofit/>
          </a:bodyPr>
          <a:lstStyle/>
          <a:p>
            <a:pPr rtl="0"/>
            <a:r>
              <a:rPr lang="ru-RU" sz="1200" b="0" i="0" kern="1200" dirty="0">
                <a:solidFill>
                  <a:schemeClr val="tx1"/>
                </a:solidFill>
                <a:effectLst/>
                <a:latin typeface="+mn-lt"/>
                <a:ea typeface="MS PGothic" pitchFamily="34" charset="-128"/>
                <a:cs typeface="ＭＳ Ｐゴシック" charset="0"/>
              </a:rPr>
              <a:t>Конвенцијата од Будимпешта не е единствениот договор подготвен од група развиени нации, но подоцна беше придружен од многу други нации во развој. Многу договори, како што се наведени на слајдот, се подготвени од група земји, но последователно се усвоени како глобални договори. Конвенцијата од Будимпешта не се разликува од овие договори. </a:t>
            </a:r>
          </a:p>
        </p:txBody>
      </p:sp>
      <p:sp>
        <p:nvSpPr>
          <p:cNvPr id="614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MS PGothic" panose="020B0600070205080204" pitchFamily="34" charset="-128"/>
              </a:defRPr>
            </a:lvl1pPr>
            <a:lvl2pPr marL="742950" indent="-285750">
              <a:defRPr>
                <a:solidFill>
                  <a:schemeClr val="tx1"/>
                </a:solidFill>
                <a:latin typeface="Calibri" panose="020F0502020204030204" pitchFamily="34" charset="0"/>
                <a:ea typeface="MS PGothic" panose="020B0600070205080204" pitchFamily="34" charset="-128"/>
              </a:defRPr>
            </a:lvl2pPr>
            <a:lvl3pPr marL="1143000" indent="-228600">
              <a:defRPr>
                <a:solidFill>
                  <a:schemeClr val="tx1"/>
                </a:solidFill>
                <a:latin typeface="Calibri" panose="020F0502020204030204" pitchFamily="34" charset="0"/>
                <a:ea typeface="MS PGothic" panose="020B0600070205080204" pitchFamily="34" charset="-128"/>
              </a:defRPr>
            </a:lvl3pPr>
            <a:lvl4pPr marL="1600200" indent="-228600">
              <a:defRPr>
                <a:solidFill>
                  <a:schemeClr val="tx1"/>
                </a:solidFill>
                <a:latin typeface="Calibri" panose="020F0502020204030204" pitchFamily="34" charset="0"/>
                <a:ea typeface="MS PGothic" panose="020B0600070205080204" pitchFamily="34" charset="-128"/>
              </a:defRPr>
            </a:lvl4pPr>
            <a:lvl5pPr marL="2057400" indent="-228600">
              <a:defRPr>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9pPr>
          </a:lstStyle>
          <a:p>
            <a:fld id="{7F7D2884-E1E8-43FA-B792-FB9C64BFAB7C}" type="slidenum">
              <a:rPr lang="fr-FR"/>
              <a:pPr/>
              <a:t>49</a:t>
            </a:fld>
            <a:endParaRPr lang="fr-FR"/>
          </a:p>
        </p:txBody>
      </p:sp>
    </p:spTree>
    <p:extLst>
      <p:ext uri="{BB962C8B-B14F-4D97-AF65-F5344CB8AC3E}">
        <p14:creationId xmlns:p14="http://schemas.microsoft.com/office/powerpoint/2010/main" val="324683237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ru-RU" sz="1200" b="0" i="0" kern="1200" dirty="0">
                <a:solidFill>
                  <a:schemeClr val="tx1"/>
                </a:solidFill>
                <a:effectLst/>
                <a:latin typeface="+mn-lt"/>
                <a:ea typeface="MS PGothic" pitchFamily="34" charset="-128"/>
                <a:cs typeface="ＭＳ Ｐゴシック" charset="0"/>
              </a:rPr>
              <a:t>Ова е воведниот слајд за првиот дел од сесијата. Обучувачот треба да објасни дека овој дел ќе ги опфати опсегот и опфатот на Конвенцијата од Будимпешта. Особено, тој ќе даде преглед на трите столба на Конвенцијата од Будимпешта - имено материјалното право, процесното право и меѓународната соработка. Исто така, ќе се обезбедат статистички податоци за бројот на Страните на Конвенцијата од Будимпешта, бројот на потписниците и бројот на земјите поканети да пристапат. Овој дел, исто така, ќе даде преглед на пристапот на Советот на Европа и различните проекти за градење на капацитети што се во тек. </a:t>
            </a:r>
            <a:endParaRPr lang="en-GB" sz="1200" dirty="0"/>
          </a:p>
        </p:txBody>
      </p:sp>
      <p:sp>
        <p:nvSpPr>
          <p:cNvPr id="4" name="Slide Number Placeholder 3"/>
          <p:cNvSpPr>
            <a:spLocks noGrp="1"/>
          </p:cNvSpPr>
          <p:nvPr>
            <p:ph type="sldNum" sz="quarter" idx="5"/>
          </p:nvPr>
        </p:nvSpPr>
        <p:spPr/>
        <p:txBody>
          <a:bodyPr/>
          <a:lstStyle/>
          <a:p>
            <a:fld id="{C517488A-2FD4-4187-AAA7-AE40009BFB6A}" type="slidenum">
              <a:rPr lang="en-US" altLang="en-US" smtClean="0"/>
              <a:pPr/>
              <a:t>5</a:t>
            </a:fld>
            <a:endParaRPr lang="en-US" altLang="en-US"/>
          </a:p>
        </p:txBody>
      </p:sp>
    </p:spTree>
    <p:extLst>
      <p:ext uri="{BB962C8B-B14F-4D97-AF65-F5344CB8AC3E}">
        <p14:creationId xmlns:p14="http://schemas.microsoft.com/office/powerpoint/2010/main" val="444726971"/>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Slide Image Placeholder 1"/>
          <p:cNvSpPr>
            <a:spLocks noGrp="1" noRot="1" noChangeAspect="1" noTextEdit="1"/>
          </p:cNvSpPr>
          <p:nvPr>
            <p:ph type="sldImg"/>
          </p:nvPr>
        </p:nvSpPr>
        <p:spPr bwMode="auto">
          <a:xfrm>
            <a:off x="1143000" y="685800"/>
            <a:ext cx="4572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normAutofit/>
          </a:bodyPr>
          <a:lstStyle/>
          <a:p>
            <a:pPr rtl="0"/>
            <a:r>
              <a:rPr lang="ru-RU" sz="1200" b="0" i="0" kern="1200" dirty="0">
                <a:solidFill>
                  <a:schemeClr val="tx1"/>
                </a:solidFill>
                <a:effectLst/>
                <a:latin typeface="+mn-lt"/>
                <a:ea typeface="MS PGothic" pitchFamily="34" charset="-128"/>
                <a:cs typeface="ＭＳ Ｐゴシック" charset="0"/>
              </a:rPr>
              <a:t>Овој слајд покажува пример за тоа зошто не е релевантно една конвенција да се подготвува или преговара од мал број земји. Обучувачот може да објасни дека уште во 1944 година, кога беше потпишана Конвенцијата во Чикаго, тоа беше само врз основа на процес на изготвување и преговори во кој беа вклучени 52 земји. Сепак, во моментов има 193 страни. Обучувачот може да го искористи ова како пример за да ја покаже важноста да</a:t>
            </a:r>
            <a:r>
              <a:rPr lang="ru-RU" sz="1200" b="0" i="0" kern="1200" baseline="0" dirty="0">
                <a:solidFill>
                  <a:schemeClr val="tx1"/>
                </a:solidFill>
                <a:effectLst/>
                <a:latin typeface="+mn-lt"/>
                <a:ea typeface="MS PGothic" pitchFamily="34" charset="-128"/>
                <a:cs typeface="ＭＳ Ｐゴシック" charset="0"/>
              </a:rPr>
              <a:t> се </a:t>
            </a:r>
            <a:r>
              <a:rPr lang="ru-RU" sz="1200" b="0" i="0" kern="1200" dirty="0">
                <a:solidFill>
                  <a:schemeClr val="tx1"/>
                </a:solidFill>
                <a:effectLst/>
                <a:latin typeface="+mn-lt"/>
                <a:ea typeface="MS PGothic" pitchFamily="34" charset="-128"/>
                <a:cs typeface="ＭＳ Ｐゴシック" charset="0"/>
              </a:rPr>
              <a:t>гледа секоја конвенција според нејзините заслуги во поглед на националниот интерес. </a:t>
            </a:r>
            <a:endParaRPr lang="en-US" dirty="0"/>
          </a:p>
        </p:txBody>
      </p:sp>
      <p:sp>
        <p:nvSpPr>
          <p:cNvPr id="614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MS PGothic" panose="020B0600070205080204" pitchFamily="34" charset="-128"/>
              </a:defRPr>
            </a:lvl1pPr>
            <a:lvl2pPr marL="742950" indent="-285750">
              <a:defRPr>
                <a:solidFill>
                  <a:schemeClr val="tx1"/>
                </a:solidFill>
                <a:latin typeface="Calibri" panose="020F0502020204030204" pitchFamily="34" charset="0"/>
                <a:ea typeface="MS PGothic" panose="020B0600070205080204" pitchFamily="34" charset="-128"/>
              </a:defRPr>
            </a:lvl2pPr>
            <a:lvl3pPr marL="1143000" indent="-228600">
              <a:defRPr>
                <a:solidFill>
                  <a:schemeClr val="tx1"/>
                </a:solidFill>
                <a:latin typeface="Calibri" panose="020F0502020204030204" pitchFamily="34" charset="0"/>
                <a:ea typeface="MS PGothic" panose="020B0600070205080204" pitchFamily="34" charset="-128"/>
              </a:defRPr>
            </a:lvl3pPr>
            <a:lvl4pPr marL="1600200" indent="-228600">
              <a:defRPr>
                <a:solidFill>
                  <a:schemeClr val="tx1"/>
                </a:solidFill>
                <a:latin typeface="Calibri" panose="020F0502020204030204" pitchFamily="34" charset="0"/>
                <a:ea typeface="MS PGothic" panose="020B0600070205080204" pitchFamily="34" charset="-128"/>
              </a:defRPr>
            </a:lvl4pPr>
            <a:lvl5pPr marL="2057400" indent="-228600">
              <a:defRPr>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9pPr>
          </a:lstStyle>
          <a:p>
            <a:fld id="{7F7D2884-E1E8-43FA-B792-FB9C64BFAB7C}" type="slidenum">
              <a:rPr lang="fr-FR"/>
              <a:pPr/>
              <a:t>50</a:t>
            </a:fld>
            <a:endParaRPr lang="fr-FR"/>
          </a:p>
        </p:txBody>
      </p:sp>
    </p:spTree>
    <p:extLst>
      <p:ext uri="{BB962C8B-B14F-4D97-AF65-F5344CB8AC3E}">
        <p14:creationId xmlns:p14="http://schemas.microsoft.com/office/powerpoint/2010/main" val="745909216"/>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ru-RU" sz="1200" b="0" i="0" kern="1200" dirty="0">
                <a:solidFill>
                  <a:schemeClr val="tx1"/>
                </a:solidFill>
                <a:effectLst/>
                <a:latin typeface="+mn-lt"/>
                <a:ea typeface="MS PGothic" pitchFamily="34" charset="-128"/>
                <a:cs typeface="ＭＳ Ｐゴシック" charset="0"/>
              </a:rPr>
              <a:t>Овој слајд го истакнува митот за Конвенцијата од Будимпешта, особено меѓу земјите во развој - дека таа ги фаворизира развиените или инфраструктурните земји. Обучувачот може да праша колку претставници го имаат ова недоразбирање, пред да премине на следниот слајд за да го разбие истото. </a:t>
            </a:r>
            <a:endParaRPr lang="en-PK" dirty="0"/>
          </a:p>
        </p:txBody>
      </p:sp>
      <p:sp>
        <p:nvSpPr>
          <p:cNvPr id="4" name="Slide Number Placeholder 3"/>
          <p:cNvSpPr>
            <a:spLocks noGrp="1"/>
          </p:cNvSpPr>
          <p:nvPr>
            <p:ph type="sldNum" sz="quarter" idx="5"/>
          </p:nvPr>
        </p:nvSpPr>
        <p:spPr/>
        <p:txBody>
          <a:bodyPr/>
          <a:lstStyle/>
          <a:p>
            <a:fld id="{C517488A-2FD4-4187-AAA7-AE40009BFB6A}" type="slidenum">
              <a:rPr lang="en-US" altLang="en-US" smtClean="0"/>
              <a:pPr/>
              <a:t>51</a:t>
            </a:fld>
            <a:endParaRPr lang="en-US" altLang="en-US"/>
          </a:p>
        </p:txBody>
      </p:sp>
    </p:spTree>
    <p:extLst>
      <p:ext uri="{BB962C8B-B14F-4D97-AF65-F5344CB8AC3E}">
        <p14:creationId xmlns:p14="http://schemas.microsoft.com/office/powerpoint/2010/main" val="419219227"/>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Slide Image Placeholder 1"/>
          <p:cNvSpPr>
            <a:spLocks noGrp="1" noRot="1" noChangeAspect="1" noTextEdit="1"/>
          </p:cNvSpPr>
          <p:nvPr>
            <p:ph type="sldImg"/>
          </p:nvPr>
        </p:nvSpPr>
        <p:spPr bwMode="auto">
          <a:xfrm>
            <a:off x="1143000" y="685800"/>
            <a:ext cx="4572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normAutofit/>
          </a:bodyPr>
          <a:lstStyle/>
          <a:p>
            <a:pPr rtl="0"/>
            <a:r>
              <a:rPr lang="ru-RU" sz="1200" b="0" i="0" kern="1200" dirty="0">
                <a:solidFill>
                  <a:schemeClr val="tx1"/>
                </a:solidFill>
                <a:effectLst/>
                <a:latin typeface="+mn-lt"/>
                <a:ea typeface="MS PGothic" pitchFamily="34" charset="-128"/>
                <a:cs typeface="ＭＳ Ｐゴシック" charset="0"/>
              </a:rPr>
              <a:t>Во отсуство на Конвенцијата од Будимпешта или кој било друг обврзувачки билатерален или мултилатерален договор за заемна помош, барањата за електронски докази направени од земјите во развој до развиените </a:t>
            </a:r>
            <a:r>
              <a:rPr lang="ru-RU" sz="1200" b="0" i="0" kern="1200">
                <a:solidFill>
                  <a:schemeClr val="tx1"/>
                </a:solidFill>
                <a:effectLst/>
                <a:latin typeface="+mn-lt"/>
                <a:ea typeface="MS PGothic" pitchFamily="34" charset="-128"/>
                <a:cs typeface="ＭＳ Ｐゴシック" charset="0"/>
              </a:rPr>
              <a:t>земји не секогаш се </a:t>
            </a:r>
            <a:r>
              <a:rPr lang="mk-MK" sz="1200" b="0" i="0" kern="1200" dirty="0">
                <a:solidFill>
                  <a:schemeClr val="tx1"/>
                </a:solidFill>
                <a:effectLst/>
                <a:latin typeface="+mn-lt"/>
                <a:ea typeface="MS PGothic" pitchFamily="34" charset="-128"/>
                <a:cs typeface="ＭＳ Ｐゴシック" charset="0"/>
              </a:rPr>
              <a:t>отворени (искрени)</a:t>
            </a:r>
            <a:r>
              <a:rPr lang="ru-RU" sz="1200" b="0" i="0" kern="1200" dirty="0">
                <a:solidFill>
                  <a:schemeClr val="tx1"/>
                </a:solidFill>
                <a:effectLst/>
                <a:latin typeface="+mn-lt"/>
                <a:ea typeface="MS PGothic" pitchFamily="34" charset="-128"/>
                <a:cs typeface="ＭＳ Ｐゴシック" charset="0"/>
              </a:rPr>
              <a:t>. </a:t>
            </a:r>
          </a:p>
          <a:p>
            <a:pPr rtl="0"/>
            <a:r>
              <a:rPr lang="ru-RU" sz="1200" b="0" i="0" kern="1200" dirty="0">
                <a:solidFill>
                  <a:schemeClr val="tx1"/>
                </a:solidFill>
                <a:effectLst/>
                <a:latin typeface="+mn-lt"/>
                <a:ea typeface="MS PGothic" pitchFamily="34" charset="-128"/>
                <a:cs typeface="ＭＳ Ｐゴシック" charset="0"/>
              </a:rPr>
              <a:t> </a:t>
            </a:r>
            <a:br>
              <a:rPr lang="ru-RU" sz="1200" b="0" i="0" kern="1200" dirty="0">
                <a:solidFill>
                  <a:schemeClr val="tx1"/>
                </a:solidFill>
                <a:effectLst/>
                <a:latin typeface="+mn-lt"/>
                <a:ea typeface="MS PGothic" pitchFamily="34" charset="-128"/>
                <a:cs typeface="ＭＳ Ｐゴシック" charset="0"/>
              </a:rPr>
            </a:br>
            <a:r>
              <a:rPr lang="ru-RU" sz="1200" b="0" i="0" kern="1200" dirty="0">
                <a:solidFill>
                  <a:schemeClr val="tx1"/>
                </a:solidFill>
                <a:effectLst/>
                <a:latin typeface="+mn-lt"/>
                <a:ea typeface="MS PGothic" pitchFamily="34" charset="-128"/>
                <a:cs typeface="ＭＳ Ｐゴシック" charset="0"/>
              </a:rPr>
              <a:t>Конвенцијата од Будимпешта обезбедува поголема корист за земјите во развој, што им овозможува на овие земји да направат правно обврзувачки барања до развиените/инфраструктурни земји (кои во најголем дел сите се членки на Конвенцијата од Будимпешта). Ова обезбедува голема придобивка за земјите во развој од членството во Конвенцијата од Будимпешта. </a:t>
            </a:r>
          </a:p>
          <a:p>
            <a:pPr rtl="0"/>
            <a:br>
              <a:rPr lang="ru-RU" sz="1200" b="0" i="0" kern="1200" dirty="0">
                <a:solidFill>
                  <a:schemeClr val="tx1"/>
                </a:solidFill>
                <a:effectLst/>
                <a:latin typeface="+mn-lt"/>
                <a:ea typeface="MS PGothic" pitchFamily="34" charset="-128"/>
                <a:cs typeface="ＭＳ Ｐゴシック" charset="0"/>
              </a:rPr>
            </a:br>
            <a:r>
              <a:rPr lang="ru-RU" sz="1200" b="0" i="0" kern="1200" dirty="0">
                <a:solidFill>
                  <a:schemeClr val="tx1"/>
                </a:solidFill>
                <a:effectLst/>
                <a:latin typeface="+mn-lt"/>
                <a:ea typeface="MS PGothic" pitchFamily="34" charset="-128"/>
                <a:cs typeface="ＭＳ Ｐゴシック" charset="0"/>
              </a:rPr>
              <a:t>Покрај тоа, бидејќи Конвенцијата од Будимпешта дозволува одбивање на барања кога замолената земја смета дека кривичното дело е политичко кривично дело или поврзан со политичко кривично дело, земјите во развој обично имаат поголема флексибилност во одбивањето на барањето, бидејќи во многу земји во развој, опсегот на кривичното дело е поширок. </a:t>
            </a:r>
          </a:p>
        </p:txBody>
      </p:sp>
      <p:sp>
        <p:nvSpPr>
          <p:cNvPr id="614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MS PGothic" panose="020B0600070205080204" pitchFamily="34" charset="-128"/>
              </a:defRPr>
            </a:lvl1pPr>
            <a:lvl2pPr marL="742950" indent="-285750">
              <a:defRPr>
                <a:solidFill>
                  <a:schemeClr val="tx1"/>
                </a:solidFill>
                <a:latin typeface="Calibri" panose="020F0502020204030204" pitchFamily="34" charset="0"/>
                <a:ea typeface="MS PGothic" panose="020B0600070205080204" pitchFamily="34" charset="-128"/>
              </a:defRPr>
            </a:lvl2pPr>
            <a:lvl3pPr marL="1143000" indent="-228600">
              <a:defRPr>
                <a:solidFill>
                  <a:schemeClr val="tx1"/>
                </a:solidFill>
                <a:latin typeface="Calibri" panose="020F0502020204030204" pitchFamily="34" charset="0"/>
                <a:ea typeface="MS PGothic" panose="020B0600070205080204" pitchFamily="34" charset="-128"/>
              </a:defRPr>
            </a:lvl3pPr>
            <a:lvl4pPr marL="1600200" indent="-228600">
              <a:defRPr>
                <a:solidFill>
                  <a:schemeClr val="tx1"/>
                </a:solidFill>
                <a:latin typeface="Calibri" panose="020F0502020204030204" pitchFamily="34" charset="0"/>
                <a:ea typeface="MS PGothic" panose="020B0600070205080204" pitchFamily="34" charset="-128"/>
              </a:defRPr>
            </a:lvl4pPr>
            <a:lvl5pPr marL="2057400" indent="-228600">
              <a:defRPr>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9pPr>
          </a:lstStyle>
          <a:p>
            <a:fld id="{7F7D2884-E1E8-43FA-B792-FB9C64BFAB7C}" type="slidenum">
              <a:rPr lang="fr-FR"/>
              <a:pPr/>
              <a:t>52</a:t>
            </a:fld>
            <a:endParaRPr lang="fr-FR"/>
          </a:p>
        </p:txBody>
      </p:sp>
    </p:spTree>
    <p:extLst>
      <p:ext uri="{BB962C8B-B14F-4D97-AF65-F5344CB8AC3E}">
        <p14:creationId xmlns:p14="http://schemas.microsoft.com/office/powerpoint/2010/main" val="698617415"/>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Slide Image Placeholder 1"/>
          <p:cNvSpPr>
            <a:spLocks noGrp="1" noRot="1" noChangeAspect="1" noTextEdit="1"/>
          </p:cNvSpPr>
          <p:nvPr>
            <p:ph type="sldImg"/>
          </p:nvPr>
        </p:nvSpPr>
        <p:spPr bwMode="auto">
          <a:xfrm>
            <a:off x="1143000" y="685800"/>
            <a:ext cx="4572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normAutofit/>
          </a:bodyPr>
          <a:lstStyle/>
          <a:p>
            <a:pPr rtl="0"/>
            <a:r>
              <a:rPr lang="ru-RU" sz="1200" b="0" i="0" kern="1200" dirty="0">
                <a:solidFill>
                  <a:schemeClr val="tx1"/>
                </a:solidFill>
                <a:effectLst/>
                <a:latin typeface="+mn-lt"/>
                <a:ea typeface="MS PGothic" pitchFamily="34" charset="-128"/>
                <a:cs typeface="ＭＳ Ｐゴシック" charset="0"/>
              </a:rPr>
              <a:t>Клучниот начин на кој земјите во развој можат да имаат корист од Конвенцијата од Будимпешта е леснотијата да се побара помош од давателите на услуги на САД, особено во врска со брзото зачувување и преку спроведување на членот 18.1.б од Конвенцијата од Будимпешта, испраќајќи барања за информации за претплатници директно до давателите на услуги на САД. Ова им овозможува на земјите во развој да ги зачуваат и добијат клучните докази многу побрзо отколку што би било можно без Конвенцијата од Будимпешта. </a:t>
            </a:r>
          </a:p>
          <a:p>
            <a:pPr rtl="0"/>
            <a:br>
              <a:rPr lang="ru-RU" sz="1200" b="0" i="0" kern="1200" dirty="0">
                <a:solidFill>
                  <a:schemeClr val="tx1"/>
                </a:solidFill>
                <a:effectLst/>
                <a:latin typeface="+mn-lt"/>
                <a:ea typeface="MS PGothic" pitchFamily="34" charset="-128"/>
                <a:cs typeface="ＭＳ Ｐゴシック" charset="0"/>
              </a:rPr>
            </a:br>
            <a:r>
              <a:rPr lang="ru-RU" sz="1200" b="0" i="0" kern="1200" dirty="0">
                <a:solidFill>
                  <a:schemeClr val="tx1"/>
                </a:solidFill>
                <a:effectLst/>
                <a:latin typeface="+mn-lt"/>
                <a:ea typeface="MS PGothic" pitchFamily="34" charset="-128"/>
                <a:cs typeface="ＭＳ Ｐゴシック" charset="0"/>
              </a:rPr>
              <a:t>Оваа придобивка е исто така нагласена во извештајот на T-CY </a:t>
            </a:r>
            <a:r>
              <a:rPr lang="en-US" dirty="0"/>
              <a:t>(https://rm.coe.int/t-cy-2020-16-bc-benefits-rep-provisional/16809ef6ac)</a:t>
            </a:r>
            <a:r>
              <a:rPr lang="mk-MK" dirty="0"/>
              <a:t>.</a:t>
            </a:r>
            <a:endParaRPr lang="en-US" dirty="0"/>
          </a:p>
          <a:p>
            <a:pPr marL="0" indent="0" eaLnBrk="1" hangingPunct="1">
              <a:spcBef>
                <a:spcPct val="0"/>
              </a:spcBef>
              <a:buFontTx/>
              <a:buNone/>
            </a:pPr>
            <a:endParaRPr lang="en-US" dirty="0"/>
          </a:p>
          <a:p>
            <a:pPr rtl="0"/>
            <a:r>
              <a:rPr lang="ru-RU" sz="1200" b="0" i="0" kern="1200" dirty="0">
                <a:solidFill>
                  <a:schemeClr val="tx1"/>
                </a:solidFill>
                <a:effectLst/>
                <a:latin typeface="+mn-lt"/>
                <a:ea typeface="MS PGothic" pitchFamily="34" charset="-128"/>
                <a:cs typeface="ＭＳ Ｐゴシック" charset="0"/>
              </a:rPr>
              <a:t>Важно е дека давателите на услуги имаат тенденција да бидат поодговорни и поусогласени со барањата добиени од страните на Конвенцијата од Будимпешта - затоа што може да се увери дека овие земји имаат соодветни заштитни мерки и имаат меѓународно законодавство за најдобра практика.</a:t>
            </a:r>
            <a:endParaRPr lang="en-US" dirty="0"/>
          </a:p>
        </p:txBody>
      </p:sp>
      <p:sp>
        <p:nvSpPr>
          <p:cNvPr id="614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MS PGothic" panose="020B0600070205080204" pitchFamily="34" charset="-128"/>
              </a:defRPr>
            </a:lvl1pPr>
            <a:lvl2pPr marL="742950" indent="-285750">
              <a:defRPr>
                <a:solidFill>
                  <a:schemeClr val="tx1"/>
                </a:solidFill>
                <a:latin typeface="Calibri" panose="020F0502020204030204" pitchFamily="34" charset="0"/>
                <a:ea typeface="MS PGothic" panose="020B0600070205080204" pitchFamily="34" charset="-128"/>
              </a:defRPr>
            </a:lvl2pPr>
            <a:lvl3pPr marL="1143000" indent="-228600">
              <a:defRPr>
                <a:solidFill>
                  <a:schemeClr val="tx1"/>
                </a:solidFill>
                <a:latin typeface="Calibri" panose="020F0502020204030204" pitchFamily="34" charset="0"/>
                <a:ea typeface="MS PGothic" panose="020B0600070205080204" pitchFamily="34" charset="-128"/>
              </a:defRPr>
            </a:lvl3pPr>
            <a:lvl4pPr marL="1600200" indent="-228600">
              <a:defRPr>
                <a:solidFill>
                  <a:schemeClr val="tx1"/>
                </a:solidFill>
                <a:latin typeface="Calibri" panose="020F0502020204030204" pitchFamily="34" charset="0"/>
                <a:ea typeface="MS PGothic" panose="020B0600070205080204" pitchFamily="34" charset="-128"/>
              </a:defRPr>
            </a:lvl4pPr>
            <a:lvl5pPr marL="2057400" indent="-228600">
              <a:defRPr>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9pPr>
          </a:lstStyle>
          <a:p>
            <a:fld id="{7F7D2884-E1E8-43FA-B792-FB9C64BFAB7C}" type="slidenum">
              <a:rPr lang="fr-FR"/>
              <a:pPr/>
              <a:t>53</a:t>
            </a:fld>
            <a:endParaRPr lang="fr-FR"/>
          </a:p>
        </p:txBody>
      </p:sp>
    </p:spTree>
    <p:extLst>
      <p:ext uri="{BB962C8B-B14F-4D97-AF65-F5344CB8AC3E}">
        <p14:creationId xmlns:p14="http://schemas.microsoft.com/office/powerpoint/2010/main" val="2258243686"/>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Slide Image Placeholder 1"/>
          <p:cNvSpPr>
            <a:spLocks noGrp="1" noRot="1" noChangeAspect="1" noTextEdit="1"/>
          </p:cNvSpPr>
          <p:nvPr>
            <p:ph type="sldImg"/>
          </p:nvPr>
        </p:nvSpPr>
        <p:spPr bwMode="auto">
          <a:xfrm>
            <a:off x="1143000" y="685800"/>
            <a:ext cx="4572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normAutofit lnSpcReduction="10000"/>
          </a:bodyPr>
          <a:lstStyle/>
          <a:p>
            <a:pPr rtl="0"/>
            <a:r>
              <a:rPr lang="ru-RU" sz="1200" b="0" i="0" kern="1200" dirty="0">
                <a:solidFill>
                  <a:schemeClr val="tx1"/>
                </a:solidFill>
                <a:effectLst/>
                <a:latin typeface="+mn-lt"/>
                <a:ea typeface="MS PGothic" pitchFamily="34" charset="-128"/>
                <a:cs typeface="ＭＳ Ｐゴシック" charset="0"/>
              </a:rPr>
              <a:t>Овој слајд покажува споредба на тоа како Фејсбук одговори на барањата за податоци од земјите кои се страни на Конвенцијата од Будимпешта и од други земји </a:t>
            </a:r>
            <a:r>
              <a:rPr lang="mk-MK" sz="1200" b="0" i="0" kern="1200" dirty="0">
                <a:solidFill>
                  <a:schemeClr val="tx1"/>
                </a:solidFill>
                <a:effectLst/>
                <a:latin typeface="+mn-lt"/>
                <a:ea typeface="MS PGothic" pitchFamily="34" charset="-128"/>
                <a:cs typeface="ＭＳ Ｐゴシック" charset="0"/>
              </a:rPr>
              <a:t>во првата</a:t>
            </a:r>
            <a:r>
              <a:rPr lang="mk-MK" sz="1200" b="0" i="0" kern="1200" baseline="0" dirty="0">
                <a:solidFill>
                  <a:schemeClr val="tx1"/>
                </a:solidFill>
                <a:effectLst/>
                <a:latin typeface="+mn-lt"/>
                <a:ea typeface="MS PGothic" pitchFamily="34" charset="-128"/>
                <a:cs typeface="ＭＳ Ｐゴシック" charset="0"/>
              </a:rPr>
              <a:t> половина од</a:t>
            </a:r>
            <a:r>
              <a:rPr lang="ru-RU" sz="1200" b="0" i="0" kern="1200" dirty="0">
                <a:solidFill>
                  <a:schemeClr val="tx1"/>
                </a:solidFill>
                <a:effectLst/>
                <a:latin typeface="+mn-lt"/>
                <a:ea typeface="MS PGothic" pitchFamily="34" charset="-128"/>
                <a:cs typeface="ＭＳ Ｐゴシック" charset="0"/>
              </a:rPr>
              <a:t> 2019 година. Лентата од левата страна го покажува одговорот на Фејсбук на страните на Конвенцијата од Будимпешта, додека лентата на десно го покажува одговорот на Фејсбук до земјите кои не се членки на Конвенцијата од Будимпешта. </a:t>
            </a:r>
          </a:p>
          <a:p>
            <a:pPr rtl="0"/>
            <a:br>
              <a:rPr lang="ru-RU" sz="1200" b="0" i="0" kern="1200" dirty="0">
                <a:solidFill>
                  <a:schemeClr val="tx1"/>
                </a:solidFill>
                <a:effectLst/>
                <a:latin typeface="+mn-lt"/>
                <a:ea typeface="MS PGothic" pitchFamily="34" charset="-128"/>
                <a:cs typeface="ＭＳ Ｐゴシック" charset="0"/>
              </a:rPr>
            </a:br>
            <a:r>
              <a:rPr lang="ru-RU" sz="1200" b="0" i="0" kern="1200" dirty="0">
                <a:solidFill>
                  <a:schemeClr val="tx1"/>
                </a:solidFill>
                <a:effectLst/>
                <a:latin typeface="+mn-lt"/>
                <a:ea typeface="MS PGothic" pitchFamily="34" charset="-128"/>
                <a:cs typeface="ＭＳ Ｐゴシック" charset="0"/>
              </a:rPr>
              <a:t>Обучувачот може да демонстрира дека во </a:t>
            </a:r>
            <a:r>
              <a:rPr lang="mk-MK" sz="1200" b="0" i="0" kern="1200" dirty="0">
                <a:solidFill>
                  <a:schemeClr val="tx1"/>
                </a:solidFill>
                <a:effectLst/>
                <a:latin typeface="+mn-lt"/>
                <a:ea typeface="MS PGothic" pitchFamily="34" charset="-128"/>
                <a:cs typeface="ＭＳ Ｐゴシック" charset="0"/>
              </a:rPr>
              <a:t>во првата</a:t>
            </a:r>
            <a:r>
              <a:rPr lang="mk-MK" sz="1200" b="0" i="0" kern="1200" baseline="0" dirty="0">
                <a:solidFill>
                  <a:schemeClr val="tx1"/>
                </a:solidFill>
                <a:effectLst/>
                <a:latin typeface="+mn-lt"/>
                <a:ea typeface="MS PGothic" pitchFamily="34" charset="-128"/>
                <a:cs typeface="ＭＳ Ｐゴシック" charset="0"/>
              </a:rPr>
              <a:t> половина од</a:t>
            </a:r>
            <a:r>
              <a:rPr lang="ru-RU" sz="1200" b="0" i="0" kern="1200" dirty="0">
                <a:solidFill>
                  <a:schemeClr val="tx1"/>
                </a:solidFill>
                <a:effectLst/>
                <a:latin typeface="+mn-lt"/>
                <a:ea typeface="MS PGothic" pitchFamily="34" charset="-128"/>
                <a:cs typeface="ＭＳ Ｐゴシック" charset="0"/>
              </a:rPr>
              <a:t> 2019 , страните на Конвенцијата од Будимпешта упатиле 94320 барања за податоци до Фејсбук. Фејсбук произведе барем некои од податоците од 74752 барања (приближно 79%). </a:t>
            </a:r>
          </a:p>
          <a:p>
            <a:pPr rtl="0"/>
            <a:br>
              <a:rPr lang="ru-RU" sz="1200" b="0" i="0" kern="1200" dirty="0">
                <a:solidFill>
                  <a:schemeClr val="tx1"/>
                </a:solidFill>
                <a:effectLst/>
                <a:latin typeface="+mn-lt"/>
                <a:ea typeface="MS PGothic" pitchFamily="34" charset="-128"/>
                <a:cs typeface="ＭＳ Ｐゴシック" charset="0"/>
              </a:rPr>
            </a:br>
            <a:r>
              <a:rPr lang="ru-RU" sz="1200" b="0" i="0" kern="1200" dirty="0">
                <a:solidFill>
                  <a:schemeClr val="tx1"/>
                </a:solidFill>
                <a:effectLst/>
                <a:latin typeface="+mn-lt"/>
                <a:ea typeface="MS PGothic" pitchFamily="34" charset="-128"/>
                <a:cs typeface="ＭＳ Ｐゴシック" charset="0"/>
              </a:rPr>
              <a:t>Спротивно на тоа, во </a:t>
            </a:r>
            <a:r>
              <a:rPr lang="mk-MK" sz="1200" b="0" i="0" kern="1200" dirty="0">
                <a:solidFill>
                  <a:schemeClr val="tx1"/>
                </a:solidFill>
                <a:effectLst/>
                <a:latin typeface="+mn-lt"/>
                <a:ea typeface="MS PGothic" pitchFamily="34" charset="-128"/>
                <a:cs typeface="ＭＳ Ｐゴシック" charset="0"/>
              </a:rPr>
              <a:t>првата</a:t>
            </a:r>
            <a:r>
              <a:rPr lang="mk-MK" sz="1200" b="0" i="0" kern="1200" baseline="0" dirty="0">
                <a:solidFill>
                  <a:schemeClr val="tx1"/>
                </a:solidFill>
                <a:effectLst/>
                <a:latin typeface="+mn-lt"/>
                <a:ea typeface="MS PGothic" pitchFamily="34" charset="-128"/>
                <a:cs typeface="ＭＳ Ｐゴシック" charset="0"/>
              </a:rPr>
              <a:t> половина од</a:t>
            </a:r>
            <a:r>
              <a:rPr lang="ru-RU" sz="1200" b="0" i="0" kern="1200" dirty="0">
                <a:solidFill>
                  <a:schemeClr val="tx1"/>
                </a:solidFill>
                <a:effectLst/>
                <a:latin typeface="+mn-lt"/>
                <a:ea typeface="MS PGothic" pitchFamily="34" charset="-128"/>
                <a:cs typeface="ＭＳ Ｐゴシック" charset="0"/>
              </a:rPr>
              <a:t> 2019 </a:t>
            </a:r>
            <a:r>
              <a:rPr lang="mk-MK" sz="1200" b="0" i="0" kern="1200" dirty="0">
                <a:solidFill>
                  <a:schemeClr val="tx1"/>
                </a:solidFill>
                <a:effectLst/>
                <a:latin typeface="+mn-lt"/>
                <a:ea typeface="MS PGothic" pitchFamily="34" charset="-128"/>
                <a:cs typeface="ＭＳ Ｐゴシック" charset="0"/>
              </a:rPr>
              <a:t>година</a:t>
            </a:r>
            <a:r>
              <a:rPr lang="ru-RU" sz="1200" b="0" i="0" kern="1200" dirty="0">
                <a:solidFill>
                  <a:schemeClr val="tx1"/>
                </a:solidFill>
                <a:effectLst/>
                <a:latin typeface="+mn-lt"/>
                <a:ea typeface="MS PGothic" pitchFamily="34" charset="-128"/>
                <a:cs typeface="ＭＳ Ｐゴシック" charset="0"/>
              </a:rPr>
              <a:t>, другите земји (кои не се страни на Конвенцијата од Будимпешта) поднесоа 35657 барања за податоци до Фејсбук. Фејсбук произведе барем некои од податоците од 20622 барања (приближно 58%). </a:t>
            </a:r>
          </a:p>
          <a:p>
            <a:pPr rtl="0"/>
            <a:br>
              <a:rPr lang="ru-RU" sz="1200" b="0" i="0" kern="1200" dirty="0">
                <a:solidFill>
                  <a:schemeClr val="tx1"/>
                </a:solidFill>
                <a:effectLst/>
                <a:latin typeface="+mn-lt"/>
                <a:ea typeface="MS PGothic" pitchFamily="34" charset="-128"/>
                <a:cs typeface="ＭＳ Ｐゴシック" charset="0"/>
              </a:rPr>
            </a:br>
            <a:r>
              <a:rPr lang="ru-RU" sz="1200" b="0" i="0" kern="1200" dirty="0">
                <a:solidFill>
                  <a:schemeClr val="tx1"/>
                </a:solidFill>
                <a:effectLst/>
                <a:latin typeface="+mn-lt"/>
                <a:ea typeface="MS PGothic" pitchFamily="34" charset="-128"/>
                <a:cs typeface="ＭＳ Ｐゴシック" charset="0"/>
              </a:rPr>
              <a:t>Ова може да се искористи за да се демонстрира влијанието од пристапувањето кон Конвенцијата од Будимпешта и како таа може да им помогне на земјите кои не се земји од инфраструктурата во барање податоци од даватели на услуги кои се со седиште во земјите од инфраструктурата. </a:t>
            </a:r>
            <a:endParaRPr lang="en-US" dirty="0"/>
          </a:p>
        </p:txBody>
      </p:sp>
      <p:sp>
        <p:nvSpPr>
          <p:cNvPr id="614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MS PGothic" panose="020B0600070205080204" pitchFamily="34" charset="-128"/>
              </a:defRPr>
            </a:lvl1pPr>
            <a:lvl2pPr marL="742950" indent="-285750">
              <a:defRPr>
                <a:solidFill>
                  <a:schemeClr val="tx1"/>
                </a:solidFill>
                <a:latin typeface="Calibri" panose="020F0502020204030204" pitchFamily="34" charset="0"/>
                <a:ea typeface="MS PGothic" panose="020B0600070205080204" pitchFamily="34" charset="-128"/>
              </a:defRPr>
            </a:lvl2pPr>
            <a:lvl3pPr marL="1143000" indent="-228600">
              <a:defRPr>
                <a:solidFill>
                  <a:schemeClr val="tx1"/>
                </a:solidFill>
                <a:latin typeface="Calibri" panose="020F0502020204030204" pitchFamily="34" charset="0"/>
                <a:ea typeface="MS PGothic" panose="020B0600070205080204" pitchFamily="34" charset="-128"/>
              </a:defRPr>
            </a:lvl3pPr>
            <a:lvl4pPr marL="1600200" indent="-228600">
              <a:defRPr>
                <a:solidFill>
                  <a:schemeClr val="tx1"/>
                </a:solidFill>
                <a:latin typeface="Calibri" panose="020F0502020204030204" pitchFamily="34" charset="0"/>
                <a:ea typeface="MS PGothic" panose="020B0600070205080204" pitchFamily="34" charset="-128"/>
              </a:defRPr>
            </a:lvl4pPr>
            <a:lvl5pPr marL="2057400" indent="-228600">
              <a:defRPr>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9pPr>
          </a:lstStyle>
          <a:p>
            <a:fld id="{7F7D2884-E1E8-43FA-B792-FB9C64BFAB7C}" type="slidenum">
              <a:rPr lang="fr-FR"/>
              <a:pPr/>
              <a:t>54</a:t>
            </a:fld>
            <a:endParaRPr lang="fr-FR"/>
          </a:p>
        </p:txBody>
      </p:sp>
    </p:spTree>
    <p:extLst>
      <p:ext uri="{BB962C8B-B14F-4D97-AF65-F5344CB8AC3E}">
        <p14:creationId xmlns:p14="http://schemas.microsoft.com/office/powerpoint/2010/main" val="1367917216"/>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Slide Image Placeholder 1"/>
          <p:cNvSpPr>
            <a:spLocks noGrp="1" noRot="1" noChangeAspect="1" noTextEdit="1"/>
          </p:cNvSpPr>
          <p:nvPr>
            <p:ph type="sldImg"/>
          </p:nvPr>
        </p:nvSpPr>
        <p:spPr bwMode="auto">
          <a:xfrm>
            <a:off x="1143000" y="685800"/>
            <a:ext cx="4572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normAutofit lnSpcReduction="10000"/>
          </a:bodyPr>
          <a:lstStyle/>
          <a:p>
            <a:pPr marL="0" indent="0" eaLnBrk="1" hangingPunct="1">
              <a:spcBef>
                <a:spcPct val="0"/>
              </a:spcBef>
              <a:buFontTx/>
              <a:buNone/>
            </a:pPr>
            <a:r>
              <a:rPr lang="ru-RU" dirty="0"/>
              <a:t>Овој слајд покажува споредба на тоа како Фејсбук одговори на барањата за податоци од земјите кои се страни на Конвенцијата од Будимпешта и од други земји во втората половина</a:t>
            </a:r>
            <a:r>
              <a:rPr lang="ru-RU" baseline="0" dirty="0"/>
              <a:t> од</a:t>
            </a:r>
            <a:r>
              <a:rPr lang="ru-RU" dirty="0"/>
              <a:t> 2019 година. Лентата од левата страна го покажува одговорот на Фејсбук на страните на Конвенцијата од Будимпешта, додека лентата на десно го покажува одговорот на Фејсбук до земјите кои не се членки на Конвенцијата од Будимпешта. </a:t>
            </a:r>
          </a:p>
          <a:p>
            <a:pPr marL="0" indent="0" eaLnBrk="1" hangingPunct="1">
              <a:spcBef>
                <a:spcPct val="0"/>
              </a:spcBef>
              <a:buFontTx/>
              <a:buNone/>
            </a:pPr>
            <a:endParaRPr lang="ru-RU" dirty="0"/>
          </a:p>
          <a:p>
            <a:pPr rtl="0"/>
            <a:r>
              <a:rPr lang="ru-RU" sz="1200" b="0" i="0" kern="1200" dirty="0">
                <a:solidFill>
                  <a:schemeClr val="tx1"/>
                </a:solidFill>
                <a:effectLst/>
                <a:latin typeface="+mn-lt"/>
                <a:ea typeface="MS PGothic" pitchFamily="34" charset="-128"/>
                <a:cs typeface="ＭＳ Ｐゴシック" charset="0"/>
              </a:rPr>
              <a:t>Обучувачот може да демонстрира дека во </a:t>
            </a:r>
            <a:r>
              <a:rPr lang="ru-RU" dirty="0"/>
              <a:t>втората половина</a:t>
            </a:r>
            <a:r>
              <a:rPr lang="ru-RU" baseline="0" dirty="0"/>
              <a:t> од</a:t>
            </a:r>
            <a:r>
              <a:rPr lang="ru-RU" dirty="0"/>
              <a:t> 2019 година</a:t>
            </a:r>
            <a:r>
              <a:rPr lang="ru-RU" sz="1200" b="0" i="0" kern="1200" dirty="0">
                <a:solidFill>
                  <a:schemeClr val="tx1"/>
                </a:solidFill>
                <a:effectLst/>
                <a:latin typeface="+mn-lt"/>
                <a:ea typeface="MS PGothic" pitchFamily="34" charset="-128"/>
                <a:cs typeface="ＭＳ Ｐゴシック" charset="0"/>
              </a:rPr>
              <a:t>, страните на Конвенцијата од Будимпешта упатиле </a:t>
            </a:r>
            <a:r>
              <a:rPr lang="en-PK" sz="1200" b="0" i="0" u="none" strike="noStrike" dirty="0">
                <a:solidFill>
                  <a:srgbClr val="000000"/>
                </a:solidFill>
                <a:effectLst/>
                <a:latin typeface="Calibri" panose="020F0502020204030204" pitchFamily="34" charset="0"/>
              </a:rPr>
              <a:t>99440</a:t>
            </a:r>
            <a:r>
              <a:rPr lang="ru-RU" sz="1200" b="0" i="0" kern="1200" dirty="0">
                <a:solidFill>
                  <a:schemeClr val="tx1"/>
                </a:solidFill>
                <a:effectLst/>
                <a:latin typeface="+mn-lt"/>
                <a:ea typeface="MS PGothic" pitchFamily="34" charset="-128"/>
                <a:cs typeface="ＭＳ Ｐゴシック" charset="0"/>
              </a:rPr>
              <a:t> барања за податоци до Фејсбук. Фејсбук произведе барем некои од податоците од </a:t>
            </a:r>
            <a:r>
              <a:rPr lang="en-PK" sz="1200" b="0" i="0" u="none" strike="noStrike" dirty="0">
                <a:solidFill>
                  <a:srgbClr val="000000"/>
                </a:solidFill>
                <a:effectLst/>
                <a:latin typeface="Calibri" panose="020F0502020204030204" pitchFamily="34" charset="0"/>
              </a:rPr>
              <a:t>80541</a:t>
            </a:r>
            <a:r>
              <a:rPr lang="ru-RU" sz="1200" b="0" i="0" kern="1200" dirty="0">
                <a:solidFill>
                  <a:schemeClr val="tx1"/>
                </a:solidFill>
                <a:effectLst/>
                <a:latin typeface="+mn-lt"/>
                <a:ea typeface="MS PGothic" pitchFamily="34" charset="-128"/>
                <a:cs typeface="ＭＳ Ｐゴシック" charset="0"/>
              </a:rPr>
              <a:t> барања (приближно 81%). </a:t>
            </a:r>
          </a:p>
          <a:p>
            <a:pPr rtl="0"/>
            <a:br>
              <a:rPr lang="ru-RU" sz="1200" b="0" i="0" kern="1200" dirty="0">
                <a:solidFill>
                  <a:schemeClr val="tx1"/>
                </a:solidFill>
                <a:effectLst/>
                <a:latin typeface="+mn-lt"/>
                <a:ea typeface="MS PGothic" pitchFamily="34" charset="-128"/>
                <a:cs typeface="ＭＳ Ｐゴシック" charset="0"/>
              </a:rPr>
            </a:br>
            <a:r>
              <a:rPr lang="ru-RU" sz="1200" b="0" i="0" kern="1200" dirty="0">
                <a:solidFill>
                  <a:schemeClr val="tx1"/>
                </a:solidFill>
                <a:effectLst/>
                <a:latin typeface="+mn-lt"/>
                <a:ea typeface="MS PGothic" pitchFamily="34" charset="-128"/>
                <a:cs typeface="ＭＳ Ｐゴシック" charset="0"/>
              </a:rPr>
              <a:t>Спротивно на тоа, во </a:t>
            </a:r>
            <a:r>
              <a:rPr lang="ru-RU" dirty="0"/>
              <a:t>првата половина</a:t>
            </a:r>
            <a:r>
              <a:rPr lang="ru-RU" baseline="0" dirty="0"/>
              <a:t> од</a:t>
            </a:r>
            <a:r>
              <a:rPr lang="ru-RU" dirty="0"/>
              <a:t> 2019 година</a:t>
            </a:r>
            <a:r>
              <a:rPr lang="ru-RU" sz="1200" b="0" i="0" kern="1200" dirty="0">
                <a:solidFill>
                  <a:schemeClr val="tx1"/>
                </a:solidFill>
                <a:effectLst/>
                <a:latin typeface="+mn-lt"/>
                <a:ea typeface="MS PGothic" pitchFamily="34" charset="-128"/>
                <a:cs typeface="ＭＳ Ｐゴシック" charset="0"/>
              </a:rPr>
              <a:t>, другите земји (кои не се страни на Конвенцијата од Будимпешта) поднесоа </a:t>
            </a:r>
            <a:r>
              <a:rPr lang="en-PK" sz="1200" b="0" i="0" u="none" strike="noStrike" dirty="0">
                <a:solidFill>
                  <a:srgbClr val="000000"/>
                </a:solidFill>
                <a:effectLst/>
                <a:latin typeface="Calibri" panose="020F0502020204030204" pitchFamily="34" charset="0"/>
              </a:rPr>
              <a:t>41435</a:t>
            </a:r>
            <a:r>
              <a:rPr lang="ru-RU" sz="1200" b="0" i="0" kern="1200" dirty="0">
                <a:solidFill>
                  <a:schemeClr val="tx1"/>
                </a:solidFill>
                <a:effectLst/>
                <a:latin typeface="+mn-lt"/>
                <a:ea typeface="MS PGothic" pitchFamily="34" charset="-128"/>
                <a:cs typeface="ＭＳ Ｐゴシック" charset="0"/>
              </a:rPr>
              <a:t> барања за податоци до Фејсбук. Фејсбук произведе барем некои од податоците од </a:t>
            </a:r>
            <a:r>
              <a:rPr lang="en-PK" sz="1200" b="0" i="0" u="none" strike="noStrike" dirty="0">
                <a:solidFill>
                  <a:srgbClr val="000000"/>
                </a:solidFill>
                <a:effectLst/>
                <a:latin typeface="Calibri" panose="020F0502020204030204" pitchFamily="34" charset="0"/>
              </a:rPr>
              <a:t>24272</a:t>
            </a:r>
            <a:r>
              <a:rPr lang="ru-RU" sz="1200" b="0" i="0" kern="1200" dirty="0">
                <a:solidFill>
                  <a:schemeClr val="tx1"/>
                </a:solidFill>
                <a:effectLst/>
                <a:latin typeface="+mn-lt"/>
                <a:ea typeface="MS PGothic" pitchFamily="34" charset="-128"/>
                <a:cs typeface="ＭＳ Ｐゴシック" charset="0"/>
              </a:rPr>
              <a:t> барања (приближно 58%). </a:t>
            </a:r>
          </a:p>
          <a:p>
            <a:pPr rtl="0"/>
            <a:br>
              <a:rPr lang="ru-RU" sz="1200" b="0" i="0" kern="1200" dirty="0">
                <a:solidFill>
                  <a:schemeClr val="tx1"/>
                </a:solidFill>
                <a:effectLst/>
                <a:latin typeface="+mn-lt"/>
                <a:ea typeface="MS PGothic" pitchFamily="34" charset="-128"/>
                <a:cs typeface="ＭＳ Ｐゴシック" charset="0"/>
              </a:rPr>
            </a:br>
            <a:r>
              <a:rPr lang="ru-RU" sz="1200" b="0" i="0" kern="1200" dirty="0">
                <a:solidFill>
                  <a:schemeClr val="tx1"/>
                </a:solidFill>
                <a:effectLst/>
                <a:latin typeface="+mn-lt"/>
                <a:ea typeface="MS PGothic" pitchFamily="34" charset="-128"/>
                <a:cs typeface="ＭＳ Ｐゴシック" charset="0"/>
              </a:rPr>
              <a:t>Ова може да се искористи за да се демонстрира влијанието од пристапувањето кон Конвенцијата од Будимпешта и како таа може да им помогне на земјите кои не се земји од инфраструктурата во барање податоци од даватели на услуги кои се со седиште во земјите од инфраструктурата.</a:t>
            </a:r>
            <a:endParaRPr lang="en-US" dirty="0"/>
          </a:p>
        </p:txBody>
      </p:sp>
      <p:sp>
        <p:nvSpPr>
          <p:cNvPr id="614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MS PGothic" panose="020B0600070205080204" pitchFamily="34" charset="-128"/>
              </a:defRPr>
            </a:lvl1pPr>
            <a:lvl2pPr marL="742950" indent="-285750">
              <a:defRPr>
                <a:solidFill>
                  <a:schemeClr val="tx1"/>
                </a:solidFill>
                <a:latin typeface="Calibri" panose="020F0502020204030204" pitchFamily="34" charset="0"/>
                <a:ea typeface="MS PGothic" panose="020B0600070205080204" pitchFamily="34" charset="-128"/>
              </a:defRPr>
            </a:lvl2pPr>
            <a:lvl3pPr marL="1143000" indent="-228600">
              <a:defRPr>
                <a:solidFill>
                  <a:schemeClr val="tx1"/>
                </a:solidFill>
                <a:latin typeface="Calibri" panose="020F0502020204030204" pitchFamily="34" charset="0"/>
                <a:ea typeface="MS PGothic" panose="020B0600070205080204" pitchFamily="34" charset="-128"/>
              </a:defRPr>
            </a:lvl3pPr>
            <a:lvl4pPr marL="1600200" indent="-228600">
              <a:defRPr>
                <a:solidFill>
                  <a:schemeClr val="tx1"/>
                </a:solidFill>
                <a:latin typeface="Calibri" panose="020F0502020204030204" pitchFamily="34" charset="0"/>
                <a:ea typeface="MS PGothic" panose="020B0600070205080204" pitchFamily="34" charset="-128"/>
              </a:defRPr>
            </a:lvl4pPr>
            <a:lvl5pPr marL="2057400" indent="-228600">
              <a:defRPr>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9pPr>
          </a:lstStyle>
          <a:p>
            <a:fld id="{7F7D2884-E1E8-43FA-B792-FB9C64BFAB7C}" type="slidenum">
              <a:rPr lang="fr-FR"/>
              <a:pPr/>
              <a:t>55</a:t>
            </a:fld>
            <a:endParaRPr lang="fr-FR"/>
          </a:p>
        </p:txBody>
      </p:sp>
    </p:spTree>
    <p:extLst>
      <p:ext uri="{BB962C8B-B14F-4D97-AF65-F5344CB8AC3E}">
        <p14:creationId xmlns:p14="http://schemas.microsoft.com/office/powerpoint/2010/main" val="3282216862"/>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Slide Image Placeholder 1"/>
          <p:cNvSpPr>
            <a:spLocks noGrp="1" noRot="1" noChangeAspect="1" noTextEdit="1"/>
          </p:cNvSpPr>
          <p:nvPr>
            <p:ph type="sldImg"/>
          </p:nvPr>
        </p:nvSpPr>
        <p:spPr bwMode="auto">
          <a:xfrm>
            <a:off x="1143000" y="685800"/>
            <a:ext cx="4572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normAutofit lnSpcReduction="10000"/>
          </a:bodyPr>
          <a:lstStyle/>
          <a:p>
            <a:pPr marL="0" indent="0" eaLnBrk="1" hangingPunct="1">
              <a:spcBef>
                <a:spcPct val="0"/>
              </a:spcBef>
              <a:buFontTx/>
              <a:buNone/>
            </a:pPr>
            <a:r>
              <a:rPr lang="ru-RU" dirty="0"/>
              <a:t>Овој слајд покажува споредба на тоа како Твитер одговори на барањата за податоци од земјите кои се страни на Конвенцијата од Будимпешта и од други земји во </a:t>
            </a:r>
            <a:r>
              <a:rPr lang="mk-MK" sz="1200" b="0" i="0" kern="1200" dirty="0">
                <a:solidFill>
                  <a:schemeClr val="tx1"/>
                </a:solidFill>
                <a:effectLst/>
                <a:latin typeface="+mn-lt"/>
                <a:ea typeface="MS PGothic" pitchFamily="34" charset="-128"/>
                <a:cs typeface="ＭＳ Ｐゴシック" charset="0"/>
              </a:rPr>
              <a:t>првата</a:t>
            </a:r>
            <a:r>
              <a:rPr lang="mk-MK" sz="1200" b="0" i="0" kern="1200" baseline="0" dirty="0">
                <a:solidFill>
                  <a:schemeClr val="tx1"/>
                </a:solidFill>
                <a:effectLst/>
                <a:latin typeface="+mn-lt"/>
                <a:ea typeface="MS PGothic" pitchFamily="34" charset="-128"/>
                <a:cs typeface="ＭＳ Ｐゴシック" charset="0"/>
              </a:rPr>
              <a:t> половина од</a:t>
            </a:r>
            <a:r>
              <a:rPr lang="ru-RU" sz="1200" b="0" i="0" kern="1200" dirty="0">
                <a:solidFill>
                  <a:schemeClr val="tx1"/>
                </a:solidFill>
                <a:effectLst/>
                <a:latin typeface="+mn-lt"/>
                <a:ea typeface="MS PGothic" pitchFamily="34" charset="-128"/>
                <a:cs typeface="ＭＳ Ｐゴシック" charset="0"/>
              </a:rPr>
              <a:t> 2019 </a:t>
            </a:r>
            <a:r>
              <a:rPr lang="ru-RU" dirty="0"/>
              <a:t>. Лентата од левата страна го покажува одговорот на Твитер на страните на Конвенцијата од Будимпешта, додека лентата на десно го покажува одговорот на Твитер до земјите кои не се членки на Конвенцијата од Будимпешта. </a:t>
            </a:r>
          </a:p>
          <a:p>
            <a:pPr marL="0" indent="0" eaLnBrk="1" hangingPunct="1">
              <a:spcBef>
                <a:spcPct val="0"/>
              </a:spcBef>
              <a:buFontTx/>
              <a:buNone/>
            </a:pPr>
            <a:endParaRPr lang="ru-RU" dirty="0"/>
          </a:p>
          <a:p>
            <a:pPr rtl="0"/>
            <a:r>
              <a:rPr lang="ru-RU" sz="1200" b="0" i="0" kern="1200" dirty="0">
                <a:solidFill>
                  <a:schemeClr val="tx1"/>
                </a:solidFill>
                <a:effectLst/>
                <a:latin typeface="+mn-lt"/>
                <a:ea typeface="MS PGothic" pitchFamily="34" charset="-128"/>
                <a:cs typeface="ＭＳ Ｐゴシック" charset="0"/>
              </a:rPr>
              <a:t>Обучувачот може да демонстрира дека </a:t>
            </a:r>
            <a:r>
              <a:rPr lang="mk-MK" sz="1200" b="0" i="0" kern="1200" dirty="0">
                <a:solidFill>
                  <a:schemeClr val="tx1"/>
                </a:solidFill>
                <a:effectLst/>
                <a:latin typeface="+mn-lt"/>
                <a:ea typeface="MS PGothic" pitchFamily="34" charset="-128"/>
                <a:cs typeface="ＭＳ Ｐゴシック" charset="0"/>
              </a:rPr>
              <a:t>во првата</a:t>
            </a:r>
            <a:r>
              <a:rPr lang="mk-MK" sz="1200" b="0" i="0" kern="1200" baseline="0" dirty="0">
                <a:solidFill>
                  <a:schemeClr val="tx1"/>
                </a:solidFill>
                <a:effectLst/>
                <a:latin typeface="+mn-lt"/>
                <a:ea typeface="MS PGothic" pitchFamily="34" charset="-128"/>
                <a:cs typeface="ＭＳ Ｐゴシック" charset="0"/>
              </a:rPr>
              <a:t> половина од</a:t>
            </a:r>
            <a:r>
              <a:rPr lang="ru-RU" sz="1200" b="0" i="0" kern="1200" dirty="0">
                <a:solidFill>
                  <a:schemeClr val="tx1"/>
                </a:solidFill>
                <a:effectLst/>
                <a:latin typeface="+mn-lt"/>
                <a:ea typeface="MS PGothic" pitchFamily="34" charset="-128"/>
                <a:cs typeface="ＭＳ Ｐゴシック" charset="0"/>
              </a:rPr>
              <a:t> 2019, страните на Конвенцијата од Будимпешта упатиле </a:t>
            </a:r>
            <a:r>
              <a:rPr lang="mk-MK" sz="1200" b="0" i="0" u="none" strike="noStrike" dirty="0">
                <a:solidFill>
                  <a:srgbClr val="000000"/>
                </a:solidFill>
                <a:effectLst/>
                <a:latin typeface="Calibri" panose="020F0502020204030204" pitchFamily="34" charset="0"/>
              </a:rPr>
              <a:t>6450</a:t>
            </a:r>
            <a:r>
              <a:rPr lang="ru-RU" sz="1200" b="0" i="0" kern="1200" dirty="0">
                <a:solidFill>
                  <a:schemeClr val="tx1"/>
                </a:solidFill>
                <a:effectLst/>
                <a:latin typeface="+mn-lt"/>
                <a:ea typeface="MS PGothic" pitchFamily="34" charset="-128"/>
                <a:cs typeface="ＭＳ Ｐゴシック" charset="0"/>
              </a:rPr>
              <a:t> барања за податоци до Твитер. Твитер произведе барем некои од податоците од </a:t>
            </a:r>
            <a:r>
              <a:rPr lang="mk-MK" sz="1200" b="0" i="0" u="none" strike="noStrike" dirty="0">
                <a:solidFill>
                  <a:srgbClr val="000000"/>
                </a:solidFill>
                <a:effectLst/>
                <a:latin typeface="Calibri" panose="020F0502020204030204" pitchFamily="34" charset="0"/>
              </a:rPr>
              <a:t>3372</a:t>
            </a:r>
            <a:r>
              <a:rPr lang="ru-RU" sz="1200" b="0" i="0" kern="1200" dirty="0">
                <a:solidFill>
                  <a:schemeClr val="tx1"/>
                </a:solidFill>
                <a:effectLst/>
                <a:latin typeface="+mn-lt"/>
                <a:ea typeface="MS PGothic" pitchFamily="34" charset="-128"/>
                <a:cs typeface="ＭＳ Ｐゴシック" charset="0"/>
              </a:rPr>
              <a:t> барања (приближно 52%). </a:t>
            </a:r>
          </a:p>
          <a:p>
            <a:pPr rtl="0"/>
            <a:br>
              <a:rPr lang="ru-RU" sz="1200" b="0" i="0" kern="1200" dirty="0">
                <a:solidFill>
                  <a:schemeClr val="tx1"/>
                </a:solidFill>
                <a:effectLst/>
                <a:latin typeface="+mn-lt"/>
                <a:ea typeface="MS PGothic" pitchFamily="34" charset="-128"/>
                <a:cs typeface="ＭＳ Ｐゴシック" charset="0"/>
              </a:rPr>
            </a:br>
            <a:r>
              <a:rPr lang="ru-RU" sz="1200" b="0" i="0" kern="1200" dirty="0">
                <a:solidFill>
                  <a:schemeClr val="tx1"/>
                </a:solidFill>
                <a:effectLst/>
                <a:latin typeface="+mn-lt"/>
                <a:ea typeface="MS PGothic" pitchFamily="34" charset="-128"/>
                <a:cs typeface="ＭＳ Ｐゴシック" charset="0"/>
              </a:rPr>
              <a:t>Спротивно на тоа, </a:t>
            </a:r>
            <a:r>
              <a:rPr lang="mk-MK" sz="1200" b="0" i="0" kern="1200" dirty="0">
                <a:solidFill>
                  <a:schemeClr val="tx1"/>
                </a:solidFill>
                <a:effectLst/>
                <a:latin typeface="+mn-lt"/>
                <a:ea typeface="MS PGothic" pitchFamily="34" charset="-128"/>
                <a:cs typeface="ＭＳ Ｐゴシック" charset="0"/>
              </a:rPr>
              <a:t>во првата</a:t>
            </a:r>
            <a:r>
              <a:rPr lang="mk-MK" sz="1200" b="0" i="0" kern="1200" baseline="0" dirty="0">
                <a:solidFill>
                  <a:schemeClr val="tx1"/>
                </a:solidFill>
                <a:effectLst/>
                <a:latin typeface="+mn-lt"/>
                <a:ea typeface="MS PGothic" pitchFamily="34" charset="-128"/>
                <a:cs typeface="ＭＳ Ｐゴシック" charset="0"/>
              </a:rPr>
              <a:t> половина од</a:t>
            </a:r>
            <a:r>
              <a:rPr lang="ru-RU" sz="1200" b="0" i="0" kern="1200" dirty="0">
                <a:solidFill>
                  <a:schemeClr val="tx1"/>
                </a:solidFill>
                <a:effectLst/>
                <a:latin typeface="+mn-lt"/>
                <a:ea typeface="MS PGothic" pitchFamily="34" charset="-128"/>
                <a:cs typeface="ＭＳ Ｐゴシック" charset="0"/>
              </a:rPr>
              <a:t> 2019, другите земји (кои не се страни на Конвенцијата од Будимпешта) поднесоа </a:t>
            </a:r>
            <a:r>
              <a:rPr lang="mk-MK" sz="1200" b="0" i="0" u="none" strike="noStrike" dirty="0">
                <a:solidFill>
                  <a:srgbClr val="000000"/>
                </a:solidFill>
                <a:effectLst/>
                <a:latin typeface="Calibri" panose="020F0502020204030204" pitchFamily="34" charset="0"/>
              </a:rPr>
              <a:t>850</a:t>
            </a:r>
            <a:r>
              <a:rPr lang="ru-RU" sz="1200" b="0" i="0" kern="1200" dirty="0">
                <a:solidFill>
                  <a:schemeClr val="tx1"/>
                </a:solidFill>
                <a:effectLst/>
                <a:latin typeface="+mn-lt"/>
                <a:ea typeface="MS PGothic" pitchFamily="34" charset="-128"/>
                <a:cs typeface="ＭＳ Ｐゴシック" charset="0"/>
              </a:rPr>
              <a:t> барања за податоци до Твитер. Твитер произведе барем некои од податоците од </a:t>
            </a:r>
            <a:r>
              <a:rPr lang="mk-MK" sz="1200" b="0" i="0" u="none" strike="noStrike" dirty="0">
                <a:solidFill>
                  <a:srgbClr val="000000"/>
                </a:solidFill>
                <a:effectLst/>
                <a:latin typeface="Calibri" panose="020F0502020204030204" pitchFamily="34" charset="0"/>
              </a:rPr>
              <a:t>83</a:t>
            </a:r>
            <a:r>
              <a:rPr lang="ru-RU" sz="1200" b="0" i="0" kern="1200" dirty="0">
                <a:solidFill>
                  <a:schemeClr val="tx1"/>
                </a:solidFill>
                <a:effectLst/>
                <a:latin typeface="+mn-lt"/>
                <a:ea typeface="MS PGothic" pitchFamily="34" charset="-128"/>
                <a:cs typeface="ＭＳ Ｐゴシック" charset="0"/>
              </a:rPr>
              <a:t> барања (приближно 10%). </a:t>
            </a:r>
          </a:p>
          <a:p>
            <a:pPr rtl="0"/>
            <a:br>
              <a:rPr lang="ru-RU" sz="1200" b="0" i="0" kern="1200" dirty="0">
                <a:solidFill>
                  <a:schemeClr val="tx1"/>
                </a:solidFill>
                <a:effectLst/>
                <a:latin typeface="+mn-lt"/>
                <a:ea typeface="MS PGothic" pitchFamily="34" charset="-128"/>
                <a:cs typeface="ＭＳ Ｐゴシック" charset="0"/>
              </a:rPr>
            </a:br>
            <a:r>
              <a:rPr lang="ru-RU" sz="1200" b="0" i="0" kern="1200" dirty="0">
                <a:solidFill>
                  <a:schemeClr val="tx1"/>
                </a:solidFill>
                <a:effectLst/>
                <a:latin typeface="+mn-lt"/>
                <a:ea typeface="MS PGothic" pitchFamily="34" charset="-128"/>
                <a:cs typeface="ＭＳ Ｐゴシック" charset="0"/>
              </a:rPr>
              <a:t>Ова може да се искористи за да се демонстрира влијанието од пристапувањето кон Конвенцијата од Будимпешта и како таа може да им помогне на земјите кои не се земји од инфраструктурата во барање податоци од даватели на услуги кои се со седиште во земјите од инфраструктурата.</a:t>
            </a:r>
            <a:endParaRPr lang="en-US" dirty="0"/>
          </a:p>
          <a:p>
            <a:pPr marL="0" marR="0" lvl="0" indent="0" algn="l" defTabSz="457200" rtl="0" eaLnBrk="1" fontAlgn="base" latinLnBrk="0" hangingPunct="1">
              <a:lnSpc>
                <a:spcPct val="100000"/>
              </a:lnSpc>
              <a:spcBef>
                <a:spcPct val="0"/>
              </a:spcBef>
              <a:spcAft>
                <a:spcPct val="0"/>
              </a:spcAft>
              <a:buClrTx/>
              <a:buSzTx/>
              <a:buFontTx/>
              <a:buNone/>
              <a:tabLst/>
              <a:defRPr/>
            </a:pPr>
            <a:endParaRPr lang="en-US" dirty="0"/>
          </a:p>
        </p:txBody>
      </p:sp>
      <p:sp>
        <p:nvSpPr>
          <p:cNvPr id="614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MS PGothic" panose="020B0600070205080204" pitchFamily="34" charset="-128"/>
              </a:defRPr>
            </a:lvl1pPr>
            <a:lvl2pPr marL="742950" indent="-285750">
              <a:defRPr>
                <a:solidFill>
                  <a:schemeClr val="tx1"/>
                </a:solidFill>
                <a:latin typeface="Calibri" panose="020F0502020204030204" pitchFamily="34" charset="0"/>
                <a:ea typeface="MS PGothic" panose="020B0600070205080204" pitchFamily="34" charset="-128"/>
              </a:defRPr>
            </a:lvl2pPr>
            <a:lvl3pPr marL="1143000" indent="-228600">
              <a:defRPr>
                <a:solidFill>
                  <a:schemeClr val="tx1"/>
                </a:solidFill>
                <a:latin typeface="Calibri" panose="020F0502020204030204" pitchFamily="34" charset="0"/>
                <a:ea typeface="MS PGothic" panose="020B0600070205080204" pitchFamily="34" charset="-128"/>
              </a:defRPr>
            </a:lvl3pPr>
            <a:lvl4pPr marL="1600200" indent="-228600">
              <a:defRPr>
                <a:solidFill>
                  <a:schemeClr val="tx1"/>
                </a:solidFill>
                <a:latin typeface="Calibri" panose="020F0502020204030204" pitchFamily="34" charset="0"/>
                <a:ea typeface="MS PGothic" panose="020B0600070205080204" pitchFamily="34" charset="-128"/>
              </a:defRPr>
            </a:lvl4pPr>
            <a:lvl5pPr marL="2057400" indent="-228600">
              <a:defRPr>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9pPr>
          </a:lstStyle>
          <a:p>
            <a:fld id="{7F7D2884-E1E8-43FA-B792-FB9C64BFAB7C}" type="slidenum">
              <a:rPr lang="fr-FR"/>
              <a:pPr/>
              <a:t>56</a:t>
            </a:fld>
            <a:endParaRPr lang="fr-FR"/>
          </a:p>
        </p:txBody>
      </p:sp>
    </p:spTree>
    <p:extLst>
      <p:ext uri="{BB962C8B-B14F-4D97-AF65-F5344CB8AC3E}">
        <p14:creationId xmlns:p14="http://schemas.microsoft.com/office/powerpoint/2010/main" val="3379129039"/>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Slide Image Placeholder 1"/>
          <p:cNvSpPr>
            <a:spLocks noGrp="1" noRot="1" noChangeAspect="1" noTextEdit="1"/>
          </p:cNvSpPr>
          <p:nvPr>
            <p:ph type="sldImg"/>
          </p:nvPr>
        </p:nvSpPr>
        <p:spPr bwMode="auto">
          <a:xfrm>
            <a:off x="1143000" y="685800"/>
            <a:ext cx="4572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normAutofit lnSpcReduction="10000"/>
          </a:bodyPr>
          <a:lstStyle/>
          <a:p>
            <a:pPr marL="0" indent="0" eaLnBrk="1" hangingPunct="1">
              <a:spcBef>
                <a:spcPct val="0"/>
              </a:spcBef>
              <a:buFontTx/>
              <a:buNone/>
            </a:pPr>
            <a:r>
              <a:rPr lang="ru-RU" dirty="0"/>
              <a:t>Овој слајд покажува споредба на тоа како Твитер одговори на барањата за податоци од земјите кои се страни на Конвенцијата од Будимпешта и од други земји во втората половина</a:t>
            </a:r>
            <a:r>
              <a:rPr lang="ru-RU" baseline="0" dirty="0"/>
              <a:t> од</a:t>
            </a:r>
            <a:r>
              <a:rPr lang="ru-RU" dirty="0"/>
              <a:t> 2019 година. Лентата од левата страна го покажува одговорот на Твитер на страните на Конвенцијата од Будимпешта, додека лентата на десно го покажува одговорот на Твитер до земјите кои не се членки на Конвенцијата од Будимпешта. </a:t>
            </a:r>
          </a:p>
          <a:p>
            <a:pPr marL="0" indent="0" eaLnBrk="1" hangingPunct="1">
              <a:spcBef>
                <a:spcPct val="0"/>
              </a:spcBef>
              <a:buFontTx/>
              <a:buNone/>
            </a:pPr>
            <a:endParaRPr lang="ru-RU" dirty="0"/>
          </a:p>
          <a:p>
            <a:pPr rtl="0"/>
            <a:r>
              <a:rPr lang="ru-RU" sz="1200" b="0" i="0" kern="1200" dirty="0">
                <a:solidFill>
                  <a:schemeClr val="tx1"/>
                </a:solidFill>
                <a:effectLst/>
                <a:latin typeface="+mn-lt"/>
                <a:ea typeface="MS PGothic" pitchFamily="34" charset="-128"/>
                <a:cs typeface="ＭＳ Ｐゴシック" charset="0"/>
              </a:rPr>
              <a:t>Обучувачот може да демонстрира дека во </a:t>
            </a:r>
            <a:r>
              <a:rPr lang="ru-RU" dirty="0"/>
              <a:t>втората половина</a:t>
            </a:r>
            <a:r>
              <a:rPr lang="ru-RU" baseline="0" dirty="0"/>
              <a:t> од</a:t>
            </a:r>
            <a:r>
              <a:rPr lang="ru-RU" dirty="0"/>
              <a:t> 2019 година</a:t>
            </a:r>
            <a:r>
              <a:rPr lang="ru-RU" sz="1200" b="0" i="0" kern="1200" dirty="0">
                <a:solidFill>
                  <a:schemeClr val="tx1"/>
                </a:solidFill>
                <a:effectLst/>
                <a:latin typeface="+mn-lt"/>
                <a:ea typeface="MS PGothic" pitchFamily="34" charset="-128"/>
                <a:cs typeface="ＭＳ Ｐゴシック" charset="0"/>
              </a:rPr>
              <a:t>, страните на Конвенцијата од Будимпешта упатиле </a:t>
            </a:r>
            <a:r>
              <a:rPr lang="mk-MK" sz="1200" b="0" i="0" u="none" strike="noStrike" dirty="0">
                <a:solidFill>
                  <a:srgbClr val="000000"/>
                </a:solidFill>
                <a:effectLst/>
                <a:latin typeface="Calibri" panose="020F0502020204030204" pitchFamily="34" charset="0"/>
              </a:rPr>
              <a:t>7194</a:t>
            </a:r>
            <a:r>
              <a:rPr lang="ru-RU" sz="1200" b="0" i="0" kern="1200" dirty="0">
                <a:solidFill>
                  <a:schemeClr val="tx1"/>
                </a:solidFill>
                <a:effectLst/>
                <a:latin typeface="+mn-lt"/>
                <a:ea typeface="MS PGothic" pitchFamily="34" charset="-128"/>
                <a:cs typeface="ＭＳ Ｐゴシック" charset="0"/>
              </a:rPr>
              <a:t> барања за податоци до Твитер. Твитер произведе барем некои од податоците од </a:t>
            </a:r>
            <a:r>
              <a:rPr lang="mk-MK" sz="1200" b="0" i="0" u="none" strike="noStrike" dirty="0">
                <a:solidFill>
                  <a:srgbClr val="000000"/>
                </a:solidFill>
                <a:effectLst/>
                <a:latin typeface="Calibri" panose="020F0502020204030204" pitchFamily="34" charset="0"/>
              </a:rPr>
              <a:t>3392</a:t>
            </a:r>
            <a:r>
              <a:rPr lang="ru-RU" sz="1200" b="0" i="0" kern="1200" dirty="0">
                <a:solidFill>
                  <a:schemeClr val="tx1"/>
                </a:solidFill>
                <a:effectLst/>
                <a:latin typeface="+mn-lt"/>
                <a:ea typeface="MS PGothic" pitchFamily="34" charset="-128"/>
                <a:cs typeface="ＭＳ Ｐゴシック" charset="0"/>
              </a:rPr>
              <a:t> барања (приближно 47%). </a:t>
            </a:r>
          </a:p>
          <a:p>
            <a:pPr rtl="0"/>
            <a:br>
              <a:rPr lang="ru-RU" sz="1200" b="0" i="0" kern="1200" dirty="0">
                <a:solidFill>
                  <a:schemeClr val="tx1"/>
                </a:solidFill>
                <a:effectLst/>
                <a:latin typeface="+mn-lt"/>
                <a:ea typeface="MS PGothic" pitchFamily="34" charset="-128"/>
                <a:cs typeface="ＭＳ Ｐゴシック" charset="0"/>
              </a:rPr>
            </a:br>
            <a:r>
              <a:rPr lang="ru-RU" sz="1200" b="0" i="0" kern="1200" dirty="0">
                <a:solidFill>
                  <a:schemeClr val="tx1"/>
                </a:solidFill>
                <a:effectLst/>
                <a:latin typeface="+mn-lt"/>
                <a:ea typeface="MS PGothic" pitchFamily="34" charset="-128"/>
                <a:cs typeface="ＭＳ Ｐゴシック" charset="0"/>
              </a:rPr>
              <a:t>Спротивно на тоа, во </a:t>
            </a:r>
            <a:r>
              <a:rPr lang="ru-RU" dirty="0"/>
              <a:t>втората половина</a:t>
            </a:r>
            <a:r>
              <a:rPr lang="ru-RU" baseline="0" dirty="0"/>
              <a:t> од</a:t>
            </a:r>
            <a:r>
              <a:rPr lang="ru-RU" dirty="0"/>
              <a:t> 2019 година</a:t>
            </a:r>
            <a:r>
              <a:rPr lang="ru-RU" sz="1200" b="0" i="0" kern="1200" dirty="0">
                <a:solidFill>
                  <a:schemeClr val="tx1"/>
                </a:solidFill>
                <a:effectLst/>
                <a:latin typeface="+mn-lt"/>
                <a:ea typeface="MS PGothic" pitchFamily="34" charset="-128"/>
                <a:cs typeface="ＭＳ Ｐゴシック" charset="0"/>
              </a:rPr>
              <a:t>, другите земји (кои не се страни на Конвенцијата од Будимпешта) поднесоа </a:t>
            </a:r>
            <a:r>
              <a:rPr lang="mk-MK" sz="1200" b="0" i="0" u="none" strike="noStrike" dirty="0">
                <a:solidFill>
                  <a:srgbClr val="000000"/>
                </a:solidFill>
                <a:effectLst/>
                <a:latin typeface="Calibri" panose="020F0502020204030204" pitchFamily="34" charset="0"/>
              </a:rPr>
              <a:t>1644</a:t>
            </a:r>
            <a:r>
              <a:rPr lang="ru-RU" sz="1200" b="0" i="0" kern="1200" dirty="0">
                <a:solidFill>
                  <a:schemeClr val="tx1"/>
                </a:solidFill>
                <a:effectLst/>
                <a:latin typeface="+mn-lt"/>
                <a:ea typeface="MS PGothic" pitchFamily="34" charset="-128"/>
                <a:cs typeface="ＭＳ Ｐゴシック" charset="0"/>
              </a:rPr>
              <a:t> барања за податоци до Твитер. Твитер произведе барем некои од податоците од </a:t>
            </a:r>
            <a:r>
              <a:rPr lang="mk-MK" sz="1200" b="0" i="0" u="none" strike="noStrike" dirty="0">
                <a:solidFill>
                  <a:srgbClr val="000000"/>
                </a:solidFill>
                <a:effectLst/>
                <a:latin typeface="Calibri" panose="020F0502020204030204" pitchFamily="34" charset="0"/>
              </a:rPr>
              <a:t>175</a:t>
            </a:r>
            <a:r>
              <a:rPr lang="ru-RU" sz="1200" b="0" i="0" kern="1200" dirty="0">
                <a:solidFill>
                  <a:schemeClr val="tx1"/>
                </a:solidFill>
                <a:effectLst/>
                <a:latin typeface="+mn-lt"/>
                <a:ea typeface="MS PGothic" pitchFamily="34" charset="-128"/>
                <a:cs typeface="ＭＳ Ｐゴシック" charset="0"/>
              </a:rPr>
              <a:t> барања (приближно 10%). </a:t>
            </a:r>
          </a:p>
          <a:p>
            <a:pPr rtl="0"/>
            <a:br>
              <a:rPr lang="ru-RU" sz="1200" b="0" i="0" kern="1200" dirty="0">
                <a:solidFill>
                  <a:schemeClr val="tx1"/>
                </a:solidFill>
                <a:effectLst/>
                <a:latin typeface="+mn-lt"/>
                <a:ea typeface="MS PGothic" pitchFamily="34" charset="-128"/>
                <a:cs typeface="ＭＳ Ｐゴシック" charset="0"/>
              </a:rPr>
            </a:br>
            <a:r>
              <a:rPr lang="ru-RU" sz="1200" b="0" i="0" kern="1200" dirty="0">
                <a:solidFill>
                  <a:schemeClr val="tx1"/>
                </a:solidFill>
                <a:effectLst/>
                <a:latin typeface="+mn-lt"/>
                <a:ea typeface="MS PGothic" pitchFamily="34" charset="-128"/>
                <a:cs typeface="ＭＳ Ｐゴシック" charset="0"/>
              </a:rPr>
              <a:t>Ова може да се искористи за да се демонстрира влијанието од пристапувањето кон Конвенцијата од Будимпешта и како таа може да им помогне на земјите кои не се земји од инфраструктурата во барање податоци од даватели на услуги кои се со седиште во земјите од инфраструктурата.</a:t>
            </a:r>
            <a:endParaRPr lang="en-US" dirty="0"/>
          </a:p>
        </p:txBody>
      </p:sp>
      <p:sp>
        <p:nvSpPr>
          <p:cNvPr id="614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MS PGothic" panose="020B0600070205080204" pitchFamily="34" charset="-128"/>
              </a:defRPr>
            </a:lvl1pPr>
            <a:lvl2pPr marL="742950" indent="-285750">
              <a:defRPr>
                <a:solidFill>
                  <a:schemeClr val="tx1"/>
                </a:solidFill>
                <a:latin typeface="Calibri" panose="020F0502020204030204" pitchFamily="34" charset="0"/>
                <a:ea typeface="MS PGothic" panose="020B0600070205080204" pitchFamily="34" charset="-128"/>
              </a:defRPr>
            </a:lvl2pPr>
            <a:lvl3pPr marL="1143000" indent="-228600">
              <a:defRPr>
                <a:solidFill>
                  <a:schemeClr val="tx1"/>
                </a:solidFill>
                <a:latin typeface="Calibri" panose="020F0502020204030204" pitchFamily="34" charset="0"/>
                <a:ea typeface="MS PGothic" panose="020B0600070205080204" pitchFamily="34" charset="-128"/>
              </a:defRPr>
            </a:lvl3pPr>
            <a:lvl4pPr marL="1600200" indent="-228600">
              <a:defRPr>
                <a:solidFill>
                  <a:schemeClr val="tx1"/>
                </a:solidFill>
                <a:latin typeface="Calibri" panose="020F0502020204030204" pitchFamily="34" charset="0"/>
                <a:ea typeface="MS PGothic" panose="020B0600070205080204" pitchFamily="34" charset="-128"/>
              </a:defRPr>
            </a:lvl4pPr>
            <a:lvl5pPr marL="2057400" indent="-228600">
              <a:defRPr>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9pPr>
          </a:lstStyle>
          <a:p>
            <a:fld id="{7F7D2884-E1E8-43FA-B792-FB9C64BFAB7C}" type="slidenum">
              <a:rPr lang="fr-FR"/>
              <a:pPr/>
              <a:t>57</a:t>
            </a:fld>
            <a:endParaRPr lang="fr-FR"/>
          </a:p>
        </p:txBody>
      </p:sp>
    </p:spTree>
    <p:extLst>
      <p:ext uri="{BB962C8B-B14F-4D97-AF65-F5344CB8AC3E}">
        <p14:creationId xmlns:p14="http://schemas.microsoft.com/office/powerpoint/2010/main" val="206782440"/>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ru-RU" sz="1200" b="0" i="0" kern="1200" dirty="0">
                <a:solidFill>
                  <a:schemeClr val="tx1"/>
                </a:solidFill>
                <a:effectLst/>
                <a:latin typeface="+mn-lt"/>
                <a:ea typeface="MS PGothic" pitchFamily="34" charset="-128"/>
                <a:cs typeface="ＭＳ Ｐゴシック" charset="0"/>
              </a:rPr>
              <a:t>Овој слајд го истакнува митот за Конвенцијата од Будимпешта - дека тој обезбедува неограничен, автоматски и слободен пристап до податоците во која било дадена земја. Обучувачот може да праша колку претставници го имаат ова недоразбирање, пред да премине на следниот слајд за да го разбие истото.</a:t>
            </a:r>
            <a:endParaRPr lang="en-PK" dirty="0"/>
          </a:p>
        </p:txBody>
      </p:sp>
      <p:sp>
        <p:nvSpPr>
          <p:cNvPr id="4" name="Slide Number Placeholder 3"/>
          <p:cNvSpPr>
            <a:spLocks noGrp="1"/>
          </p:cNvSpPr>
          <p:nvPr>
            <p:ph type="sldNum" sz="quarter" idx="5"/>
          </p:nvPr>
        </p:nvSpPr>
        <p:spPr/>
        <p:txBody>
          <a:bodyPr/>
          <a:lstStyle/>
          <a:p>
            <a:fld id="{C517488A-2FD4-4187-AAA7-AE40009BFB6A}" type="slidenum">
              <a:rPr lang="en-US" altLang="en-US" smtClean="0"/>
              <a:pPr/>
              <a:t>58</a:t>
            </a:fld>
            <a:endParaRPr lang="en-US" altLang="en-US"/>
          </a:p>
        </p:txBody>
      </p:sp>
    </p:spTree>
    <p:extLst>
      <p:ext uri="{BB962C8B-B14F-4D97-AF65-F5344CB8AC3E}">
        <p14:creationId xmlns:p14="http://schemas.microsoft.com/office/powerpoint/2010/main" val="2329547468"/>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Slide Image Placeholder 1"/>
          <p:cNvSpPr>
            <a:spLocks noGrp="1" noRot="1" noChangeAspect="1" noTextEdit="1"/>
          </p:cNvSpPr>
          <p:nvPr>
            <p:ph type="sldImg"/>
          </p:nvPr>
        </p:nvSpPr>
        <p:spPr bwMode="auto">
          <a:xfrm>
            <a:off x="1143000" y="685800"/>
            <a:ext cx="4572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normAutofit/>
          </a:bodyPr>
          <a:lstStyle/>
          <a:p>
            <a:pPr rtl="0"/>
            <a:r>
              <a:rPr lang="ru-RU" sz="1200" b="0" i="0" kern="1200" dirty="0">
                <a:solidFill>
                  <a:schemeClr val="tx1"/>
                </a:solidFill>
                <a:effectLst/>
                <a:latin typeface="+mn-lt"/>
                <a:ea typeface="MS PGothic" pitchFamily="34" charset="-128"/>
                <a:cs typeface="ＭＳ Ｐゴシック" charset="0"/>
              </a:rPr>
              <a:t>Конвенцијата од Будимпешта, како и секој друг договор што се однесува на заемна помош во кривични прашања, не обезбедува неограничен пристап до локалните податоци. Всушност, тоа обезбедува голем број основи за одбивање на податоци, како што се оние истакнати на горните слајдови. Овие обезбедуваат основа за една земја да одбие какво било барање добиено според Конвенцијата од Будимпешта. Ова не се разликува од постојните договори на овој простор. </a:t>
            </a:r>
          </a:p>
          <a:p>
            <a:pPr rtl="0"/>
            <a:br>
              <a:rPr lang="ru-RU" sz="1200" b="0" i="0" kern="1200" dirty="0">
                <a:solidFill>
                  <a:schemeClr val="tx1"/>
                </a:solidFill>
                <a:effectLst/>
                <a:latin typeface="+mn-lt"/>
                <a:ea typeface="MS PGothic" pitchFamily="34" charset="-128"/>
                <a:cs typeface="ＭＳ Ｐゴシック" charset="0"/>
              </a:rPr>
            </a:br>
            <a:r>
              <a:rPr lang="ru-RU" sz="1200" b="0" i="0" kern="1200" dirty="0">
                <a:solidFill>
                  <a:schemeClr val="tx1"/>
                </a:solidFill>
                <a:effectLst/>
                <a:latin typeface="+mn-lt"/>
                <a:ea typeface="MS PGothic" pitchFamily="34" charset="-128"/>
                <a:cs typeface="ＭＳ Ｐゴシック" charset="0"/>
              </a:rPr>
              <a:t>Обучувачот исто така може да посака да се осврне на опсегот на член 32 од Конвенцијата од Будимпешта, кој на страната ѝ дава право на пристап до податоци во друга јурисдикција без да поднесе барање. Обучувачот треба да нагласи дека оваа одредба е ограничена на податоци што се јавно достапни, или само во ситуации кога страната има добиено законска и доброволна согласност од лицето кое има законско овластување да ги открие податоците. </a:t>
            </a:r>
            <a:endParaRPr lang="en-US" dirty="0"/>
          </a:p>
        </p:txBody>
      </p:sp>
      <p:sp>
        <p:nvSpPr>
          <p:cNvPr id="614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MS PGothic" panose="020B0600070205080204" pitchFamily="34" charset="-128"/>
              </a:defRPr>
            </a:lvl1pPr>
            <a:lvl2pPr marL="742950" indent="-285750">
              <a:defRPr>
                <a:solidFill>
                  <a:schemeClr val="tx1"/>
                </a:solidFill>
                <a:latin typeface="Calibri" panose="020F0502020204030204" pitchFamily="34" charset="0"/>
                <a:ea typeface="MS PGothic" panose="020B0600070205080204" pitchFamily="34" charset="-128"/>
              </a:defRPr>
            </a:lvl2pPr>
            <a:lvl3pPr marL="1143000" indent="-228600">
              <a:defRPr>
                <a:solidFill>
                  <a:schemeClr val="tx1"/>
                </a:solidFill>
                <a:latin typeface="Calibri" panose="020F0502020204030204" pitchFamily="34" charset="0"/>
                <a:ea typeface="MS PGothic" panose="020B0600070205080204" pitchFamily="34" charset="-128"/>
              </a:defRPr>
            </a:lvl3pPr>
            <a:lvl4pPr marL="1600200" indent="-228600">
              <a:defRPr>
                <a:solidFill>
                  <a:schemeClr val="tx1"/>
                </a:solidFill>
                <a:latin typeface="Calibri" panose="020F0502020204030204" pitchFamily="34" charset="0"/>
                <a:ea typeface="MS PGothic" panose="020B0600070205080204" pitchFamily="34" charset="-128"/>
              </a:defRPr>
            </a:lvl4pPr>
            <a:lvl5pPr marL="2057400" indent="-228600">
              <a:defRPr>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9pPr>
          </a:lstStyle>
          <a:p>
            <a:fld id="{7F7D2884-E1E8-43FA-B792-FB9C64BFAB7C}" type="slidenum">
              <a:rPr lang="fr-FR"/>
              <a:pPr/>
              <a:t>59</a:t>
            </a:fld>
            <a:endParaRPr lang="fr-FR"/>
          </a:p>
        </p:txBody>
      </p:sp>
    </p:spTree>
    <p:extLst>
      <p:ext uri="{BB962C8B-B14F-4D97-AF65-F5344CB8AC3E}">
        <p14:creationId xmlns:p14="http://schemas.microsoft.com/office/powerpoint/2010/main" val="218087675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ru-RU" sz="1200" b="0" i="0" kern="1200" dirty="0">
                <a:solidFill>
                  <a:schemeClr val="tx1"/>
                </a:solidFill>
                <a:effectLst/>
                <a:latin typeface="+mn-lt"/>
                <a:ea typeface="MS PGothic" pitchFamily="34" charset="-128"/>
                <a:cs typeface="ＭＳ Ｐゴシック" charset="0"/>
              </a:rPr>
              <a:t>Овој слајд ги</a:t>
            </a:r>
            <a:r>
              <a:rPr lang="ru-RU" sz="1200" b="0" i="0" kern="1200" baseline="0" dirty="0">
                <a:solidFill>
                  <a:schemeClr val="tx1"/>
                </a:solidFill>
                <a:effectLst/>
                <a:latin typeface="+mn-lt"/>
                <a:ea typeface="MS PGothic" pitchFamily="34" charset="-128"/>
                <a:cs typeface="ＭＳ Ｐゴシック" charset="0"/>
              </a:rPr>
              <a:t> покажува </a:t>
            </a:r>
            <a:r>
              <a:rPr lang="ru-RU" sz="1200" b="0" i="0" kern="1200" dirty="0">
                <a:solidFill>
                  <a:schemeClr val="tx1"/>
                </a:solidFill>
                <a:effectLst/>
                <a:latin typeface="+mn-lt"/>
                <a:ea typeface="MS PGothic" pitchFamily="34" charset="-128"/>
                <a:cs typeface="ＭＳ Ｐゴシック" charset="0"/>
              </a:rPr>
              <a:t>трите столба на Конвенцијата од Будимпешта - имено материјалното право, процесното право и меѓународната соработка. Следните слајдови ќе го нагласат</a:t>
            </a:r>
            <a:r>
              <a:rPr lang="ru-RU" sz="1200" b="0" i="0" kern="1200" baseline="0" dirty="0">
                <a:solidFill>
                  <a:schemeClr val="tx1"/>
                </a:solidFill>
                <a:effectLst/>
                <a:latin typeface="+mn-lt"/>
                <a:ea typeface="MS PGothic" pitchFamily="34" charset="-128"/>
                <a:cs typeface="ＭＳ Ｐゴシック" charset="0"/>
              </a:rPr>
              <a:t> секој столб.</a:t>
            </a:r>
            <a:endParaRPr lang="en-GB" sz="1200" kern="1200" dirty="0">
              <a:solidFill>
                <a:schemeClr val="tx1"/>
              </a:solidFill>
              <a:latin typeface="+mn-lt"/>
              <a:ea typeface="MS PGothic" pitchFamily="34" charset="-128"/>
              <a:cs typeface="ＭＳ Ｐゴシック" charset="0"/>
            </a:endParaRPr>
          </a:p>
        </p:txBody>
      </p:sp>
      <p:sp>
        <p:nvSpPr>
          <p:cNvPr id="4" name="Slide Number Placeholder 3"/>
          <p:cNvSpPr>
            <a:spLocks noGrp="1"/>
          </p:cNvSpPr>
          <p:nvPr>
            <p:ph type="sldNum" sz="quarter" idx="5"/>
          </p:nvPr>
        </p:nvSpPr>
        <p:spPr/>
        <p:txBody>
          <a:bodyPr/>
          <a:lstStyle/>
          <a:p>
            <a:fld id="{C517488A-2FD4-4187-AAA7-AE40009BFB6A}" type="slidenum">
              <a:rPr lang="en-US" altLang="en-US" smtClean="0"/>
              <a:pPr/>
              <a:t>6</a:t>
            </a:fld>
            <a:endParaRPr lang="en-US" altLang="en-US"/>
          </a:p>
        </p:txBody>
      </p:sp>
    </p:spTree>
    <p:extLst>
      <p:ext uri="{BB962C8B-B14F-4D97-AF65-F5344CB8AC3E}">
        <p14:creationId xmlns:p14="http://schemas.microsoft.com/office/powerpoint/2010/main" val="3182181464"/>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ru-RU" sz="1200" b="0" i="0" kern="1200" dirty="0">
                <a:solidFill>
                  <a:schemeClr val="tx1"/>
                </a:solidFill>
                <a:effectLst/>
                <a:latin typeface="+mn-lt"/>
                <a:ea typeface="MS PGothic" pitchFamily="34" charset="-128"/>
                <a:cs typeface="ＭＳ Ｐゴシック" charset="0"/>
              </a:rPr>
              <a:t>Овој слајд го истакнува митот за Конвенцијата од Будимпешта - дека опфаќа само ограничен број кривични дела. Обучувачот може да праша колку претставници го имаат ова недоразбирање, пред да премине на следниот слајд за да го разбие истото.</a:t>
            </a:r>
            <a:endParaRPr lang="en-PK" dirty="0"/>
          </a:p>
        </p:txBody>
      </p:sp>
      <p:sp>
        <p:nvSpPr>
          <p:cNvPr id="4" name="Slide Number Placeholder 3"/>
          <p:cNvSpPr>
            <a:spLocks noGrp="1"/>
          </p:cNvSpPr>
          <p:nvPr>
            <p:ph type="sldNum" sz="quarter" idx="5"/>
          </p:nvPr>
        </p:nvSpPr>
        <p:spPr/>
        <p:txBody>
          <a:bodyPr/>
          <a:lstStyle/>
          <a:p>
            <a:fld id="{C517488A-2FD4-4187-AAA7-AE40009BFB6A}" type="slidenum">
              <a:rPr lang="en-US" altLang="en-US" smtClean="0"/>
              <a:pPr/>
              <a:t>60</a:t>
            </a:fld>
            <a:endParaRPr lang="en-US" altLang="en-US"/>
          </a:p>
        </p:txBody>
      </p:sp>
    </p:spTree>
    <p:extLst>
      <p:ext uri="{BB962C8B-B14F-4D97-AF65-F5344CB8AC3E}">
        <p14:creationId xmlns:p14="http://schemas.microsoft.com/office/powerpoint/2010/main" val="4176356162"/>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ru-RU" sz="1200" b="0" i="0" kern="1200" dirty="0">
                <a:solidFill>
                  <a:schemeClr val="tx1"/>
                </a:solidFill>
                <a:effectLst/>
                <a:latin typeface="+mn-lt"/>
                <a:ea typeface="MS PGothic" pitchFamily="34" charset="-128"/>
                <a:cs typeface="ＭＳ Ｐゴシック" charset="0"/>
              </a:rPr>
              <a:t>Постои општо</a:t>
            </a:r>
            <a:r>
              <a:rPr lang="ru-RU" sz="1200" b="0" i="0" kern="1200" baseline="0" dirty="0">
                <a:solidFill>
                  <a:schemeClr val="tx1"/>
                </a:solidFill>
                <a:effectLst/>
                <a:latin typeface="+mn-lt"/>
                <a:ea typeface="MS PGothic" pitchFamily="34" charset="-128"/>
                <a:cs typeface="ＭＳ Ｐゴシック" charset="0"/>
              </a:rPr>
              <a:t> </a:t>
            </a:r>
            <a:r>
              <a:rPr lang="ru-RU" sz="1200" b="0" i="0" kern="1200" dirty="0">
                <a:solidFill>
                  <a:schemeClr val="tx1"/>
                </a:solidFill>
                <a:effectLst/>
                <a:latin typeface="+mn-lt"/>
                <a:ea typeface="MS PGothic" pitchFamily="34" charset="-128"/>
                <a:cs typeface="ＭＳ Ｐゴシック" charset="0"/>
              </a:rPr>
              <a:t>разбирање дека Конвенцијата од Будимпешта опфаќа само кривични дела на нелегален пристап, незаконско пресретнување, попречување на податоци, попречување на системот, злоупотреба на уреди, фалсификување поврзано со компјутери, компјутерска измама, детска порнографија и кривични дела поврзани со кршење на авторски права и сродни права преку употреба на компјутерски систем. </a:t>
            </a:r>
          </a:p>
          <a:p>
            <a:pPr rtl="0"/>
            <a:br>
              <a:rPr lang="ru-RU" sz="1200" b="0" i="0" kern="1200" dirty="0">
                <a:solidFill>
                  <a:schemeClr val="tx1"/>
                </a:solidFill>
                <a:effectLst/>
                <a:latin typeface="+mn-lt"/>
                <a:ea typeface="MS PGothic" pitchFamily="34" charset="-128"/>
                <a:cs typeface="ＭＳ Ｐゴシック" charset="0"/>
              </a:rPr>
            </a:br>
            <a:r>
              <a:rPr lang="ru-RU" sz="1200" b="0" i="0" kern="1200" dirty="0">
                <a:solidFill>
                  <a:schemeClr val="tx1"/>
                </a:solidFill>
                <a:effectLst/>
                <a:latin typeface="+mn-lt"/>
                <a:ea typeface="MS PGothic" pitchFamily="34" charset="-128"/>
                <a:cs typeface="ＭＳ Ｐゴシック" charset="0"/>
              </a:rPr>
              <a:t>Опсегот на Конвенцијата од Будимпешта, сепак, е многу поширок. Ова е разјаснето преку низа упатства што ги издаде Конвенцијата на комитетот за сајбер-криминал. Беа издадени вкупно 11 упатства од T-CY, кои покажуваат дека голем број на кривични</a:t>
            </a:r>
            <a:r>
              <a:rPr lang="ru-RU" sz="1200" b="0" i="0" kern="1200" baseline="0" dirty="0">
                <a:solidFill>
                  <a:schemeClr val="tx1"/>
                </a:solidFill>
                <a:effectLst/>
                <a:latin typeface="+mn-lt"/>
                <a:ea typeface="MS PGothic" pitchFamily="34" charset="-128"/>
                <a:cs typeface="ＭＳ Ｐゴシック" charset="0"/>
              </a:rPr>
              <a:t> дела</a:t>
            </a:r>
            <a:r>
              <a:rPr lang="ru-RU" sz="1200" b="0" i="0" kern="1200" dirty="0">
                <a:solidFill>
                  <a:schemeClr val="tx1"/>
                </a:solidFill>
                <a:effectLst/>
                <a:latin typeface="+mn-lt"/>
                <a:ea typeface="MS PGothic" pitchFamily="34" charset="-128"/>
                <a:cs typeface="ＭＳ Ｐゴシック" charset="0"/>
              </a:rPr>
              <a:t> за кои не се верува дека спаѓаат во рамките на Конвенцијата од Будимпешта, всушност се криминализирани преку постојните одредби на Конвенцијата од Будимпешта.</a:t>
            </a:r>
            <a:endParaRPr lang="en-GB" sz="1200" kern="1200" dirty="0">
              <a:solidFill>
                <a:schemeClr val="tx1"/>
              </a:solidFill>
              <a:latin typeface="+mn-lt"/>
              <a:ea typeface="MS PGothic" pitchFamily="34" charset="-128"/>
              <a:cs typeface="ＭＳ Ｐゴシック" charset="0"/>
            </a:endParaRPr>
          </a:p>
        </p:txBody>
      </p:sp>
      <p:sp>
        <p:nvSpPr>
          <p:cNvPr id="4" name="Slide Number Placeholder 3"/>
          <p:cNvSpPr>
            <a:spLocks noGrp="1"/>
          </p:cNvSpPr>
          <p:nvPr>
            <p:ph type="sldNum" sz="quarter" idx="5"/>
          </p:nvPr>
        </p:nvSpPr>
        <p:spPr/>
        <p:txBody>
          <a:bodyPr/>
          <a:lstStyle/>
          <a:p>
            <a:fld id="{C517488A-2FD4-4187-AAA7-AE40009BFB6A}" type="slidenum">
              <a:rPr lang="en-US" altLang="en-US" smtClean="0"/>
              <a:pPr/>
              <a:t>61</a:t>
            </a:fld>
            <a:endParaRPr lang="en-US" altLang="en-US"/>
          </a:p>
        </p:txBody>
      </p:sp>
    </p:spTree>
    <p:extLst>
      <p:ext uri="{BB962C8B-B14F-4D97-AF65-F5344CB8AC3E}">
        <p14:creationId xmlns:p14="http://schemas.microsoft.com/office/powerpoint/2010/main" val="4221252997"/>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ru-RU" sz="1200" b="0" i="0" kern="1200" dirty="0">
                <a:solidFill>
                  <a:schemeClr val="tx1"/>
                </a:solidFill>
                <a:effectLst/>
                <a:latin typeface="+mn-lt"/>
                <a:ea typeface="MS PGothic" pitchFamily="34" charset="-128"/>
                <a:cs typeface="ＭＳ Ｐゴシック" charset="0"/>
              </a:rPr>
              <a:t>Овој слајд покажува како постои општо недоразбирање дека Конвенцијата од Будимпешта не криминализира употреба на ботнети за криминални цели. </a:t>
            </a:r>
          </a:p>
          <a:p>
            <a:pPr rtl="0"/>
            <a:br>
              <a:rPr lang="ru-RU" sz="1200" b="0" i="0" kern="1200" dirty="0">
                <a:solidFill>
                  <a:schemeClr val="tx1"/>
                </a:solidFill>
                <a:effectLst/>
                <a:latin typeface="+mn-lt"/>
                <a:ea typeface="MS PGothic" pitchFamily="34" charset="-128"/>
                <a:cs typeface="ＭＳ Ｐゴシック" charset="0"/>
              </a:rPr>
            </a:br>
            <a:r>
              <a:rPr lang="ru-RU" sz="1200" b="0" i="0" kern="1200" dirty="0">
                <a:solidFill>
                  <a:schemeClr val="tx1"/>
                </a:solidFill>
                <a:effectLst/>
                <a:latin typeface="+mn-lt"/>
                <a:ea typeface="MS PGothic" pitchFamily="34" charset="-128"/>
                <a:cs typeface="ＭＳ Ｐゴシック" charset="0"/>
              </a:rPr>
              <a:t>Дефиницијата за поимот „ботнет“, усвоена во Упатството бр. 2 на T-CY е следнава: „Ботнет означува мрежа на компјутери кои биле заразени од малициозен софтвер (компјутерски вирус). Таквата мрежа на компромитирани компјутери („зомбија“) може да се активира за извршување на специфични активности, како што се напаѓање на информациски системи (сајбер напади). Овие „зомбија“ можат да се контролираат - честопати без знаење на корисниците на компромитираните компјутери - од друг компјутер. Овој „контролиран“ компјутер е познат и како ,центар за команда и контрола’.“</a:t>
            </a:r>
          </a:p>
          <a:p>
            <a:br>
              <a:rPr lang="ru-RU" sz="1200" b="0" i="0" kern="1200" dirty="0">
                <a:solidFill>
                  <a:schemeClr val="tx1"/>
                </a:solidFill>
                <a:effectLst/>
                <a:latin typeface="+mn-lt"/>
                <a:ea typeface="MS PGothic" pitchFamily="34" charset="-128"/>
                <a:cs typeface="ＭＳ Ｐゴシック" charset="0"/>
              </a:rPr>
            </a:br>
            <a:endParaRPr lang="en-GB" sz="1200" kern="1200" dirty="0">
              <a:solidFill>
                <a:schemeClr val="tx1"/>
              </a:solidFill>
              <a:latin typeface="+mn-lt"/>
              <a:ea typeface="MS PGothic" pitchFamily="34" charset="-128"/>
              <a:cs typeface="ＭＳ Ｐゴシック" charset="0"/>
            </a:endParaRPr>
          </a:p>
        </p:txBody>
      </p:sp>
      <p:sp>
        <p:nvSpPr>
          <p:cNvPr id="4" name="Slide Number Placeholder 3"/>
          <p:cNvSpPr>
            <a:spLocks noGrp="1"/>
          </p:cNvSpPr>
          <p:nvPr>
            <p:ph type="sldNum" sz="quarter" idx="5"/>
          </p:nvPr>
        </p:nvSpPr>
        <p:spPr/>
        <p:txBody>
          <a:bodyPr/>
          <a:lstStyle/>
          <a:p>
            <a:fld id="{C517488A-2FD4-4187-AAA7-AE40009BFB6A}" type="slidenum">
              <a:rPr lang="en-US" altLang="en-US" smtClean="0"/>
              <a:pPr/>
              <a:t>62</a:t>
            </a:fld>
            <a:endParaRPr lang="en-US" altLang="en-US"/>
          </a:p>
        </p:txBody>
      </p:sp>
    </p:spTree>
    <p:extLst>
      <p:ext uri="{BB962C8B-B14F-4D97-AF65-F5344CB8AC3E}">
        <p14:creationId xmlns:p14="http://schemas.microsoft.com/office/powerpoint/2010/main" val="916042502"/>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ru-RU" sz="1200" b="0" i="0" kern="1200" dirty="0">
                <a:solidFill>
                  <a:schemeClr val="tx1"/>
                </a:solidFill>
                <a:effectLst/>
                <a:latin typeface="+mn-lt"/>
                <a:ea typeface="MS PGothic" pitchFamily="34" charset="-128"/>
                <a:cs typeface="ＭＳ Ｐゴシック" charset="0"/>
              </a:rPr>
              <a:t>Овој слајд покажува извадок од Упатството бр. 2</a:t>
            </a:r>
            <a:r>
              <a:rPr lang="ru-RU" sz="1200" b="0" i="0" kern="1200" baseline="0" dirty="0">
                <a:solidFill>
                  <a:schemeClr val="tx1"/>
                </a:solidFill>
                <a:effectLst/>
                <a:latin typeface="+mn-lt"/>
                <a:ea typeface="MS PGothic" pitchFamily="34" charset="-128"/>
                <a:cs typeface="ＭＳ Ｐゴシック" charset="0"/>
              </a:rPr>
              <a:t> на </a:t>
            </a:r>
            <a:r>
              <a:rPr lang="ru-RU" sz="1200" b="0" i="0" kern="1200" dirty="0">
                <a:solidFill>
                  <a:schemeClr val="tx1"/>
                </a:solidFill>
                <a:effectLst/>
                <a:latin typeface="+mn-lt"/>
                <a:ea typeface="MS PGothic" pitchFamily="34" charset="-128"/>
                <a:cs typeface="ＭＳ Ｐゴシック" charset="0"/>
              </a:rPr>
              <a:t>T-CY,</a:t>
            </a:r>
            <a:r>
              <a:rPr lang="ru-RU" sz="1200" b="0" i="0" kern="1200" baseline="0" dirty="0">
                <a:solidFill>
                  <a:schemeClr val="tx1"/>
                </a:solidFill>
                <a:effectLst/>
                <a:latin typeface="+mn-lt"/>
                <a:ea typeface="MS PGothic" pitchFamily="34" charset="-128"/>
                <a:cs typeface="ＭＳ Ｐゴシック" charset="0"/>
              </a:rPr>
              <a:t> </a:t>
            </a:r>
            <a:r>
              <a:rPr lang="ru-RU" sz="1200" b="0" i="0" kern="1200" dirty="0">
                <a:solidFill>
                  <a:schemeClr val="tx1"/>
                </a:solidFill>
                <a:effectLst/>
                <a:latin typeface="+mn-lt"/>
                <a:ea typeface="MS PGothic" pitchFamily="34" charset="-128"/>
                <a:cs typeface="ＭＳ Ｐゴシック" charset="0"/>
              </a:rPr>
              <a:t>што покажува како криминалната употреба на ботнети би спаѓала во рамките на следните одредби на Конвенцијата од Будимпешта: </a:t>
            </a:r>
            <a:br>
              <a:rPr lang="ru-RU" sz="1200" b="0" i="0" kern="1200" dirty="0">
                <a:solidFill>
                  <a:schemeClr val="tx1"/>
                </a:solidFill>
                <a:effectLst/>
                <a:latin typeface="+mn-lt"/>
                <a:ea typeface="MS PGothic" pitchFamily="34" charset="-128"/>
                <a:cs typeface="ＭＳ Ｐゴシック" charset="0"/>
              </a:rPr>
            </a:br>
            <a:br>
              <a:rPr lang="en-GB" sz="1200" kern="1200" dirty="0">
                <a:solidFill>
                  <a:schemeClr val="tx1"/>
                </a:solidFill>
                <a:latin typeface="+mn-lt"/>
                <a:ea typeface="MS PGothic" pitchFamily="34" charset="-128"/>
                <a:cs typeface="ＭＳ Ｐゴシック" charset="0"/>
              </a:rPr>
            </a:br>
            <a:r>
              <a:rPr lang="en-GB" sz="1200" kern="1200" dirty="0">
                <a:solidFill>
                  <a:schemeClr val="tx1"/>
                </a:solidFill>
                <a:latin typeface="+mn-lt"/>
                <a:ea typeface="MS PGothic" pitchFamily="34" charset="-128"/>
                <a:cs typeface="ＭＳ Ｐゴシック" charset="0"/>
              </a:rPr>
              <a:t>1. </a:t>
            </a:r>
            <a:r>
              <a:rPr lang="mk-MK" sz="1200" kern="1200" dirty="0">
                <a:solidFill>
                  <a:schemeClr val="tx1"/>
                </a:solidFill>
                <a:latin typeface="+mn-lt"/>
                <a:ea typeface="MS PGothic" pitchFamily="34" charset="-128"/>
                <a:cs typeface="ＭＳ Ｐゴシック" charset="0"/>
              </a:rPr>
              <a:t>Член</a:t>
            </a:r>
            <a:r>
              <a:rPr lang="en-GB" sz="1200" kern="1200" dirty="0">
                <a:solidFill>
                  <a:schemeClr val="tx1"/>
                </a:solidFill>
                <a:latin typeface="+mn-lt"/>
                <a:ea typeface="MS PGothic" pitchFamily="34" charset="-128"/>
                <a:cs typeface="ＭＳ Ｐゴシック" charset="0"/>
              </a:rPr>
              <a:t> 2 (</a:t>
            </a:r>
            <a:r>
              <a:rPr lang="mk-MK" sz="1200" kern="1200" dirty="0">
                <a:solidFill>
                  <a:schemeClr val="tx1"/>
                </a:solidFill>
                <a:latin typeface="+mn-lt"/>
                <a:ea typeface="MS PGothic" pitchFamily="34" charset="-128"/>
                <a:cs typeface="ＭＳ Ｐゴシック" charset="0"/>
              </a:rPr>
              <a:t>Нелегален пристап</a:t>
            </a:r>
            <a:r>
              <a:rPr lang="en-GB" sz="1200" kern="1200" dirty="0">
                <a:solidFill>
                  <a:schemeClr val="tx1"/>
                </a:solidFill>
                <a:latin typeface="+mn-lt"/>
                <a:ea typeface="MS PGothic" pitchFamily="34" charset="-128"/>
                <a:cs typeface="ＭＳ Ｐゴシック" charset="0"/>
              </a:rPr>
              <a:t>): </a:t>
            </a:r>
            <a:r>
              <a:rPr lang="ru-RU" sz="1200" kern="1200" dirty="0">
                <a:solidFill>
                  <a:schemeClr val="tx1"/>
                </a:solidFill>
                <a:latin typeface="+mn-lt"/>
                <a:ea typeface="MS PGothic" pitchFamily="34" charset="-128"/>
                <a:cs typeface="ＭＳ Ｐゴシック" charset="0"/>
              </a:rPr>
              <a:t>Создавањето и работењето на ботнет бара нелегален пристап до компјутерски системи. Покрај тоа, ботнетите можат да се користат за нелегален пристап до други компјутерски системи</a:t>
            </a:r>
            <a:r>
              <a:rPr lang="en-GB" sz="1200" kern="1200" dirty="0">
                <a:solidFill>
                  <a:schemeClr val="tx1"/>
                </a:solidFill>
                <a:latin typeface="+mn-lt"/>
                <a:ea typeface="MS PGothic" pitchFamily="34" charset="-128"/>
                <a:cs typeface="ＭＳ Ｐゴシック" charset="0"/>
              </a:rPr>
              <a:t>. </a:t>
            </a:r>
          </a:p>
          <a:p>
            <a:r>
              <a:rPr lang="en-GB" sz="1200" kern="1200" dirty="0">
                <a:solidFill>
                  <a:schemeClr val="tx1"/>
                </a:solidFill>
                <a:latin typeface="+mn-lt"/>
                <a:ea typeface="MS PGothic" pitchFamily="34" charset="-128"/>
                <a:cs typeface="ＭＳ Ｐゴシック" charset="0"/>
              </a:rPr>
              <a:t>2. </a:t>
            </a:r>
            <a:r>
              <a:rPr lang="mk-MK" sz="1200" kern="1200" dirty="0">
                <a:solidFill>
                  <a:schemeClr val="tx1"/>
                </a:solidFill>
                <a:latin typeface="+mn-lt"/>
                <a:ea typeface="MS PGothic" pitchFamily="34" charset="-128"/>
                <a:cs typeface="ＭＳ Ｐゴシック" charset="0"/>
              </a:rPr>
              <a:t>Член</a:t>
            </a:r>
            <a:r>
              <a:rPr lang="en-GB" sz="1200" kern="1200" dirty="0">
                <a:solidFill>
                  <a:schemeClr val="tx1"/>
                </a:solidFill>
                <a:latin typeface="+mn-lt"/>
                <a:ea typeface="MS PGothic" pitchFamily="34" charset="-128"/>
                <a:cs typeface="ＭＳ Ｐゴシック" charset="0"/>
              </a:rPr>
              <a:t> 3 (</a:t>
            </a:r>
            <a:r>
              <a:rPr lang="mk-MK" sz="1200" kern="1200" dirty="0">
                <a:solidFill>
                  <a:schemeClr val="tx1"/>
                </a:solidFill>
                <a:latin typeface="+mn-lt"/>
                <a:ea typeface="MS PGothic" pitchFamily="34" charset="-128"/>
                <a:cs typeface="ＭＳ Ｐゴシック" charset="0"/>
              </a:rPr>
              <a:t>Нелегално пресретнување</a:t>
            </a:r>
            <a:r>
              <a:rPr lang="en-GB" sz="1200" kern="1200" dirty="0">
                <a:solidFill>
                  <a:schemeClr val="tx1"/>
                </a:solidFill>
                <a:latin typeface="+mn-lt"/>
                <a:ea typeface="MS PGothic" pitchFamily="34" charset="-128"/>
                <a:cs typeface="ＭＳ Ｐゴシック" charset="0"/>
              </a:rPr>
              <a:t>): </a:t>
            </a:r>
            <a:r>
              <a:rPr lang="ru-RU" sz="1200" kern="1200" dirty="0">
                <a:solidFill>
                  <a:schemeClr val="tx1"/>
                </a:solidFill>
                <a:latin typeface="+mn-lt"/>
                <a:ea typeface="MS PGothic" pitchFamily="34" charset="-128"/>
                <a:cs typeface="ＭＳ Ｐゴシック" charset="0"/>
              </a:rPr>
              <a:t>Ботнетите можат да користат технички средства за пресретнување на не-јавен пренос на компјутерски податоци до, од или во рамките на компјутерски систем</a:t>
            </a:r>
            <a:r>
              <a:rPr lang="en-GB" sz="1200" kern="1200" dirty="0">
                <a:solidFill>
                  <a:schemeClr val="tx1"/>
                </a:solidFill>
                <a:latin typeface="+mn-lt"/>
                <a:ea typeface="MS PGothic" pitchFamily="34" charset="-128"/>
                <a:cs typeface="ＭＳ Ｐゴシック" charset="0"/>
              </a:rPr>
              <a:t>.</a:t>
            </a:r>
          </a:p>
          <a:p>
            <a:r>
              <a:rPr lang="en-GB" sz="1200" kern="1200" dirty="0">
                <a:solidFill>
                  <a:schemeClr val="tx1"/>
                </a:solidFill>
                <a:latin typeface="+mn-lt"/>
                <a:ea typeface="MS PGothic" pitchFamily="34" charset="-128"/>
                <a:cs typeface="ＭＳ Ｐゴシック" charset="0"/>
              </a:rPr>
              <a:t>3. </a:t>
            </a:r>
            <a:r>
              <a:rPr lang="mk-MK" sz="1200" kern="1200" dirty="0">
                <a:solidFill>
                  <a:schemeClr val="tx1"/>
                </a:solidFill>
                <a:latin typeface="+mn-lt"/>
                <a:ea typeface="MS PGothic" pitchFamily="34" charset="-128"/>
                <a:cs typeface="ＭＳ Ｐゴシック" charset="0"/>
              </a:rPr>
              <a:t>Член</a:t>
            </a:r>
            <a:r>
              <a:rPr lang="en-GB" sz="1200" kern="1200" dirty="0">
                <a:solidFill>
                  <a:schemeClr val="tx1"/>
                </a:solidFill>
                <a:latin typeface="+mn-lt"/>
                <a:ea typeface="MS PGothic" pitchFamily="34" charset="-128"/>
                <a:cs typeface="ＭＳ Ｐゴシック" charset="0"/>
              </a:rPr>
              <a:t> 4 (</a:t>
            </a:r>
            <a:r>
              <a:rPr lang="mk-MK" sz="1200" kern="1200" dirty="0">
                <a:solidFill>
                  <a:schemeClr val="tx1"/>
                </a:solidFill>
                <a:latin typeface="+mn-lt"/>
                <a:ea typeface="MS PGothic" pitchFamily="34" charset="-128"/>
                <a:cs typeface="ＭＳ Ｐゴシック" charset="0"/>
              </a:rPr>
              <a:t>Попречување на податоци</a:t>
            </a:r>
            <a:r>
              <a:rPr lang="en-GB" sz="1200" kern="1200" dirty="0">
                <a:solidFill>
                  <a:schemeClr val="tx1"/>
                </a:solidFill>
                <a:latin typeface="+mn-lt"/>
                <a:ea typeface="MS PGothic" pitchFamily="34" charset="-128"/>
                <a:cs typeface="ＭＳ Ｐゴシック" charset="0"/>
              </a:rPr>
              <a:t>): </a:t>
            </a:r>
            <a:r>
              <a:rPr lang="ru-RU" sz="1200" kern="1200" dirty="0">
                <a:solidFill>
                  <a:schemeClr val="tx1"/>
                </a:solidFill>
                <a:latin typeface="+mn-lt"/>
                <a:ea typeface="MS PGothic" pitchFamily="34" charset="-128"/>
                <a:cs typeface="ＭＳ Ｐゴシック" charset="0"/>
              </a:rPr>
              <a:t>Создавањето на ботнет секогаш може да ги оштети, избрише, деградира или прикрие компјутерските податоци. Самите ботнети можат да ги оштетат, избришат, деградираат, променат или прикријат компјутерските податоци</a:t>
            </a:r>
            <a:r>
              <a:rPr lang="en-GB" sz="1200" kern="1200" dirty="0">
                <a:solidFill>
                  <a:schemeClr val="tx1"/>
                </a:solidFill>
                <a:latin typeface="+mn-lt"/>
                <a:ea typeface="MS PGothic" pitchFamily="34" charset="-128"/>
                <a:cs typeface="ＭＳ Ｐゴシック" charset="0"/>
              </a:rPr>
              <a:t>. </a:t>
            </a:r>
          </a:p>
          <a:p>
            <a:r>
              <a:rPr lang="en-GB" sz="1200" kern="1200" dirty="0">
                <a:solidFill>
                  <a:schemeClr val="tx1"/>
                </a:solidFill>
                <a:latin typeface="+mn-lt"/>
                <a:ea typeface="MS PGothic" pitchFamily="34" charset="-128"/>
                <a:cs typeface="ＭＳ Ｐゴシック" charset="0"/>
              </a:rPr>
              <a:t>4. </a:t>
            </a:r>
            <a:r>
              <a:rPr lang="mk-MK" sz="1200" kern="1200" dirty="0">
                <a:solidFill>
                  <a:schemeClr val="tx1"/>
                </a:solidFill>
                <a:latin typeface="+mn-lt"/>
                <a:ea typeface="MS PGothic" pitchFamily="34" charset="-128"/>
                <a:cs typeface="ＭＳ Ｐゴシック" charset="0"/>
              </a:rPr>
              <a:t>Член</a:t>
            </a:r>
            <a:r>
              <a:rPr lang="en-GB" sz="1200" kern="1200" dirty="0">
                <a:solidFill>
                  <a:schemeClr val="tx1"/>
                </a:solidFill>
                <a:latin typeface="+mn-lt"/>
                <a:ea typeface="MS PGothic" pitchFamily="34" charset="-128"/>
                <a:cs typeface="ＭＳ Ｐゴシック" charset="0"/>
              </a:rPr>
              <a:t> 5 (</a:t>
            </a:r>
            <a:r>
              <a:rPr lang="mk-MK" sz="1200" kern="1200" dirty="0">
                <a:solidFill>
                  <a:schemeClr val="tx1"/>
                </a:solidFill>
                <a:latin typeface="+mn-lt"/>
                <a:ea typeface="MS PGothic" pitchFamily="34" charset="-128"/>
                <a:cs typeface="ＭＳ Ｐゴシック" charset="0"/>
              </a:rPr>
              <a:t>Попречување на системи</a:t>
            </a:r>
            <a:r>
              <a:rPr lang="en-GB" sz="1200" kern="1200" dirty="0">
                <a:solidFill>
                  <a:schemeClr val="tx1"/>
                </a:solidFill>
                <a:latin typeface="+mn-lt"/>
                <a:ea typeface="MS PGothic" pitchFamily="34" charset="-128"/>
                <a:cs typeface="ＭＳ Ｐゴシック" charset="0"/>
              </a:rPr>
              <a:t>): </a:t>
            </a:r>
            <a:r>
              <a:rPr lang="ru-RU" sz="1200" kern="1200" dirty="0">
                <a:solidFill>
                  <a:schemeClr val="tx1"/>
                </a:solidFill>
                <a:latin typeface="+mn-lt"/>
                <a:ea typeface="MS PGothic" pitchFamily="34" charset="-128"/>
                <a:cs typeface="ＭＳ Ｐゴシック" charset="0"/>
              </a:rPr>
              <a:t>Ботнетите можат да го попречат функционирањето на компјутерскиот систем. Ова вклучува дистрибуирани напади на одбивање на услуги</a:t>
            </a:r>
            <a:r>
              <a:rPr lang="en-GB" sz="1200" kern="1200" dirty="0">
                <a:solidFill>
                  <a:schemeClr val="tx1"/>
                </a:solidFill>
                <a:latin typeface="+mn-lt"/>
                <a:ea typeface="MS PGothic" pitchFamily="34" charset="-128"/>
                <a:cs typeface="ＭＳ Ｐゴシック" charset="0"/>
              </a:rPr>
              <a:t>. </a:t>
            </a:r>
          </a:p>
          <a:p>
            <a:r>
              <a:rPr lang="en-GB" sz="1200" kern="1200" dirty="0">
                <a:solidFill>
                  <a:schemeClr val="tx1"/>
                </a:solidFill>
                <a:latin typeface="+mn-lt"/>
                <a:ea typeface="MS PGothic" pitchFamily="34" charset="-128"/>
                <a:cs typeface="ＭＳ Ｐゴシック" charset="0"/>
              </a:rPr>
              <a:t>5. </a:t>
            </a:r>
            <a:r>
              <a:rPr lang="mk-MK" sz="1200" kern="1200" dirty="0">
                <a:solidFill>
                  <a:schemeClr val="tx1"/>
                </a:solidFill>
                <a:latin typeface="+mn-lt"/>
                <a:ea typeface="MS PGothic" pitchFamily="34" charset="-128"/>
                <a:cs typeface="ＭＳ Ｐゴシック" charset="0"/>
              </a:rPr>
              <a:t>Член</a:t>
            </a:r>
            <a:r>
              <a:rPr lang="en-GB" sz="1200" kern="1200" dirty="0">
                <a:solidFill>
                  <a:schemeClr val="tx1"/>
                </a:solidFill>
                <a:latin typeface="+mn-lt"/>
                <a:ea typeface="MS PGothic" pitchFamily="34" charset="-128"/>
                <a:cs typeface="ＭＳ Ｐゴシック" charset="0"/>
              </a:rPr>
              <a:t> 6 (</a:t>
            </a:r>
            <a:r>
              <a:rPr lang="mk-MK" sz="1200" kern="1200" dirty="0">
                <a:solidFill>
                  <a:schemeClr val="tx1"/>
                </a:solidFill>
                <a:latin typeface="+mn-lt"/>
                <a:ea typeface="MS PGothic" pitchFamily="34" charset="-128"/>
                <a:cs typeface="ＭＳ Ｐゴシック" charset="0"/>
              </a:rPr>
              <a:t>Злоупотреба на уреди</a:t>
            </a:r>
            <a:r>
              <a:rPr lang="en-GB" sz="1200" kern="1200" dirty="0">
                <a:solidFill>
                  <a:schemeClr val="tx1"/>
                </a:solidFill>
                <a:latin typeface="+mn-lt"/>
                <a:ea typeface="MS PGothic" pitchFamily="34" charset="-128"/>
                <a:cs typeface="ＭＳ Ｐゴシック" charset="0"/>
              </a:rPr>
              <a:t>): </a:t>
            </a:r>
            <a:r>
              <a:rPr lang="ru-RU" sz="1200" kern="1200" dirty="0">
                <a:solidFill>
                  <a:schemeClr val="tx1"/>
                </a:solidFill>
                <a:latin typeface="+mn-lt"/>
                <a:ea typeface="MS PGothic" pitchFamily="34" charset="-128"/>
                <a:cs typeface="ＭＳ Ｐゴシック" charset="0"/>
              </a:rPr>
              <a:t>Ботнетите спаѓаат во опсегот на уредите, како што е дефинирано во член 6 од Конвенцијата од Будимпешта, бидејќи тие се дизајнирани или прилагодени првенствено за извршување кривични дела утврдени во согласност со член 2 - 5. Програмите што се користат за создавање и работење на ботнети исто така спаѓаат во член 6. Така, членот 6 го криминализира производството, продажбата, набавката за употреба, увоз, дистрибуција или на друг начин ставање на располагање, како и поседување на ботнети или програми тужени за нивно создавање или работење</a:t>
            </a:r>
            <a:r>
              <a:rPr lang="en-GB" sz="1200" kern="1200" dirty="0">
                <a:solidFill>
                  <a:schemeClr val="tx1"/>
                </a:solidFill>
                <a:latin typeface="+mn-lt"/>
                <a:ea typeface="MS PGothic" pitchFamily="34" charset="-128"/>
                <a:cs typeface="ＭＳ Ｐゴシック" charset="0"/>
              </a:rPr>
              <a:t>. </a:t>
            </a:r>
          </a:p>
          <a:p>
            <a:pPr marL="0" indent="0">
              <a:buNone/>
            </a:pPr>
            <a:r>
              <a:rPr lang="en-GB" sz="1200" kern="1200" dirty="0">
                <a:solidFill>
                  <a:schemeClr val="tx1"/>
                </a:solidFill>
                <a:latin typeface="+mn-lt"/>
                <a:ea typeface="MS PGothic" pitchFamily="34" charset="-128"/>
                <a:cs typeface="ＭＳ Ｐゴシック" charset="0"/>
              </a:rPr>
              <a:t>6. </a:t>
            </a:r>
            <a:r>
              <a:rPr lang="mk-MK" sz="1200" kern="1200" dirty="0">
                <a:solidFill>
                  <a:schemeClr val="tx1"/>
                </a:solidFill>
                <a:latin typeface="+mn-lt"/>
                <a:ea typeface="MS PGothic" pitchFamily="34" charset="-128"/>
                <a:cs typeface="ＭＳ Ｐゴシック" charset="0"/>
              </a:rPr>
              <a:t>Член</a:t>
            </a:r>
            <a:r>
              <a:rPr lang="en-GB" sz="1200" kern="1200" dirty="0">
                <a:solidFill>
                  <a:schemeClr val="tx1"/>
                </a:solidFill>
                <a:latin typeface="+mn-lt"/>
                <a:ea typeface="MS PGothic" pitchFamily="34" charset="-128"/>
                <a:cs typeface="ＭＳ Ｐゴシック" charset="0"/>
              </a:rPr>
              <a:t> 7 (</a:t>
            </a:r>
            <a:r>
              <a:rPr lang="mk-MK" sz="1200" kern="1200" dirty="0">
                <a:solidFill>
                  <a:schemeClr val="tx1"/>
                </a:solidFill>
                <a:latin typeface="+mn-lt"/>
                <a:ea typeface="MS PGothic" pitchFamily="34" charset="-128"/>
                <a:cs typeface="ＭＳ Ｐゴシック" charset="0"/>
              </a:rPr>
              <a:t>Фалсификување</a:t>
            </a:r>
            <a:r>
              <a:rPr lang="mk-MK" sz="1200" kern="1200" baseline="0" dirty="0">
                <a:solidFill>
                  <a:schemeClr val="tx1"/>
                </a:solidFill>
                <a:latin typeface="+mn-lt"/>
                <a:ea typeface="MS PGothic" pitchFamily="34" charset="-128"/>
                <a:cs typeface="ＭＳ Ｐゴシック" charset="0"/>
              </a:rPr>
              <a:t> поврзано со компјутери</a:t>
            </a:r>
            <a:r>
              <a:rPr lang="en-GB" sz="1200" kern="1200" dirty="0">
                <a:solidFill>
                  <a:schemeClr val="tx1"/>
                </a:solidFill>
                <a:latin typeface="+mn-lt"/>
                <a:ea typeface="MS PGothic" pitchFamily="34" charset="-128"/>
                <a:cs typeface="ＭＳ Ｐゴシック" charset="0"/>
              </a:rPr>
              <a:t>): </a:t>
            </a:r>
            <a:r>
              <a:rPr lang="ru-RU" sz="1200" kern="1200" dirty="0">
                <a:solidFill>
                  <a:schemeClr val="tx1"/>
                </a:solidFill>
                <a:latin typeface="+mn-lt"/>
                <a:ea typeface="MS PGothic" pitchFamily="34" charset="-128"/>
                <a:cs typeface="ＭＳ Ｐゴシック" charset="0"/>
              </a:rPr>
              <a:t>Во зависност од дизајнот на ботнетите, тие можат да внесуваат, менуваат, бришат или прикријат компјутерски податоци со резултат дека се сметаат за неавтентични или се постапува по нив за правни цели како да се автентични</a:t>
            </a:r>
            <a:r>
              <a:rPr lang="en-GB" sz="1200" kern="1200" dirty="0">
                <a:solidFill>
                  <a:schemeClr val="tx1"/>
                </a:solidFill>
                <a:latin typeface="+mn-lt"/>
                <a:ea typeface="MS PGothic" pitchFamily="34" charset="-128"/>
                <a:cs typeface="ＭＳ Ｐゴシック" charset="0"/>
              </a:rPr>
              <a:t>. </a:t>
            </a:r>
          </a:p>
          <a:p>
            <a:pPr marL="0" indent="0">
              <a:buNone/>
            </a:pPr>
            <a:r>
              <a:rPr lang="en-GB" sz="1200" kern="1200" dirty="0">
                <a:solidFill>
                  <a:schemeClr val="tx1"/>
                </a:solidFill>
                <a:latin typeface="+mn-lt"/>
                <a:ea typeface="MS PGothic" pitchFamily="34" charset="-128"/>
                <a:cs typeface="ＭＳ Ｐゴシック" charset="0"/>
              </a:rPr>
              <a:t>7. </a:t>
            </a:r>
            <a:r>
              <a:rPr lang="mk-MK" sz="1200" kern="1200" dirty="0">
                <a:solidFill>
                  <a:schemeClr val="tx1"/>
                </a:solidFill>
                <a:latin typeface="+mn-lt"/>
                <a:ea typeface="MS PGothic" pitchFamily="34" charset="-128"/>
                <a:cs typeface="ＭＳ Ｐゴシック" charset="0"/>
              </a:rPr>
              <a:t>Член</a:t>
            </a:r>
            <a:r>
              <a:rPr lang="en-GB" sz="1200" kern="1200" dirty="0">
                <a:solidFill>
                  <a:schemeClr val="tx1"/>
                </a:solidFill>
                <a:latin typeface="+mn-lt"/>
                <a:ea typeface="MS PGothic" pitchFamily="34" charset="-128"/>
                <a:cs typeface="ＭＳ Ｐゴシック" charset="0"/>
              </a:rPr>
              <a:t> 8 (</a:t>
            </a:r>
            <a:r>
              <a:rPr lang="mk-MK" sz="1200" kern="1200" dirty="0">
                <a:solidFill>
                  <a:schemeClr val="tx1"/>
                </a:solidFill>
                <a:latin typeface="+mn-lt"/>
                <a:ea typeface="MS PGothic" pitchFamily="34" charset="-128"/>
                <a:cs typeface="ＭＳ Ｐゴシック" charset="0"/>
              </a:rPr>
              <a:t>Измама поврзана со компјутери</a:t>
            </a:r>
            <a:r>
              <a:rPr lang="en-GB" sz="1200" kern="1200" dirty="0">
                <a:solidFill>
                  <a:schemeClr val="tx1"/>
                </a:solidFill>
                <a:latin typeface="+mn-lt"/>
                <a:ea typeface="MS PGothic" pitchFamily="34" charset="-128"/>
                <a:cs typeface="ＭＳ Ｐゴシック" charset="0"/>
              </a:rPr>
              <a:t>): </a:t>
            </a:r>
            <a:r>
              <a:rPr lang="ru-RU" sz="1200" kern="1200" dirty="0">
                <a:solidFill>
                  <a:schemeClr val="tx1"/>
                </a:solidFill>
                <a:latin typeface="+mn-lt"/>
                <a:ea typeface="MS PGothic" pitchFamily="34" charset="-128"/>
                <a:cs typeface="ＭＳ Ｐゴシック" charset="0"/>
              </a:rPr>
              <a:t>Ботнетите можат да предизвикаат едно лице да изгуби имот и да предизвика друго лице да добие економски придобивки од внесување, менување, бришење или прикривање на компјутерски податоци и/или попречување на функцијата на компјутерски систем.</a:t>
            </a:r>
            <a:endParaRPr lang="en-GB" sz="1200" kern="1200" dirty="0">
              <a:solidFill>
                <a:schemeClr val="tx1"/>
              </a:solidFill>
              <a:latin typeface="+mn-lt"/>
              <a:ea typeface="MS PGothic" pitchFamily="34" charset="-128"/>
              <a:cs typeface="ＭＳ Ｐゴシック" charset="0"/>
            </a:endParaRPr>
          </a:p>
          <a:p>
            <a:pPr marL="0" indent="0">
              <a:buNone/>
            </a:pPr>
            <a:r>
              <a:rPr lang="en-GB" sz="1200" kern="1200" dirty="0">
                <a:solidFill>
                  <a:schemeClr val="tx1"/>
                </a:solidFill>
                <a:latin typeface="+mn-lt"/>
                <a:ea typeface="MS PGothic" pitchFamily="34" charset="-128"/>
                <a:cs typeface="ＭＳ Ｐゴシック" charset="0"/>
              </a:rPr>
              <a:t>8. </a:t>
            </a:r>
            <a:r>
              <a:rPr lang="mk-MK" sz="1200" kern="1200" dirty="0">
                <a:solidFill>
                  <a:schemeClr val="tx1"/>
                </a:solidFill>
                <a:latin typeface="+mn-lt"/>
                <a:ea typeface="MS PGothic" pitchFamily="34" charset="-128"/>
                <a:cs typeface="ＭＳ Ｐゴシック" charset="0"/>
              </a:rPr>
              <a:t>Член</a:t>
            </a:r>
            <a:r>
              <a:rPr lang="en-GB" sz="1200" kern="1200" dirty="0">
                <a:solidFill>
                  <a:schemeClr val="tx1"/>
                </a:solidFill>
                <a:latin typeface="+mn-lt"/>
                <a:ea typeface="MS PGothic" pitchFamily="34" charset="-128"/>
                <a:cs typeface="ＭＳ Ｐゴシック" charset="0"/>
              </a:rPr>
              <a:t> 9 (</a:t>
            </a:r>
            <a:r>
              <a:rPr lang="mk-MK" sz="1200" kern="1200" dirty="0">
                <a:solidFill>
                  <a:schemeClr val="tx1"/>
                </a:solidFill>
                <a:latin typeface="+mn-lt"/>
                <a:ea typeface="MS PGothic" pitchFamily="34" charset="-128"/>
                <a:cs typeface="ＭＳ Ｐゴシック" charset="0"/>
              </a:rPr>
              <a:t>Детска</a:t>
            </a:r>
            <a:r>
              <a:rPr lang="mk-MK" sz="1200" kern="1200" baseline="0" dirty="0">
                <a:solidFill>
                  <a:schemeClr val="tx1"/>
                </a:solidFill>
                <a:latin typeface="+mn-lt"/>
                <a:ea typeface="MS PGothic" pitchFamily="34" charset="-128"/>
                <a:cs typeface="ＭＳ Ｐゴシック" charset="0"/>
              </a:rPr>
              <a:t> порнографија</a:t>
            </a:r>
            <a:r>
              <a:rPr lang="en-GB" sz="1200" kern="1200" dirty="0">
                <a:solidFill>
                  <a:schemeClr val="tx1"/>
                </a:solidFill>
                <a:latin typeface="+mn-lt"/>
                <a:ea typeface="MS PGothic" pitchFamily="34" charset="-128"/>
                <a:cs typeface="ＭＳ Ｐゴシック" charset="0"/>
              </a:rPr>
              <a:t>): </a:t>
            </a:r>
            <a:r>
              <a:rPr lang="ru-RU" sz="1200" kern="1200" dirty="0">
                <a:solidFill>
                  <a:schemeClr val="tx1"/>
                </a:solidFill>
                <a:latin typeface="+mn-lt"/>
                <a:ea typeface="MS PGothic" pitchFamily="34" charset="-128"/>
                <a:cs typeface="ＭＳ Ｐゴシック" charset="0"/>
              </a:rPr>
              <a:t>Ботнетите можат да дистрибуираат материјали за експлоатација на деца.</a:t>
            </a:r>
            <a:endParaRPr lang="en-GB" sz="1200" kern="1200" dirty="0">
              <a:solidFill>
                <a:schemeClr val="tx1"/>
              </a:solidFill>
              <a:latin typeface="+mn-lt"/>
              <a:ea typeface="MS PGothic" pitchFamily="34" charset="-128"/>
              <a:cs typeface="ＭＳ Ｐゴシック" charset="0"/>
            </a:endParaRPr>
          </a:p>
          <a:p>
            <a:pPr marL="0" indent="0">
              <a:buNone/>
            </a:pPr>
            <a:r>
              <a:rPr lang="en-GB" sz="1200" kern="1200" dirty="0">
                <a:solidFill>
                  <a:schemeClr val="tx1"/>
                </a:solidFill>
                <a:latin typeface="+mn-lt"/>
                <a:ea typeface="MS PGothic" pitchFamily="34" charset="-128"/>
                <a:cs typeface="ＭＳ Ｐゴシック" charset="0"/>
              </a:rPr>
              <a:t>9. </a:t>
            </a:r>
            <a:r>
              <a:rPr lang="mk-MK" sz="1200" kern="1200" dirty="0">
                <a:solidFill>
                  <a:schemeClr val="tx1"/>
                </a:solidFill>
                <a:latin typeface="+mn-lt"/>
                <a:ea typeface="MS PGothic" pitchFamily="34" charset="-128"/>
                <a:cs typeface="ＭＳ Ｐゴシック" charset="0"/>
              </a:rPr>
              <a:t>Член</a:t>
            </a:r>
            <a:r>
              <a:rPr lang="en-GB" sz="1200" kern="1200" dirty="0">
                <a:solidFill>
                  <a:schemeClr val="tx1"/>
                </a:solidFill>
                <a:latin typeface="+mn-lt"/>
                <a:ea typeface="MS PGothic" pitchFamily="34" charset="-128"/>
                <a:cs typeface="ＭＳ Ｐゴシック" charset="0"/>
              </a:rPr>
              <a:t> 10 (</a:t>
            </a:r>
            <a:r>
              <a:rPr lang="mk-MK" sz="1200" kern="1200" dirty="0">
                <a:solidFill>
                  <a:schemeClr val="tx1"/>
                </a:solidFill>
                <a:latin typeface="+mn-lt"/>
                <a:ea typeface="MS PGothic" pitchFamily="34" charset="-128"/>
                <a:cs typeface="ＭＳ Ｐゴシック" charset="0"/>
              </a:rPr>
              <a:t>Повреди</a:t>
            </a:r>
            <a:r>
              <a:rPr lang="mk-MK" sz="1200" kern="1200" baseline="0" dirty="0">
                <a:solidFill>
                  <a:schemeClr val="tx1"/>
                </a:solidFill>
                <a:latin typeface="+mn-lt"/>
                <a:ea typeface="MS PGothic" pitchFamily="34" charset="-128"/>
                <a:cs typeface="ＭＳ Ｐゴシック" charset="0"/>
              </a:rPr>
              <a:t> поврзани со авторски права и сродни права</a:t>
            </a:r>
            <a:r>
              <a:rPr lang="en-GB" sz="1200" kern="1200" dirty="0">
                <a:solidFill>
                  <a:schemeClr val="tx1"/>
                </a:solidFill>
                <a:latin typeface="+mn-lt"/>
                <a:ea typeface="MS PGothic" pitchFamily="34" charset="-128"/>
                <a:cs typeface="ＭＳ Ｐゴシック" charset="0"/>
              </a:rPr>
              <a:t>): </a:t>
            </a:r>
            <a:r>
              <a:rPr lang="ru-RU" sz="1200" kern="1200" dirty="0">
                <a:solidFill>
                  <a:schemeClr val="tx1"/>
                </a:solidFill>
                <a:latin typeface="+mn-lt"/>
                <a:ea typeface="MS PGothic" pitchFamily="34" charset="-128"/>
                <a:cs typeface="ＭＳ Ｐゴシック" charset="0"/>
              </a:rPr>
              <a:t>Ботнетите можат незаконски да дистрибуираат податоци што се заштитени со законите за интелектуална сопственост.</a:t>
            </a:r>
            <a:r>
              <a:rPr lang="mk-MK" sz="1200" kern="1200" dirty="0">
                <a:solidFill>
                  <a:schemeClr val="tx1"/>
                </a:solidFill>
                <a:latin typeface="+mn-lt"/>
                <a:ea typeface="MS PGothic" pitchFamily="34" charset="-128"/>
                <a:cs typeface="ＭＳ Ｐゴシック" charset="0"/>
              </a:rPr>
              <a:t> </a:t>
            </a:r>
            <a:endParaRPr lang="en-GB" sz="1200" kern="1200" dirty="0">
              <a:solidFill>
                <a:schemeClr val="tx1"/>
              </a:solidFill>
              <a:latin typeface="+mn-lt"/>
              <a:ea typeface="MS PGothic" pitchFamily="34" charset="-128"/>
              <a:cs typeface="ＭＳ Ｐゴシック" charset="0"/>
            </a:endParaRPr>
          </a:p>
          <a:p>
            <a:pPr marL="0" indent="0">
              <a:buNone/>
            </a:pPr>
            <a:endParaRPr lang="en-GB" sz="1200" kern="1200" dirty="0">
              <a:solidFill>
                <a:schemeClr val="tx1"/>
              </a:solidFill>
              <a:latin typeface="+mn-lt"/>
              <a:ea typeface="MS PGothic" pitchFamily="34" charset="-128"/>
              <a:cs typeface="ＭＳ Ｐゴシック" charset="0"/>
            </a:endParaRPr>
          </a:p>
          <a:p>
            <a:pPr rtl="0"/>
            <a:r>
              <a:rPr lang="ru-RU" sz="1200" b="0" i="0" kern="1200" dirty="0">
                <a:solidFill>
                  <a:schemeClr val="tx1"/>
                </a:solidFill>
                <a:effectLst/>
                <a:latin typeface="+mn-lt"/>
                <a:ea typeface="MS PGothic" pitchFamily="34" charset="-128"/>
                <a:cs typeface="ＭＳ Ｐゴシック" charset="0"/>
              </a:rPr>
              <a:t>Ова може да се искористи за да се покаже како неутрално</a:t>
            </a:r>
            <a:r>
              <a:rPr lang="ru-RU" sz="1200" b="0" i="0" kern="1200" baseline="0" dirty="0">
                <a:solidFill>
                  <a:schemeClr val="tx1"/>
                </a:solidFill>
                <a:effectLst/>
                <a:latin typeface="+mn-lt"/>
                <a:ea typeface="MS PGothic" pitchFamily="34" charset="-128"/>
                <a:cs typeface="ＭＳ Ｐゴシック" charset="0"/>
              </a:rPr>
              <a:t> </a:t>
            </a:r>
            <a:r>
              <a:rPr lang="ru-RU" sz="1200" b="0" i="0" kern="1200" dirty="0">
                <a:solidFill>
                  <a:schemeClr val="tx1"/>
                </a:solidFill>
                <a:effectLst/>
                <a:latin typeface="+mn-lt"/>
                <a:ea typeface="MS PGothic" pitchFamily="34" charset="-128"/>
                <a:cs typeface="ＭＳ Ｐゴシック" charset="0"/>
              </a:rPr>
              <a:t>технолошкиот јазик на Конвенцијата од Будимпешта се применува на широк спектар на специфично однесување. </a:t>
            </a:r>
            <a:br>
              <a:rPr lang="ru-RU" sz="1200" b="0" i="0" kern="1200" dirty="0">
                <a:solidFill>
                  <a:schemeClr val="tx1"/>
                </a:solidFill>
                <a:effectLst/>
                <a:latin typeface="+mn-lt"/>
                <a:ea typeface="MS PGothic" pitchFamily="34" charset="-128"/>
                <a:cs typeface="ＭＳ Ｐゴシック" charset="0"/>
              </a:rPr>
            </a:br>
            <a:endParaRPr lang="en-GB" sz="1200" kern="1200" dirty="0">
              <a:solidFill>
                <a:schemeClr val="tx1"/>
              </a:solidFill>
              <a:latin typeface="+mn-lt"/>
              <a:ea typeface="MS PGothic" pitchFamily="34" charset="-128"/>
              <a:cs typeface="ＭＳ Ｐゴシック" charset="0"/>
            </a:endParaRPr>
          </a:p>
        </p:txBody>
      </p:sp>
      <p:sp>
        <p:nvSpPr>
          <p:cNvPr id="4" name="Slide Number Placeholder 3"/>
          <p:cNvSpPr>
            <a:spLocks noGrp="1"/>
          </p:cNvSpPr>
          <p:nvPr>
            <p:ph type="sldNum" sz="quarter" idx="5"/>
          </p:nvPr>
        </p:nvSpPr>
        <p:spPr/>
        <p:txBody>
          <a:bodyPr/>
          <a:lstStyle/>
          <a:p>
            <a:fld id="{C517488A-2FD4-4187-AAA7-AE40009BFB6A}" type="slidenum">
              <a:rPr lang="en-US" altLang="en-US" smtClean="0"/>
              <a:pPr/>
              <a:t>63</a:t>
            </a:fld>
            <a:endParaRPr lang="en-US" altLang="en-US"/>
          </a:p>
        </p:txBody>
      </p:sp>
    </p:spTree>
    <p:extLst>
      <p:ext uri="{BB962C8B-B14F-4D97-AF65-F5344CB8AC3E}">
        <p14:creationId xmlns:p14="http://schemas.microsoft.com/office/powerpoint/2010/main" val="1355826862"/>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ru-RU" sz="1200" b="0" i="0" kern="1200" dirty="0">
                <a:solidFill>
                  <a:schemeClr val="tx1"/>
                </a:solidFill>
                <a:effectLst/>
                <a:latin typeface="+mn-lt"/>
                <a:ea typeface="MS PGothic" pitchFamily="34" charset="-128"/>
                <a:cs typeface="ＭＳ Ｐゴシック" charset="0"/>
              </a:rPr>
              <a:t>Овој слајд покажува како постои општо недоразбирање дека Конвенцијата од Будимпешта не го криминализира спроведувањето на „фишинг“. </a:t>
            </a:r>
          </a:p>
          <a:p>
            <a:pPr rtl="0"/>
            <a:br>
              <a:rPr lang="ru-RU" sz="1200" b="0" i="0" kern="1200" dirty="0">
                <a:solidFill>
                  <a:schemeClr val="tx1"/>
                </a:solidFill>
                <a:effectLst/>
                <a:latin typeface="+mn-lt"/>
                <a:ea typeface="MS PGothic" pitchFamily="34" charset="-128"/>
                <a:cs typeface="ＭＳ Ｐゴシック" charset="0"/>
              </a:rPr>
            </a:br>
            <a:r>
              <a:rPr lang="ru-RU" sz="1200" b="0" i="0" kern="1200" dirty="0">
                <a:solidFill>
                  <a:schemeClr val="tx1"/>
                </a:solidFill>
                <a:effectLst/>
                <a:latin typeface="+mn-lt"/>
                <a:ea typeface="MS PGothic" pitchFamily="34" charset="-128"/>
                <a:cs typeface="ＭＳ Ｐゴシック" charset="0"/>
              </a:rPr>
              <a:t>„Фишинг“ вклучува добивање на лозинки и други ингеренции за пристап, често преку е-пошта или лажни веб-страници. </a:t>
            </a:r>
            <a:endParaRPr lang="en-GB" sz="1200" kern="1200" dirty="0">
              <a:solidFill>
                <a:schemeClr val="tx1"/>
              </a:solidFill>
              <a:latin typeface="+mn-lt"/>
              <a:ea typeface="MS PGothic" pitchFamily="34" charset="-128"/>
              <a:cs typeface="ＭＳ Ｐゴシック" charset="0"/>
            </a:endParaRPr>
          </a:p>
        </p:txBody>
      </p:sp>
      <p:sp>
        <p:nvSpPr>
          <p:cNvPr id="4" name="Slide Number Placeholder 3"/>
          <p:cNvSpPr>
            <a:spLocks noGrp="1"/>
          </p:cNvSpPr>
          <p:nvPr>
            <p:ph type="sldNum" sz="quarter" idx="5"/>
          </p:nvPr>
        </p:nvSpPr>
        <p:spPr/>
        <p:txBody>
          <a:bodyPr/>
          <a:lstStyle/>
          <a:p>
            <a:fld id="{C517488A-2FD4-4187-AAA7-AE40009BFB6A}" type="slidenum">
              <a:rPr lang="en-US" altLang="en-US" smtClean="0"/>
              <a:pPr/>
              <a:t>64</a:t>
            </a:fld>
            <a:endParaRPr lang="en-US" altLang="en-US"/>
          </a:p>
        </p:txBody>
      </p:sp>
    </p:spTree>
    <p:extLst>
      <p:ext uri="{BB962C8B-B14F-4D97-AF65-F5344CB8AC3E}">
        <p14:creationId xmlns:p14="http://schemas.microsoft.com/office/powerpoint/2010/main" val="334465888"/>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ru-RU" sz="1200" b="0" i="0" kern="1200" dirty="0">
                <a:solidFill>
                  <a:schemeClr val="tx1"/>
                </a:solidFill>
                <a:effectLst/>
                <a:latin typeface="+mn-lt"/>
                <a:ea typeface="MS PGothic" pitchFamily="34" charset="-128"/>
                <a:cs typeface="ＭＳ Ｐゴシック" charset="0"/>
              </a:rPr>
              <a:t>Овој слајд покажува извадок од Упатството бр.</a:t>
            </a:r>
            <a:r>
              <a:rPr lang="ru-RU" sz="1200" b="0" i="0" kern="1200" baseline="0" dirty="0">
                <a:solidFill>
                  <a:schemeClr val="tx1"/>
                </a:solidFill>
                <a:effectLst/>
                <a:latin typeface="+mn-lt"/>
                <a:ea typeface="MS PGothic" pitchFamily="34" charset="-128"/>
                <a:cs typeface="ＭＳ Ｐゴシック" charset="0"/>
              </a:rPr>
              <a:t> 4 од </a:t>
            </a:r>
            <a:r>
              <a:rPr lang="ru-RU" sz="1200" b="0" i="0" kern="1200" dirty="0">
                <a:solidFill>
                  <a:schemeClr val="tx1"/>
                </a:solidFill>
                <a:effectLst/>
                <a:latin typeface="+mn-lt"/>
                <a:ea typeface="MS PGothic" pitchFamily="34" charset="-128"/>
                <a:cs typeface="ＭＳ Ｐゴシック" charset="0"/>
              </a:rPr>
              <a:t>T-CY, што покажува како криминалната употреба на „фишинг“ би спаѓала во рамките на член 7 од Конвенцијата од Будимпешта. Тоа нагласува колку „фишингот“ е најчестата претстава на</a:t>
            </a:r>
            <a:r>
              <a:rPr lang="ru-RU" sz="1200" b="0" i="0" kern="1200" baseline="0" dirty="0">
                <a:solidFill>
                  <a:schemeClr val="tx1"/>
                </a:solidFill>
                <a:effectLst/>
                <a:latin typeface="+mn-lt"/>
                <a:ea typeface="MS PGothic" pitchFamily="34" charset="-128"/>
                <a:cs typeface="ＭＳ Ｐゴシック" charset="0"/>
              </a:rPr>
              <a:t> фалсификување</a:t>
            </a:r>
            <a:r>
              <a:rPr lang="ru-RU" sz="1200" b="0" i="0" kern="1200" dirty="0">
                <a:solidFill>
                  <a:schemeClr val="tx1"/>
                </a:solidFill>
                <a:effectLst/>
                <a:latin typeface="+mn-lt"/>
                <a:ea typeface="MS PGothic" pitchFamily="34" charset="-128"/>
                <a:cs typeface="ＭＳ Ｐゴシック" charset="0"/>
              </a:rPr>
              <a:t> поврзано со компјутери и најчестата нелегална активност преку која се собираат чувствителни информации, како што се информации за идентитет. Бидејќи „фишингот“ може да вклучува внесување, менување, бришење или прикривање на компјутерски податоци, </a:t>
            </a:r>
            <a:r>
              <a:rPr lang="ru-RU" sz="1200" kern="1200" dirty="0">
                <a:solidFill>
                  <a:schemeClr val="tx1"/>
                </a:solidFill>
                <a:latin typeface="+mn-lt"/>
                <a:ea typeface="MS PGothic" pitchFamily="34" charset="-128"/>
                <a:cs typeface="ＭＳ Ｐゴシック" charset="0"/>
              </a:rPr>
              <a:t>со резултат дека се сметаат за неавтентични или се постапува по нив како да се </a:t>
            </a:r>
            <a:r>
              <a:rPr lang="ru-RU" sz="1200" b="0" i="0" kern="1200" dirty="0">
                <a:solidFill>
                  <a:schemeClr val="tx1"/>
                </a:solidFill>
                <a:effectLst/>
                <a:latin typeface="+mn-lt"/>
                <a:ea typeface="MS PGothic" pitchFamily="34" charset="-128"/>
                <a:cs typeface="ＭＳ Ｐゴシック" charset="0"/>
              </a:rPr>
              <a:t>автентични, „фишингот“ може да спаѓа во опсегот на член 7 од фалсификување</a:t>
            </a:r>
            <a:r>
              <a:rPr lang="ru-RU" sz="1200" b="0" i="0" kern="1200" baseline="0" dirty="0">
                <a:solidFill>
                  <a:schemeClr val="tx1"/>
                </a:solidFill>
                <a:effectLst/>
                <a:latin typeface="+mn-lt"/>
                <a:ea typeface="MS PGothic" pitchFamily="34" charset="-128"/>
                <a:cs typeface="ＭＳ Ｐゴシック" charset="0"/>
              </a:rPr>
              <a:t> </a:t>
            </a:r>
            <a:r>
              <a:rPr lang="ru-RU" sz="1200" b="0" i="0" kern="1200" dirty="0">
                <a:solidFill>
                  <a:schemeClr val="tx1"/>
                </a:solidFill>
                <a:effectLst/>
                <a:latin typeface="+mn-lt"/>
                <a:ea typeface="MS PGothic" pitchFamily="34" charset="-128"/>
                <a:cs typeface="ＭＳ Ｐゴシック" charset="0"/>
              </a:rPr>
              <a:t>поврзано со компјутери. </a:t>
            </a:r>
          </a:p>
          <a:p>
            <a:pPr rtl="0"/>
            <a:br>
              <a:rPr lang="ru-RU" sz="1200" b="0" i="0" kern="1200" dirty="0">
                <a:solidFill>
                  <a:schemeClr val="tx1"/>
                </a:solidFill>
                <a:effectLst/>
                <a:latin typeface="+mn-lt"/>
                <a:ea typeface="MS PGothic" pitchFamily="34" charset="-128"/>
                <a:cs typeface="ＭＳ Ｐゴシック" charset="0"/>
              </a:rPr>
            </a:br>
            <a:r>
              <a:rPr lang="ru-RU" sz="1200" b="0" i="0" kern="1200" dirty="0">
                <a:solidFill>
                  <a:schemeClr val="tx1"/>
                </a:solidFill>
                <a:effectLst/>
                <a:latin typeface="+mn-lt"/>
                <a:ea typeface="MS PGothic" pitchFamily="34" charset="-128"/>
                <a:cs typeface="ＭＳ Ｐゴシック" charset="0"/>
              </a:rPr>
              <a:t>Покрај член 7, „фишинот“ и кражбата на идентитет спаѓаат и во други одредби од Конвенцијата од Будимпешта. </a:t>
            </a:r>
            <a:endParaRPr lang="en-GB" sz="1200" kern="1200" dirty="0">
              <a:solidFill>
                <a:schemeClr val="tx1"/>
              </a:solidFill>
              <a:latin typeface="+mn-lt"/>
              <a:ea typeface="MS PGothic" pitchFamily="34" charset="-128"/>
              <a:cs typeface="ＭＳ Ｐゴシック" charset="0"/>
            </a:endParaRPr>
          </a:p>
        </p:txBody>
      </p:sp>
      <p:sp>
        <p:nvSpPr>
          <p:cNvPr id="4" name="Slide Number Placeholder 3"/>
          <p:cNvSpPr>
            <a:spLocks noGrp="1"/>
          </p:cNvSpPr>
          <p:nvPr>
            <p:ph type="sldNum" sz="quarter" idx="5"/>
          </p:nvPr>
        </p:nvSpPr>
        <p:spPr/>
        <p:txBody>
          <a:bodyPr/>
          <a:lstStyle/>
          <a:p>
            <a:fld id="{C517488A-2FD4-4187-AAA7-AE40009BFB6A}" type="slidenum">
              <a:rPr lang="en-US" altLang="en-US" smtClean="0"/>
              <a:pPr/>
              <a:t>65</a:t>
            </a:fld>
            <a:endParaRPr lang="en-US" altLang="en-US"/>
          </a:p>
        </p:txBody>
      </p:sp>
    </p:spTree>
    <p:extLst>
      <p:ext uri="{BB962C8B-B14F-4D97-AF65-F5344CB8AC3E}">
        <p14:creationId xmlns:p14="http://schemas.microsoft.com/office/powerpoint/2010/main" val="32186105"/>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ru-RU" sz="1200" b="0" i="0" kern="1200" dirty="0">
                <a:solidFill>
                  <a:schemeClr val="tx1"/>
                </a:solidFill>
                <a:effectLst/>
                <a:latin typeface="+mn-lt"/>
                <a:ea typeface="MS PGothic" pitchFamily="34" charset="-128"/>
                <a:cs typeface="ＭＳ Ｐゴシック" charset="0"/>
              </a:rPr>
              <a:t>Овој слајд покажува како постои општо недоразбирање дека Конвенцијата од Будимпешта не е применлива за протоколот за глас преку </a:t>
            </a:r>
            <a:r>
              <a:rPr lang="mk-MK" sz="1200" b="0" i="0" kern="1200" dirty="0">
                <a:solidFill>
                  <a:schemeClr val="tx1"/>
                </a:solidFill>
                <a:effectLst/>
                <a:latin typeface="+mn-lt"/>
                <a:ea typeface="MS PGothic" pitchFamily="34" charset="-128"/>
                <a:cs typeface="ＭＳ Ｐゴシック" charset="0"/>
              </a:rPr>
              <a:t>и</a:t>
            </a:r>
            <a:r>
              <a:rPr lang="ru-RU" sz="1200" b="0" i="0" kern="1200" dirty="0">
                <a:solidFill>
                  <a:schemeClr val="tx1"/>
                </a:solidFill>
                <a:effectLst/>
                <a:latin typeface="+mn-lt"/>
                <a:ea typeface="MS PGothic" pitchFamily="34" charset="-128"/>
                <a:cs typeface="ＭＳ Ｐゴシック" charset="0"/>
              </a:rPr>
              <a:t>нтернет протокол (VoIP). </a:t>
            </a:r>
          </a:p>
          <a:p>
            <a:pPr rtl="0"/>
            <a:br>
              <a:rPr lang="ru-RU" sz="1200" b="0" i="0" kern="1200" dirty="0">
                <a:solidFill>
                  <a:schemeClr val="tx1"/>
                </a:solidFill>
                <a:effectLst/>
                <a:latin typeface="+mn-lt"/>
                <a:ea typeface="MS PGothic" pitchFamily="34" charset="-128"/>
                <a:cs typeface="ＭＳ Ｐゴシック" charset="0"/>
              </a:rPr>
            </a:br>
            <a:r>
              <a:rPr lang="en-US" sz="1200" b="0" i="0" kern="1200" dirty="0">
                <a:solidFill>
                  <a:schemeClr val="tx1"/>
                </a:solidFill>
                <a:effectLst/>
                <a:latin typeface="+mn-lt"/>
                <a:ea typeface="MS PGothic" pitchFamily="34" charset="-128"/>
                <a:cs typeface="ＭＳ Ｐゴシック" charset="0"/>
              </a:rPr>
              <a:t>VoIP </a:t>
            </a:r>
            <a:r>
              <a:rPr lang="mk-MK" sz="1200" b="0" i="0" kern="1200" dirty="0">
                <a:solidFill>
                  <a:schemeClr val="tx1"/>
                </a:solidFill>
                <a:effectLst/>
                <a:latin typeface="+mn-lt"/>
                <a:ea typeface="MS PGothic" pitchFamily="34" charset="-128"/>
                <a:cs typeface="ＭＳ Ｐゴシック" charset="0"/>
              </a:rPr>
              <a:t>е особено важен со зголемената употреба на такви технологии како медиум за комуникација, особено преку платформи, како што се Скајп</a:t>
            </a:r>
            <a:r>
              <a:rPr lang="en-US" sz="1200" b="0" i="0" kern="1200" dirty="0">
                <a:solidFill>
                  <a:schemeClr val="tx1"/>
                </a:solidFill>
                <a:effectLst/>
                <a:latin typeface="+mn-lt"/>
                <a:ea typeface="MS PGothic" pitchFamily="34" charset="-128"/>
                <a:cs typeface="ＭＳ Ｐゴシック" charset="0"/>
              </a:rPr>
              <a:t>, </a:t>
            </a:r>
            <a:r>
              <a:rPr lang="mk-MK" sz="1200" b="0" i="0" kern="1200" dirty="0" err="1">
                <a:solidFill>
                  <a:schemeClr val="tx1"/>
                </a:solidFill>
                <a:effectLst/>
                <a:latin typeface="+mn-lt"/>
                <a:ea typeface="MS PGothic" pitchFamily="34" charset="-128"/>
                <a:cs typeface="ＭＳ Ｐゴシック" charset="0"/>
              </a:rPr>
              <a:t>Вибер</a:t>
            </a:r>
            <a:r>
              <a:rPr lang="en-US" sz="1200" b="0" i="0" kern="1200" dirty="0">
                <a:solidFill>
                  <a:schemeClr val="tx1"/>
                </a:solidFill>
                <a:effectLst/>
                <a:latin typeface="+mn-lt"/>
                <a:ea typeface="MS PGothic" pitchFamily="34" charset="-128"/>
                <a:cs typeface="ＭＳ Ｐゴシック" charset="0"/>
              </a:rPr>
              <a:t> </a:t>
            </a:r>
            <a:r>
              <a:rPr lang="mk-MK" sz="1200" b="0" i="0" kern="1200" dirty="0">
                <a:solidFill>
                  <a:schemeClr val="tx1"/>
                </a:solidFill>
                <a:effectLst/>
                <a:latin typeface="+mn-lt"/>
                <a:ea typeface="MS PGothic" pitchFamily="34" charset="-128"/>
                <a:cs typeface="ＭＳ Ｐゴシック" charset="0"/>
              </a:rPr>
              <a:t>и </a:t>
            </a:r>
            <a:r>
              <a:rPr lang="mk-MK" sz="1200" b="0" i="0" kern="1200" dirty="0" err="1">
                <a:solidFill>
                  <a:schemeClr val="tx1"/>
                </a:solidFill>
                <a:effectLst/>
                <a:latin typeface="+mn-lt"/>
                <a:ea typeface="MS PGothic" pitchFamily="34" charset="-128"/>
                <a:cs typeface="ＭＳ Ｐゴシック" charset="0"/>
              </a:rPr>
              <a:t>Ватсап</a:t>
            </a:r>
            <a:r>
              <a:rPr lang="en-US" sz="1200" b="0" i="0" kern="1200" dirty="0">
                <a:solidFill>
                  <a:schemeClr val="tx1"/>
                </a:solidFill>
                <a:effectLst/>
                <a:latin typeface="+mn-lt"/>
                <a:ea typeface="MS PGothic" pitchFamily="34" charset="-128"/>
                <a:cs typeface="ＭＳ Ｐゴシック" charset="0"/>
              </a:rPr>
              <a:t>, </a:t>
            </a:r>
            <a:r>
              <a:rPr lang="mk-MK" sz="1200" b="0" i="0" kern="1200" dirty="0" err="1">
                <a:solidFill>
                  <a:schemeClr val="tx1"/>
                </a:solidFill>
                <a:effectLst/>
                <a:latin typeface="+mn-lt"/>
                <a:ea typeface="MS PGothic" pitchFamily="34" charset="-128"/>
                <a:cs typeface="ＭＳ Ｐゴシック" charset="0"/>
              </a:rPr>
              <a:t>ВиЧет</a:t>
            </a:r>
            <a:r>
              <a:rPr lang="en-US" sz="1200" b="0" i="0" kern="1200" dirty="0">
                <a:solidFill>
                  <a:schemeClr val="tx1"/>
                </a:solidFill>
                <a:effectLst/>
                <a:latin typeface="+mn-lt"/>
                <a:ea typeface="MS PGothic" pitchFamily="34" charset="-128"/>
                <a:cs typeface="ＭＳ Ｐゴシック" charset="0"/>
              </a:rPr>
              <a:t>, </a:t>
            </a:r>
            <a:r>
              <a:rPr lang="mk-MK" sz="1200" b="0" i="0" kern="1200" dirty="0" err="1">
                <a:solidFill>
                  <a:schemeClr val="tx1"/>
                </a:solidFill>
                <a:effectLst/>
                <a:latin typeface="+mn-lt"/>
                <a:ea typeface="MS PGothic" pitchFamily="34" charset="-128"/>
                <a:cs typeface="ＭＳ Ｐゴシック" charset="0"/>
              </a:rPr>
              <a:t>Фејстајм</a:t>
            </a:r>
            <a:r>
              <a:rPr lang="en-US" sz="1200" b="0" i="0" kern="1200" dirty="0">
                <a:solidFill>
                  <a:schemeClr val="tx1"/>
                </a:solidFill>
                <a:effectLst/>
                <a:latin typeface="+mn-lt"/>
                <a:ea typeface="MS PGothic" pitchFamily="34" charset="-128"/>
                <a:cs typeface="ＭＳ Ｐゴシック" charset="0"/>
              </a:rPr>
              <a:t>, </a:t>
            </a:r>
            <a:r>
              <a:rPr lang="mk-MK" sz="1200" b="0" i="0" kern="1200" dirty="0" err="1">
                <a:solidFill>
                  <a:schemeClr val="tx1"/>
                </a:solidFill>
                <a:effectLst/>
                <a:latin typeface="+mn-lt"/>
                <a:ea typeface="MS PGothic" pitchFamily="34" charset="-128"/>
                <a:cs typeface="ＭＳ Ｐゴシック" charset="0"/>
              </a:rPr>
              <a:t>Гугј</a:t>
            </a:r>
            <a:r>
              <a:rPr lang="mk-MK" sz="1200" b="0" i="0" kern="1200" dirty="0">
                <a:solidFill>
                  <a:schemeClr val="tx1"/>
                </a:solidFill>
                <a:effectLst/>
                <a:latin typeface="+mn-lt"/>
                <a:ea typeface="MS PGothic" pitchFamily="34" charset="-128"/>
                <a:cs typeface="ＭＳ Ｐゴシック" charset="0"/>
              </a:rPr>
              <a:t> </a:t>
            </a:r>
            <a:r>
              <a:rPr lang="mk-MK" sz="1200" b="0" i="0" kern="1200" dirty="0" err="1">
                <a:solidFill>
                  <a:schemeClr val="tx1"/>
                </a:solidFill>
                <a:effectLst/>
                <a:latin typeface="+mn-lt"/>
                <a:ea typeface="MS PGothic" pitchFamily="34" charset="-128"/>
                <a:cs typeface="ＭＳ Ｐゴシック" charset="0"/>
              </a:rPr>
              <a:t>Војс</a:t>
            </a:r>
            <a:r>
              <a:rPr lang="en-US" sz="1200" b="0" i="0" kern="1200" dirty="0">
                <a:solidFill>
                  <a:schemeClr val="tx1"/>
                </a:solidFill>
                <a:effectLst/>
                <a:latin typeface="+mn-lt"/>
                <a:ea typeface="MS PGothic" pitchFamily="34" charset="-128"/>
                <a:cs typeface="ＭＳ Ｐゴシック" charset="0"/>
              </a:rPr>
              <a:t>, </a:t>
            </a:r>
            <a:r>
              <a:rPr lang="mk-MK" sz="1200" b="0" i="0" kern="1200" dirty="0">
                <a:solidFill>
                  <a:schemeClr val="tx1"/>
                </a:solidFill>
                <a:effectLst/>
                <a:latin typeface="+mn-lt"/>
                <a:ea typeface="MS PGothic" pitchFamily="34" charset="-128"/>
                <a:cs typeface="ＭＳ Ｐゴシック" charset="0"/>
              </a:rPr>
              <a:t>итн. </a:t>
            </a:r>
          </a:p>
          <a:p>
            <a:br>
              <a:rPr lang="mk-MK" sz="1200" b="0" i="0" kern="1200" dirty="0">
                <a:solidFill>
                  <a:schemeClr val="tx1"/>
                </a:solidFill>
                <a:effectLst/>
                <a:latin typeface="+mn-lt"/>
                <a:ea typeface="MS PGothic" pitchFamily="34" charset="-128"/>
                <a:cs typeface="ＭＳ Ｐゴシック" charset="0"/>
              </a:rPr>
            </a:br>
            <a:endParaRPr lang="en-GB" sz="1200" kern="1200" dirty="0">
              <a:solidFill>
                <a:schemeClr val="tx1"/>
              </a:solidFill>
              <a:latin typeface="+mn-lt"/>
              <a:ea typeface="MS PGothic" pitchFamily="34" charset="-128"/>
              <a:cs typeface="ＭＳ Ｐゴシック" charset="0"/>
            </a:endParaRPr>
          </a:p>
        </p:txBody>
      </p:sp>
      <p:sp>
        <p:nvSpPr>
          <p:cNvPr id="4" name="Slide Number Placeholder 3"/>
          <p:cNvSpPr>
            <a:spLocks noGrp="1"/>
          </p:cNvSpPr>
          <p:nvPr>
            <p:ph type="sldNum" sz="quarter" idx="5"/>
          </p:nvPr>
        </p:nvSpPr>
        <p:spPr/>
        <p:txBody>
          <a:bodyPr/>
          <a:lstStyle/>
          <a:p>
            <a:fld id="{C517488A-2FD4-4187-AAA7-AE40009BFB6A}" type="slidenum">
              <a:rPr lang="en-US" altLang="en-US" smtClean="0"/>
              <a:pPr/>
              <a:t>66</a:t>
            </a:fld>
            <a:endParaRPr lang="en-US" altLang="en-US"/>
          </a:p>
        </p:txBody>
      </p:sp>
    </p:spTree>
    <p:extLst>
      <p:ext uri="{BB962C8B-B14F-4D97-AF65-F5344CB8AC3E}">
        <p14:creationId xmlns:p14="http://schemas.microsoft.com/office/powerpoint/2010/main" val="1820826831"/>
      </p:ext>
    </p:extLst>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ru-RU" sz="1200" b="0" i="0" kern="1200" dirty="0">
                <a:solidFill>
                  <a:schemeClr val="tx1"/>
                </a:solidFill>
                <a:effectLst/>
                <a:latin typeface="+mn-lt"/>
                <a:ea typeface="MS PGothic" pitchFamily="34" charset="-128"/>
                <a:cs typeface="ＭＳ Ｐゴシック" charset="0"/>
              </a:rPr>
              <a:t>Овој слајд објаснува како одредбите од Конвенцијата од Будимпешта ќе важат подеднакво и за VoIP, бидејќи тие се неутрални на платформата. На пример, член 21 (пресретнување на содржински</a:t>
            </a:r>
            <a:r>
              <a:rPr lang="ru-RU" sz="1200" b="0" i="0" kern="1200" baseline="0" dirty="0">
                <a:solidFill>
                  <a:schemeClr val="tx1"/>
                </a:solidFill>
                <a:effectLst/>
                <a:latin typeface="+mn-lt"/>
                <a:ea typeface="MS PGothic" pitchFamily="34" charset="-128"/>
                <a:cs typeface="ＭＳ Ｐゴシック" charset="0"/>
              </a:rPr>
              <a:t> податоци</a:t>
            </a:r>
            <a:r>
              <a:rPr lang="ru-RU" sz="1200" b="0" i="0" kern="1200" dirty="0">
                <a:solidFill>
                  <a:schemeClr val="tx1"/>
                </a:solidFill>
                <a:effectLst/>
                <a:latin typeface="+mn-lt"/>
                <a:ea typeface="MS PGothic" pitchFamily="34" charset="-128"/>
                <a:cs typeface="ＭＳ Ｐゴシック" charset="0"/>
              </a:rPr>
              <a:t>) ќе овозможи пресретнување на која било форма на содржински податоци, вклучително и податоци што се пренесуваат преку VoIP услуги. </a:t>
            </a:r>
          </a:p>
          <a:p>
            <a:pPr rtl="0"/>
            <a:br>
              <a:rPr lang="ru-RU" sz="1200" b="0" i="0" kern="1200" dirty="0">
                <a:solidFill>
                  <a:schemeClr val="tx1"/>
                </a:solidFill>
                <a:effectLst/>
                <a:latin typeface="+mn-lt"/>
                <a:ea typeface="MS PGothic" pitchFamily="34" charset="-128"/>
                <a:cs typeface="ＭＳ Ｐゴシック" charset="0"/>
              </a:rPr>
            </a:br>
            <a:r>
              <a:rPr lang="ru-RU" sz="1200" b="0" i="0" kern="1200" dirty="0">
                <a:solidFill>
                  <a:schemeClr val="tx1"/>
                </a:solidFill>
                <a:effectLst/>
                <a:latin typeface="+mn-lt"/>
                <a:ea typeface="MS PGothic" pitchFamily="34" charset="-128"/>
                <a:cs typeface="ＭＳ Ｐゴシック" charset="0"/>
              </a:rPr>
              <a:t>Покрај тоа, дефиницијата за „давател на услуги“, која ги опфаќа сите субјекти кои им овозможуваат на корисниците можност за комуникација преку компјутерски систем, исто така, ги опфаќа давателите на услуги на VoIP. </a:t>
            </a:r>
          </a:p>
        </p:txBody>
      </p:sp>
      <p:sp>
        <p:nvSpPr>
          <p:cNvPr id="4" name="Slide Number Placeholder 3"/>
          <p:cNvSpPr>
            <a:spLocks noGrp="1"/>
          </p:cNvSpPr>
          <p:nvPr>
            <p:ph type="sldNum" sz="quarter" idx="5"/>
          </p:nvPr>
        </p:nvSpPr>
        <p:spPr/>
        <p:txBody>
          <a:bodyPr/>
          <a:lstStyle/>
          <a:p>
            <a:fld id="{C517488A-2FD4-4187-AAA7-AE40009BFB6A}" type="slidenum">
              <a:rPr lang="en-US" altLang="en-US" smtClean="0"/>
              <a:pPr/>
              <a:t>67</a:t>
            </a:fld>
            <a:endParaRPr lang="en-US" altLang="en-US"/>
          </a:p>
        </p:txBody>
      </p:sp>
    </p:spTree>
    <p:extLst>
      <p:ext uri="{BB962C8B-B14F-4D97-AF65-F5344CB8AC3E}">
        <p14:creationId xmlns:p14="http://schemas.microsoft.com/office/powerpoint/2010/main" val="1139093532"/>
      </p:ext>
    </p:extLst>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ru-RU" sz="1200" b="0" i="0" kern="1200" dirty="0">
                <a:solidFill>
                  <a:schemeClr val="tx1"/>
                </a:solidFill>
                <a:effectLst/>
                <a:latin typeface="+mn-lt"/>
                <a:ea typeface="MS PGothic" pitchFamily="34" charset="-128"/>
                <a:cs typeface="ＭＳ Ｐゴシック" charset="0"/>
              </a:rPr>
              <a:t>Слајдот обезбедува слика од статија</a:t>
            </a:r>
            <a:r>
              <a:rPr lang="ru-RU" sz="1200" b="0" i="0" kern="1200" baseline="0" dirty="0">
                <a:solidFill>
                  <a:schemeClr val="tx1"/>
                </a:solidFill>
                <a:effectLst/>
                <a:latin typeface="+mn-lt"/>
                <a:ea typeface="MS PGothic" pitchFamily="34" charset="-128"/>
                <a:cs typeface="ＭＳ Ｐゴシック" charset="0"/>
              </a:rPr>
              <a:t> </a:t>
            </a:r>
            <a:r>
              <a:rPr lang="ru-RU" sz="1200" b="0" i="0" kern="1200" dirty="0">
                <a:solidFill>
                  <a:schemeClr val="tx1"/>
                </a:solidFill>
                <a:effectLst/>
                <a:latin typeface="+mn-lt"/>
                <a:ea typeface="MS PGothic" pitchFamily="34" charset="-128"/>
                <a:cs typeface="ＭＳ Ｐゴシック" charset="0"/>
              </a:rPr>
              <a:t>во врска со одлуката на белгискиот суд во 2017 година - во која судот сметаше дека Скајп, како давател на VoIP, е давател на услуги од кој ќе се бара да ги почитува законските мерки за пресретнување. Обучувачот може да го искористи овој пример за да покаже како опсегот на Конвенцијата од Будимпешта е интерпретиран од некои судски надлежности за да се примени на технологиите што денес се сè почести. </a:t>
            </a:r>
          </a:p>
          <a:p>
            <a:endParaRPr lang="en-GB" sz="1200" kern="1200" dirty="0">
              <a:solidFill>
                <a:schemeClr val="tx1"/>
              </a:solidFill>
              <a:latin typeface="+mn-lt"/>
              <a:ea typeface="MS PGothic" pitchFamily="34" charset="-128"/>
              <a:cs typeface="ＭＳ Ｐゴシック" charset="0"/>
            </a:endParaRPr>
          </a:p>
          <a:p>
            <a:r>
              <a:rPr lang="mk-MK" sz="1200" kern="1200" dirty="0">
                <a:solidFill>
                  <a:schemeClr val="tx1"/>
                </a:solidFill>
                <a:latin typeface="+mn-lt"/>
                <a:ea typeface="MS PGothic" pitchFamily="34" charset="-128"/>
                <a:cs typeface="ＭＳ Ｐゴシック" charset="0"/>
              </a:rPr>
              <a:t>Повеќе информации за случајот</a:t>
            </a:r>
            <a:r>
              <a:rPr lang="en-GB" sz="1200" kern="1200" dirty="0">
                <a:solidFill>
                  <a:schemeClr val="tx1"/>
                </a:solidFill>
                <a:latin typeface="+mn-lt"/>
                <a:ea typeface="MS PGothic" pitchFamily="34" charset="-128"/>
                <a:cs typeface="ＭＳ Ｐゴシック" charset="0"/>
              </a:rPr>
              <a:t>: https://www.businessinsider.com/a-belgian-court-fined-microsofts-skype-36000-2017-11 </a:t>
            </a:r>
          </a:p>
        </p:txBody>
      </p:sp>
      <p:sp>
        <p:nvSpPr>
          <p:cNvPr id="4" name="Slide Number Placeholder 3"/>
          <p:cNvSpPr>
            <a:spLocks noGrp="1"/>
          </p:cNvSpPr>
          <p:nvPr>
            <p:ph type="sldNum" sz="quarter" idx="5"/>
          </p:nvPr>
        </p:nvSpPr>
        <p:spPr/>
        <p:txBody>
          <a:bodyPr/>
          <a:lstStyle/>
          <a:p>
            <a:fld id="{C517488A-2FD4-4187-AAA7-AE40009BFB6A}" type="slidenum">
              <a:rPr lang="en-US" altLang="en-US" smtClean="0"/>
              <a:pPr/>
              <a:t>68</a:t>
            </a:fld>
            <a:endParaRPr lang="en-US" altLang="en-US"/>
          </a:p>
        </p:txBody>
      </p:sp>
    </p:spTree>
    <p:extLst>
      <p:ext uri="{BB962C8B-B14F-4D97-AF65-F5344CB8AC3E}">
        <p14:creationId xmlns:p14="http://schemas.microsoft.com/office/powerpoint/2010/main" val="112796780"/>
      </p:ext>
    </p:extLst>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ru-RU" sz="1200" b="0" i="0" kern="1200" dirty="0">
                <a:solidFill>
                  <a:schemeClr val="tx1"/>
                </a:solidFill>
                <a:effectLst/>
                <a:latin typeface="+mn-lt"/>
                <a:ea typeface="MS PGothic" pitchFamily="34" charset="-128"/>
                <a:cs typeface="ＭＳ Ｐゴシック" charset="0"/>
              </a:rPr>
              <a:t>Овој слајд покажува дека постои општо недоразбирање дека Конвенцијата од Будимпешта не го криминализира сајбер-тероризмот. </a:t>
            </a:r>
            <a:endParaRPr lang="en-GB" sz="1200" kern="1200" dirty="0">
              <a:solidFill>
                <a:schemeClr val="tx1"/>
              </a:solidFill>
              <a:latin typeface="+mn-lt"/>
              <a:ea typeface="MS PGothic" pitchFamily="34" charset="-128"/>
              <a:cs typeface="ＭＳ Ｐゴシック" charset="0"/>
            </a:endParaRPr>
          </a:p>
        </p:txBody>
      </p:sp>
      <p:sp>
        <p:nvSpPr>
          <p:cNvPr id="4" name="Slide Number Placeholder 3"/>
          <p:cNvSpPr>
            <a:spLocks noGrp="1"/>
          </p:cNvSpPr>
          <p:nvPr>
            <p:ph type="sldNum" sz="quarter" idx="5"/>
          </p:nvPr>
        </p:nvSpPr>
        <p:spPr/>
        <p:txBody>
          <a:bodyPr/>
          <a:lstStyle/>
          <a:p>
            <a:fld id="{C517488A-2FD4-4187-AAA7-AE40009BFB6A}" type="slidenum">
              <a:rPr lang="en-US" altLang="en-US" smtClean="0"/>
              <a:pPr/>
              <a:t>69</a:t>
            </a:fld>
            <a:endParaRPr lang="en-US" altLang="en-US"/>
          </a:p>
        </p:txBody>
      </p:sp>
    </p:spTree>
    <p:extLst>
      <p:ext uri="{BB962C8B-B14F-4D97-AF65-F5344CB8AC3E}">
        <p14:creationId xmlns:p14="http://schemas.microsoft.com/office/powerpoint/2010/main" val="272656102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ru-RU" sz="1200" b="0" i="0" kern="1200" dirty="0">
                <a:solidFill>
                  <a:schemeClr val="tx1"/>
                </a:solidFill>
                <a:effectLst/>
                <a:latin typeface="+mn-lt"/>
                <a:ea typeface="ＭＳ Ｐゴシック" pitchFamily="-65" charset="-128"/>
                <a:cs typeface="ＭＳ Ｐゴシック" pitchFamily="-65" charset="-128"/>
              </a:rPr>
              <a:t>Овој слајд ги покажува трите столба на Конвенцијата од Будимпешта - имено материјалното право, процесно право и меѓународната соработка. Обележаниот столб ги наведува различните однесувања што се криминализирани според Конвенцијата од Будимпешта. </a:t>
            </a:r>
            <a:r>
              <a:rPr lang="ru-RU" sz="1200" b="0" i="0" kern="1200" dirty="0">
                <a:solidFill>
                  <a:schemeClr val="tx1"/>
                </a:solidFill>
                <a:effectLst/>
                <a:latin typeface="+mn-lt"/>
                <a:ea typeface="MS PGothic" pitchFamily="34" charset="-128"/>
                <a:cs typeface="ＭＳ Ｐゴシック" charset="0"/>
              </a:rPr>
              <a:t>Обучувачот можеби ќе посака да го помине списокот на криминализирано однесување: </a:t>
            </a:r>
          </a:p>
          <a:p>
            <a:pPr marL="228600" marR="0" lvl="0" indent="-228600" algn="l" defTabSz="457200" rtl="0" eaLnBrk="0" fontAlgn="base" latinLnBrk="0" hangingPunct="0">
              <a:lnSpc>
                <a:spcPct val="100000"/>
              </a:lnSpc>
              <a:spcBef>
                <a:spcPct val="30000"/>
              </a:spcBef>
              <a:spcAft>
                <a:spcPct val="0"/>
              </a:spcAft>
              <a:buClrTx/>
              <a:buSzTx/>
              <a:buFontTx/>
              <a:buAutoNum type="arabicPeriod"/>
              <a:tabLst/>
              <a:defRPr/>
            </a:pPr>
            <a:r>
              <a:rPr lang="mk-MK" sz="1200" kern="1200" dirty="0">
                <a:solidFill>
                  <a:schemeClr val="tx1"/>
                </a:solidFill>
                <a:latin typeface="+mn-lt"/>
                <a:ea typeface="MS PGothic" pitchFamily="34" charset="-128"/>
                <a:cs typeface="ＭＳ Ｐゴシック" charset="0"/>
              </a:rPr>
              <a:t>Нелегален пристап </a:t>
            </a:r>
            <a:r>
              <a:rPr lang="en-GB" sz="1200" kern="1200" dirty="0">
                <a:solidFill>
                  <a:schemeClr val="tx1"/>
                </a:solidFill>
                <a:latin typeface="+mn-lt"/>
                <a:ea typeface="MS PGothic" pitchFamily="34" charset="-128"/>
                <a:cs typeface="ＭＳ Ｐゴシック" charset="0"/>
              </a:rPr>
              <a:t>(</a:t>
            </a:r>
            <a:r>
              <a:rPr lang="mk-MK" sz="1200" kern="1200" dirty="0">
                <a:solidFill>
                  <a:schemeClr val="tx1"/>
                </a:solidFill>
                <a:latin typeface="+mn-lt"/>
                <a:ea typeface="MS PGothic" pitchFamily="34" charset="-128"/>
                <a:cs typeface="ＭＳ Ｐゴシック" charset="0"/>
              </a:rPr>
              <a:t>член</a:t>
            </a:r>
            <a:r>
              <a:rPr lang="en-GB" sz="1200" kern="1200" dirty="0">
                <a:solidFill>
                  <a:schemeClr val="tx1"/>
                </a:solidFill>
                <a:latin typeface="+mn-lt"/>
                <a:ea typeface="MS PGothic" pitchFamily="34" charset="-128"/>
                <a:cs typeface="ＭＳ Ｐゴシック" charset="0"/>
              </a:rPr>
              <a:t> 2)</a:t>
            </a:r>
          </a:p>
          <a:p>
            <a:pPr marL="228600" marR="0" lvl="0" indent="-228600" algn="l" defTabSz="457200" rtl="0" eaLnBrk="0" fontAlgn="base" latinLnBrk="0" hangingPunct="0">
              <a:lnSpc>
                <a:spcPct val="100000"/>
              </a:lnSpc>
              <a:spcBef>
                <a:spcPct val="30000"/>
              </a:spcBef>
              <a:spcAft>
                <a:spcPct val="0"/>
              </a:spcAft>
              <a:buClrTx/>
              <a:buSzTx/>
              <a:buFontTx/>
              <a:buAutoNum type="arabicPeriod"/>
              <a:tabLst/>
              <a:defRPr/>
            </a:pPr>
            <a:r>
              <a:rPr lang="mk-MK" sz="1200" kern="1200" dirty="0">
                <a:solidFill>
                  <a:schemeClr val="tx1"/>
                </a:solidFill>
                <a:latin typeface="+mn-lt"/>
                <a:ea typeface="MS PGothic" pitchFamily="34" charset="-128"/>
                <a:cs typeface="ＭＳ Ｐゴシック" charset="0"/>
              </a:rPr>
              <a:t>Нелегално пресретнување </a:t>
            </a:r>
            <a:r>
              <a:rPr lang="en-GB" sz="1200" kern="1200" dirty="0">
                <a:solidFill>
                  <a:schemeClr val="tx1"/>
                </a:solidFill>
                <a:latin typeface="+mn-lt"/>
                <a:ea typeface="MS PGothic" pitchFamily="34" charset="-128"/>
                <a:cs typeface="ＭＳ Ｐゴシック" charset="0"/>
              </a:rPr>
              <a:t>(</a:t>
            </a:r>
            <a:r>
              <a:rPr lang="mk-MK" sz="1200" kern="1200" dirty="0">
                <a:solidFill>
                  <a:schemeClr val="tx1"/>
                </a:solidFill>
                <a:latin typeface="+mn-lt"/>
                <a:ea typeface="MS PGothic" pitchFamily="34" charset="-128"/>
                <a:cs typeface="ＭＳ Ｐゴシック" charset="0"/>
              </a:rPr>
              <a:t>член</a:t>
            </a:r>
            <a:r>
              <a:rPr lang="en-GB" sz="1200" kern="1200" dirty="0">
                <a:solidFill>
                  <a:schemeClr val="tx1"/>
                </a:solidFill>
                <a:latin typeface="+mn-lt"/>
                <a:ea typeface="MS PGothic" pitchFamily="34" charset="-128"/>
                <a:cs typeface="ＭＳ Ｐゴシック" charset="0"/>
              </a:rPr>
              <a:t> 3)</a:t>
            </a:r>
          </a:p>
          <a:p>
            <a:pPr marL="228600" marR="0" lvl="0" indent="-228600" algn="l" defTabSz="457200" rtl="0" eaLnBrk="0" fontAlgn="base" latinLnBrk="0" hangingPunct="0">
              <a:lnSpc>
                <a:spcPct val="100000"/>
              </a:lnSpc>
              <a:spcBef>
                <a:spcPct val="30000"/>
              </a:spcBef>
              <a:spcAft>
                <a:spcPct val="0"/>
              </a:spcAft>
              <a:buClrTx/>
              <a:buSzTx/>
              <a:buFontTx/>
              <a:buAutoNum type="arabicPeriod"/>
              <a:tabLst/>
              <a:defRPr/>
            </a:pPr>
            <a:r>
              <a:rPr lang="mk-MK" sz="1200" kern="1200" dirty="0">
                <a:solidFill>
                  <a:schemeClr val="tx1"/>
                </a:solidFill>
                <a:latin typeface="+mn-lt"/>
                <a:ea typeface="MS PGothic" pitchFamily="34" charset="-128"/>
                <a:cs typeface="ＭＳ Ｐゴシック" charset="0"/>
              </a:rPr>
              <a:t>Попречување на податоци </a:t>
            </a:r>
            <a:r>
              <a:rPr lang="en-GB" sz="1200" kern="1200" dirty="0">
                <a:solidFill>
                  <a:schemeClr val="tx1"/>
                </a:solidFill>
                <a:latin typeface="+mn-lt"/>
                <a:ea typeface="MS PGothic" pitchFamily="34" charset="-128"/>
                <a:cs typeface="ＭＳ Ｐゴシック" charset="0"/>
              </a:rPr>
              <a:t>(</a:t>
            </a:r>
            <a:r>
              <a:rPr lang="mk-MK" sz="1200" kern="1200" dirty="0">
                <a:solidFill>
                  <a:schemeClr val="tx1"/>
                </a:solidFill>
                <a:latin typeface="+mn-lt"/>
                <a:ea typeface="MS PGothic" pitchFamily="34" charset="-128"/>
                <a:cs typeface="ＭＳ Ｐゴシック" charset="0"/>
              </a:rPr>
              <a:t>член</a:t>
            </a:r>
            <a:r>
              <a:rPr lang="en-GB" sz="1200" kern="1200" dirty="0">
                <a:solidFill>
                  <a:schemeClr val="tx1"/>
                </a:solidFill>
                <a:latin typeface="+mn-lt"/>
                <a:ea typeface="MS PGothic" pitchFamily="34" charset="-128"/>
                <a:cs typeface="ＭＳ Ｐゴシック" charset="0"/>
              </a:rPr>
              <a:t> 4)</a:t>
            </a:r>
          </a:p>
          <a:p>
            <a:pPr marL="228600" marR="0" lvl="0" indent="-228600" algn="l" defTabSz="457200" rtl="0" eaLnBrk="0" fontAlgn="base" latinLnBrk="0" hangingPunct="0">
              <a:lnSpc>
                <a:spcPct val="100000"/>
              </a:lnSpc>
              <a:spcBef>
                <a:spcPct val="30000"/>
              </a:spcBef>
              <a:spcAft>
                <a:spcPct val="0"/>
              </a:spcAft>
              <a:buClrTx/>
              <a:buSzTx/>
              <a:buFontTx/>
              <a:buAutoNum type="arabicPeriod"/>
              <a:tabLst/>
              <a:defRPr/>
            </a:pPr>
            <a:r>
              <a:rPr lang="mk-MK" sz="1200" kern="1200" dirty="0">
                <a:solidFill>
                  <a:schemeClr val="tx1"/>
                </a:solidFill>
                <a:latin typeface="+mn-lt"/>
                <a:ea typeface="MS PGothic" pitchFamily="34" charset="-128"/>
                <a:cs typeface="ＭＳ Ｐゴシック" charset="0"/>
              </a:rPr>
              <a:t>Попречување на системи </a:t>
            </a:r>
            <a:r>
              <a:rPr lang="en-GB" sz="1200" kern="1200" dirty="0">
                <a:solidFill>
                  <a:schemeClr val="tx1"/>
                </a:solidFill>
                <a:latin typeface="+mn-lt"/>
                <a:ea typeface="MS PGothic" pitchFamily="34" charset="-128"/>
                <a:cs typeface="ＭＳ Ｐゴシック" charset="0"/>
              </a:rPr>
              <a:t>(</a:t>
            </a:r>
            <a:r>
              <a:rPr lang="mk-MK" sz="1200" kern="1200" dirty="0">
                <a:solidFill>
                  <a:schemeClr val="tx1"/>
                </a:solidFill>
                <a:latin typeface="+mn-lt"/>
                <a:ea typeface="MS PGothic" pitchFamily="34" charset="-128"/>
                <a:cs typeface="ＭＳ Ｐゴシック" charset="0"/>
              </a:rPr>
              <a:t>член</a:t>
            </a:r>
            <a:r>
              <a:rPr lang="en-GB" sz="1200" kern="1200" dirty="0">
                <a:solidFill>
                  <a:schemeClr val="tx1"/>
                </a:solidFill>
                <a:latin typeface="+mn-lt"/>
                <a:ea typeface="MS PGothic" pitchFamily="34" charset="-128"/>
                <a:cs typeface="ＭＳ Ｐゴシック" charset="0"/>
              </a:rPr>
              <a:t> 5)</a:t>
            </a:r>
          </a:p>
          <a:p>
            <a:pPr marL="228600" marR="0" lvl="0" indent="-228600" algn="l" defTabSz="457200" rtl="0" eaLnBrk="0" fontAlgn="base" latinLnBrk="0" hangingPunct="0">
              <a:lnSpc>
                <a:spcPct val="100000"/>
              </a:lnSpc>
              <a:spcBef>
                <a:spcPct val="30000"/>
              </a:spcBef>
              <a:spcAft>
                <a:spcPct val="0"/>
              </a:spcAft>
              <a:buClrTx/>
              <a:buSzTx/>
              <a:buFontTx/>
              <a:buAutoNum type="arabicPeriod"/>
              <a:tabLst/>
              <a:defRPr/>
            </a:pPr>
            <a:r>
              <a:rPr lang="mk-MK" sz="1200" kern="1200" dirty="0">
                <a:solidFill>
                  <a:schemeClr val="tx1"/>
                </a:solidFill>
                <a:latin typeface="+mn-lt"/>
                <a:ea typeface="MS PGothic" pitchFamily="34" charset="-128"/>
                <a:cs typeface="ＭＳ Ｐゴシック" charset="0"/>
              </a:rPr>
              <a:t>Злоупотреба на уреди </a:t>
            </a:r>
            <a:r>
              <a:rPr lang="en-GB" sz="1200" kern="1200" dirty="0">
                <a:solidFill>
                  <a:schemeClr val="tx1"/>
                </a:solidFill>
                <a:latin typeface="+mn-lt"/>
                <a:ea typeface="MS PGothic" pitchFamily="34" charset="-128"/>
                <a:cs typeface="ＭＳ Ｐゴシック" charset="0"/>
              </a:rPr>
              <a:t>(</a:t>
            </a:r>
            <a:r>
              <a:rPr lang="mk-MK" sz="1200" kern="1200" dirty="0">
                <a:solidFill>
                  <a:schemeClr val="tx1"/>
                </a:solidFill>
                <a:latin typeface="+mn-lt"/>
                <a:ea typeface="MS PGothic" pitchFamily="34" charset="-128"/>
                <a:cs typeface="ＭＳ Ｐゴシック" charset="0"/>
              </a:rPr>
              <a:t>член</a:t>
            </a:r>
            <a:r>
              <a:rPr lang="en-GB" sz="1200" kern="1200" dirty="0">
                <a:solidFill>
                  <a:schemeClr val="tx1"/>
                </a:solidFill>
                <a:latin typeface="+mn-lt"/>
                <a:ea typeface="MS PGothic" pitchFamily="34" charset="-128"/>
                <a:cs typeface="ＭＳ Ｐゴシック" charset="0"/>
              </a:rPr>
              <a:t> 6)</a:t>
            </a:r>
          </a:p>
          <a:p>
            <a:pPr marL="228600" marR="0" lvl="0" indent="-228600" algn="l" defTabSz="457200" rtl="0" eaLnBrk="0" fontAlgn="base" latinLnBrk="0" hangingPunct="0">
              <a:lnSpc>
                <a:spcPct val="100000"/>
              </a:lnSpc>
              <a:spcBef>
                <a:spcPct val="30000"/>
              </a:spcBef>
              <a:spcAft>
                <a:spcPct val="0"/>
              </a:spcAft>
              <a:buClrTx/>
              <a:buSzTx/>
              <a:buFontTx/>
              <a:buAutoNum type="arabicPeriod"/>
              <a:tabLst/>
              <a:defRPr/>
            </a:pPr>
            <a:r>
              <a:rPr lang="mk-MK" sz="1200" kern="1200" dirty="0">
                <a:solidFill>
                  <a:schemeClr val="tx1"/>
                </a:solidFill>
                <a:latin typeface="+mn-lt"/>
                <a:ea typeface="MS PGothic" pitchFamily="34" charset="-128"/>
                <a:cs typeface="ＭＳ Ｐゴシック" charset="0"/>
              </a:rPr>
              <a:t>Фалсификување поврзано со компјутери </a:t>
            </a:r>
            <a:r>
              <a:rPr lang="en-GB" sz="1200" kern="1200" dirty="0">
                <a:solidFill>
                  <a:schemeClr val="tx1"/>
                </a:solidFill>
                <a:latin typeface="+mn-lt"/>
                <a:ea typeface="MS PGothic" pitchFamily="34" charset="-128"/>
                <a:cs typeface="ＭＳ Ｐゴシック" charset="0"/>
              </a:rPr>
              <a:t>(</a:t>
            </a:r>
            <a:r>
              <a:rPr lang="mk-MK" sz="1200" kern="1200" dirty="0">
                <a:solidFill>
                  <a:schemeClr val="tx1"/>
                </a:solidFill>
                <a:latin typeface="+mn-lt"/>
                <a:ea typeface="MS PGothic" pitchFamily="34" charset="-128"/>
                <a:cs typeface="ＭＳ Ｐゴシック" charset="0"/>
              </a:rPr>
              <a:t>член</a:t>
            </a:r>
            <a:r>
              <a:rPr lang="en-GB" sz="1200" kern="1200" dirty="0">
                <a:solidFill>
                  <a:schemeClr val="tx1"/>
                </a:solidFill>
                <a:latin typeface="+mn-lt"/>
                <a:ea typeface="MS PGothic" pitchFamily="34" charset="-128"/>
                <a:cs typeface="ＭＳ Ｐゴシック" charset="0"/>
              </a:rPr>
              <a:t> 7)</a:t>
            </a:r>
          </a:p>
          <a:p>
            <a:pPr marL="228600" marR="0" lvl="0" indent="-228600" algn="l" defTabSz="457200" rtl="0" eaLnBrk="0" fontAlgn="base" latinLnBrk="0" hangingPunct="0">
              <a:lnSpc>
                <a:spcPct val="100000"/>
              </a:lnSpc>
              <a:spcBef>
                <a:spcPct val="30000"/>
              </a:spcBef>
              <a:spcAft>
                <a:spcPct val="0"/>
              </a:spcAft>
              <a:buClrTx/>
              <a:buSzTx/>
              <a:buFontTx/>
              <a:buAutoNum type="arabicPeriod"/>
              <a:tabLst/>
              <a:defRPr/>
            </a:pPr>
            <a:r>
              <a:rPr lang="mk-MK" sz="1200" kern="1200" dirty="0">
                <a:solidFill>
                  <a:schemeClr val="tx1"/>
                </a:solidFill>
                <a:latin typeface="+mn-lt"/>
                <a:ea typeface="MS PGothic" pitchFamily="34" charset="-128"/>
                <a:cs typeface="ＭＳ Ｐゴシック" charset="0"/>
              </a:rPr>
              <a:t>Измама поврзана</a:t>
            </a:r>
            <a:r>
              <a:rPr lang="mk-MK" sz="1200" kern="1200" baseline="0" dirty="0">
                <a:solidFill>
                  <a:schemeClr val="tx1"/>
                </a:solidFill>
                <a:latin typeface="+mn-lt"/>
                <a:ea typeface="MS PGothic" pitchFamily="34" charset="-128"/>
                <a:cs typeface="ＭＳ Ｐゴシック" charset="0"/>
              </a:rPr>
              <a:t> со компјутери </a:t>
            </a:r>
            <a:r>
              <a:rPr lang="en-GB" sz="1200" kern="1200" dirty="0">
                <a:solidFill>
                  <a:schemeClr val="tx1"/>
                </a:solidFill>
                <a:latin typeface="+mn-lt"/>
                <a:ea typeface="MS PGothic" pitchFamily="34" charset="-128"/>
                <a:cs typeface="ＭＳ Ｐゴシック" charset="0"/>
              </a:rPr>
              <a:t>(</a:t>
            </a:r>
            <a:r>
              <a:rPr lang="mk-MK" sz="1200" kern="1200" dirty="0">
                <a:solidFill>
                  <a:schemeClr val="tx1"/>
                </a:solidFill>
                <a:latin typeface="+mn-lt"/>
                <a:ea typeface="MS PGothic" pitchFamily="34" charset="-128"/>
                <a:cs typeface="ＭＳ Ｐゴシック" charset="0"/>
              </a:rPr>
              <a:t>член</a:t>
            </a:r>
            <a:r>
              <a:rPr lang="en-GB" sz="1200" kern="1200" dirty="0">
                <a:solidFill>
                  <a:schemeClr val="tx1"/>
                </a:solidFill>
                <a:latin typeface="+mn-lt"/>
                <a:ea typeface="MS PGothic" pitchFamily="34" charset="-128"/>
                <a:cs typeface="ＭＳ Ｐゴシック" charset="0"/>
              </a:rPr>
              <a:t> 8)</a:t>
            </a:r>
          </a:p>
          <a:p>
            <a:pPr marL="228600" marR="0" lvl="0" indent="-228600" algn="l" defTabSz="457200" rtl="0" eaLnBrk="0" fontAlgn="base" latinLnBrk="0" hangingPunct="0">
              <a:lnSpc>
                <a:spcPct val="100000"/>
              </a:lnSpc>
              <a:spcBef>
                <a:spcPct val="30000"/>
              </a:spcBef>
              <a:spcAft>
                <a:spcPct val="0"/>
              </a:spcAft>
              <a:buClrTx/>
              <a:buSzTx/>
              <a:buFontTx/>
              <a:buAutoNum type="arabicPeriod"/>
              <a:tabLst/>
              <a:defRPr/>
            </a:pPr>
            <a:r>
              <a:rPr lang="mk-MK" sz="1200" kern="1200" dirty="0">
                <a:solidFill>
                  <a:schemeClr val="tx1"/>
                </a:solidFill>
                <a:latin typeface="+mn-lt"/>
                <a:ea typeface="MS PGothic" pitchFamily="34" charset="-128"/>
                <a:cs typeface="ＭＳ Ｐゴシック" charset="0"/>
              </a:rPr>
              <a:t>Детска порнографија </a:t>
            </a:r>
            <a:r>
              <a:rPr lang="en-GB" sz="1200" kern="1200" dirty="0">
                <a:solidFill>
                  <a:schemeClr val="tx1"/>
                </a:solidFill>
                <a:latin typeface="+mn-lt"/>
                <a:ea typeface="MS PGothic" pitchFamily="34" charset="-128"/>
                <a:cs typeface="ＭＳ Ｐゴシック" charset="0"/>
              </a:rPr>
              <a:t>(</a:t>
            </a:r>
            <a:r>
              <a:rPr lang="mk-MK" sz="1200" kern="1200" dirty="0">
                <a:solidFill>
                  <a:schemeClr val="tx1"/>
                </a:solidFill>
                <a:latin typeface="+mn-lt"/>
                <a:ea typeface="MS PGothic" pitchFamily="34" charset="-128"/>
                <a:cs typeface="ＭＳ Ｐゴシック" charset="0"/>
              </a:rPr>
              <a:t>член</a:t>
            </a:r>
            <a:r>
              <a:rPr lang="en-GB" sz="1200" kern="1200" dirty="0">
                <a:solidFill>
                  <a:schemeClr val="tx1"/>
                </a:solidFill>
                <a:latin typeface="+mn-lt"/>
                <a:ea typeface="MS PGothic" pitchFamily="34" charset="-128"/>
                <a:cs typeface="ＭＳ Ｐゴシック" charset="0"/>
              </a:rPr>
              <a:t> 9)</a:t>
            </a:r>
          </a:p>
          <a:p>
            <a:pPr marL="228600" marR="0" lvl="0" indent="-228600" algn="l" defTabSz="457200" rtl="0" eaLnBrk="0" fontAlgn="base" latinLnBrk="0" hangingPunct="0">
              <a:lnSpc>
                <a:spcPct val="100000"/>
              </a:lnSpc>
              <a:spcBef>
                <a:spcPct val="30000"/>
              </a:spcBef>
              <a:spcAft>
                <a:spcPct val="0"/>
              </a:spcAft>
              <a:buClrTx/>
              <a:buSzTx/>
              <a:buFontTx/>
              <a:buAutoNum type="arabicPeriod"/>
              <a:tabLst/>
              <a:defRPr/>
            </a:pPr>
            <a:r>
              <a:rPr lang="mk-MK" sz="1200" kern="1200" dirty="0">
                <a:solidFill>
                  <a:schemeClr val="tx1"/>
                </a:solidFill>
                <a:latin typeface="+mn-lt"/>
                <a:ea typeface="MS PGothic" pitchFamily="34" charset="-128"/>
                <a:cs typeface="ＭＳ Ｐゴシック" charset="0"/>
              </a:rPr>
              <a:t>Повреда на авторско право </a:t>
            </a:r>
            <a:r>
              <a:rPr lang="en-GB" sz="1200" kern="1200" dirty="0">
                <a:solidFill>
                  <a:schemeClr val="tx1"/>
                </a:solidFill>
                <a:latin typeface="+mn-lt"/>
                <a:ea typeface="MS PGothic" pitchFamily="34" charset="-128"/>
                <a:cs typeface="ＭＳ Ｐゴシック" charset="0"/>
              </a:rPr>
              <a:t>(</a:t>
            </a:r>
            <a:r>
              <a:rPr lang="mk-MK" sz="1200" kern="1200" dirty="0">
                <a:solidFill>
                  <a:schemeClr val="tx1"/>
                </a:solidFill>
                <a:latin typeface="+mn-lt"/>
                <a:ea typeface="MS PGothic" pitchFamily="34" charset="-128"/>
                <a:cs typeface="ＭＳ Ｐゴシック" charset="0"/>
              </a:rPr>
              <a:t>член</a:t>
            </a:r>
            <a:r>
              <a:rPr lang="en-GB" sz="1200" kern="1200" dirty="0">
                <a:solidFill>
                  <a:schemeClr val="tx1"/>
                </a:solidFill>
                <a:latin typeface="+mn-lt"/>
                <a:ea typeface="MS PGothic" pitchFamily="34" charset="-128"/>
                <a:cs typeface="ＭＳ Ｐゴシック" charset="0"/>
              </a:rPr>
              <a:t> 10)</a:t>
            </a:r>
          </a:p>
          <a:p>
            <a:pPr marL="228600" marR="0" lvl="0" indent="-228600" algn="l" defTabSz="457200" rtl="0" eaLnBrk="0" fontAlgn="base" latinLnBrk="0" hangingPunct="0">
              <a:lnSpc>
                <a:spcPct val="100000"/>
              </a:lnSpc>
              <a:spcBef>
                <a:spcPct val="30000"/>
              </a:spcBef>
              <a:spcAft>
                <a:spcPct val="0"/>
              </a:spcAft>
              <a:buClrTx/>
              <a:buSzTx/>
              <a:buFontTx/>
              <a:buAutoNum type="arabicPeriod"/>
              <a:tabLst/>
              <a:defRPr/>
            </a:pPr>
            <a:r>
              <a:rPr lang="mk-MK" sz="1200" kern="1200" dirty="0">
                <a:solidFill>
                  <a:schemeClr val="tx1"/>
                </a:solidFill>
                <a:latin typeface="+mn-lt"/>
                <a:ea typeface="MS PGothic" pitchFamily="34" charset="-128"/>
                <a:cs typeface="ＭＳ Ｐゴシック" charset="0"/>
              </a:rPr>
              <a:t>Обид</a:t>
            </a:r>
            <a:r>
              <a:rPr lang="en-GB" sz="1200" kern="1200" dirty="0">
                <a:solidFill>
                  <a:schemeClr val="tx1"/>
                </a:solidFill>
                <a:latin typeface="+mn-lt"/>
                <a:ea typeface="MS PGothic" pitchFamily="34" charset="-128"/>
                <a:cs typeface="ＭＳ Ｐゴシック" charset="0"/>
              </a:rPr>
              <a:t>, </a:t>
            </a:r>
            <a:r>
              <a:rPr lang="mk-MK" sz="1200" kern="1200" dirty="0">
                <a:solidFill>
                  <a:schemeClr val="tx1"/>
                </a:solidFill>
                <a:latin typeface="+mn-lt"/>
                <a:ea typeface="MS PGothic" pitchFamily="34" charset="-128"/>
                <a:cs typeface="ＭＳ Ｐゴシック" charset="0"/>
              </a:rPr>
              <a:t>помагање во извршување кривично</a:t>
            </a:r>
            <a:r>
              <a:rPr lang="mk-MK" sz="1200" kern="1200" baseline="0" dirty="0">
                <a:solidFill>
                  <a:schemeClr val="tx1"/>
                </a:solidFill>
                <a:latin typeface="+mn-lt"/>
                <a:ea typeface="MS PGothic" pitchFamily="34" charset="-128"/>
                <a:cs typeface="ＭＳ Ｐゴシック" charset="0"/>
              </a:rPr>
              <a:t> дело </a:t>
            </a:r>
            <a:r>
              <a:rPr lang="en-GB" sz="1200" kern="1200" dirty="0">
                <a:solidFill>
                  <a:schemeClr val="tx1"/>
                </a:solidFill>
                <a:latin typeface="+mn-lt"/>
                <a:ea typeface="MS PGothic" pitchFamily="34" charset="-128"/>
                <a:cs typeface="ＭＳ Ｐゴシック" charset="0"/>
              </a:rPr>
              <a:t>(</a:t>
            </a:r>
            <a:r>
              <a:rPr lang="mk-MK" sz="1200" kern="1200" dirty="0">
                <a:solidFill>
                  <a:schemeClr val="tx1"/>
                </a:solidFill>
                <a:latin typeface="+mn-lt"/>
                <a:ea typeface="MS PGothic" pitchFamily="34" charset="-128"/>
                <a:cs typeface="ＭＳ Ｐゴシック" charset="0"/>
              </a:rPr>
              <a:t>член</a:t>
            </a:r>
            <a:r>
              <a:rPr lang="en-GB" sz="1200" kern="1200" dirty="0">
                <a:solidFill>
                  <a:schemeClr val="tx1"/>
                </a:solidFill>
                <a:latin typeface="+mn-lt"/>
                <a:ea typeface="MS PGothic" pitchFamily="34" charset="-128"/>
                <a:cs typeface="ＭＳ Ｐゴシック" charset="0"/>
              </a:rPr>
              <a:t> 11)</a:t>
            </a:r>
          </a:p>
          <a:p>
            <a:pPr marL="228600" marR="0" lvl="0" indent="-228600" algn="l" defTabSz="457200" rtl="0" eaLnBrk="0" fontAlgn="base" latinLnBrk="0" hangingPunct="0">
              <a:lnSpc>
                <a:spcPct val="100000"/>
              </a:lnSpc>
              <a:spcBef>
                <a:spcPct val="30000"/>
              </a:spcBef>
              <a:spcAft>
                <a:spcPct val="0"/>
              </a:spcAft>
              <a:buClrTx/>
              <a:buSzTx/>
              <a:buFontTx/>
              <a:buAutoNum type="arabicPeriod"/>
              <a:tabLst/>
              <a:defRPr/>
            </a:pPr>
            <a:r>
              <a:rPr lang="mk-MK" sz="1200" kern="1200" dirty="0">
                <a:solidFill>
                  <a:schemeClr val="tx1"/>
                </a:solidFill>
                <a:latin typeface="+mn-lt"/>
                <a:ea typeface="MS PGothic" pitchFamily="34" charset="-128"/>
                <a:cs typeface="ＭＳ Ｐゴシック" charset="0"/>
              </a:rPr>
              <a:t>Корпоративна одговорност </a:t>
            </a:r>
            <a:r>
              <a:rPr lang="en-GB" sz="1200" kern="1200" dirty="0">
                <a:solidFill>
                  <a:schemeClr val="tx1"/>
                </a:solidFill>
                <a:latin typeface="+mn-lt"/>
                <a:ea typeface="MS PGothic" pitchFamily="34" charset="-128"/>
                <a:cs typeface="ＭＳ Ｐゴシック" charset="0"/>
              </a:rPr>
              <a:t>(</a:t>
            </a:r>
            <a:r>
              <a:rPr lang="mk-MK" sz="1200" kern="1200" dirty="0">
                <a:solidFill>
                  <a:schemeClr val="tx1"/>
                </a:solidFill>
                <a:latin typeface="+mn-lt"/>
                <a:ea typeface="MS PGothic" pitchFamily="34" charset="-128"/>
                <a:cs typeface="ＭＳ Ｐゴシック" charset="0"/>
              </a:rPr>
              <a:t>член</a:t>
            </a:r>
            <a:r>
              <a:rPr lang="en-GB" sz="1200" kern="1200" dirty="0">
                <a:solidFill>
                  <a:schemeClr val="tx1"/>
                </a:solidFill>
                <a:latin typeface="+mn-lt"/>
                <a:ea typeface="MS PGothic" pitchFamily="34" charset="-128"/>
                <a:cs typeface="ＭＳ Ｐゴシック" charset="0"/>
              </a:rPr>
              <a:t> 12)</a:t>
            </a:r>
          </a:p>
          <a:p>
            <a:pPr marL="228600" marR="0" lvl="0" indent="-228600" algn="l" defTabSz="457200" rtl="0" eaLnBrk="0" fontAlgn="base" latinLnBrk="0" hangingPunct="0">
              <a:lnSpc>
                <a:spcPct val="100000"/>
              </a:lnSpc>
              <a:spcBef>
                <a:spcPct val="30000"/>
              </a:spcBef>
              <a:spcAft>
                <a:spcPct val="0"/>
              </a:spcAft>
              <a:buClrTx/>
              <a:buSzTx/>
              <a:buFontTx/>
              <a:buAutoNum type="arabicPeriod"/>
              <a:tabLst/>
              <a:defRPr/>
            </a:pPr>
            <a:endParaRPr lang="en-GB" sz="1200" kern="1200" dirty="0">
              <a:solidFill>
                <a:schemeClr val="tx1"/>
              </a:solidFill>
              <a:latin typeface="+mn-lt"/>
              <a:ea typeface="MS PGothic" pitchFamily="34" charset="-128"/>
              <a:cs typeface="ＭＳ Ｐゴシック" charset="0"/>
            </a:endParaRPr>
          </a:p>
          <a:p>
            <a:pPr rtl="0"/>
            <a:r>
              <a:rPr lang="ru-RU" sz="1200" b="0" i="0" kern="1200" dirty="0">
                <a:solidFill>
                  <a:schemeClr val="tx1"/>
                </a:solidFill>
                <a:effectLst/>
                <a:latin typeface="+mn-lt"/>
                <a:ea typeface="MS PGothic" pitchFamily="34" charset="-128"/>
                <a:cs typeface="ＭＳ Ｐゴシック" charset="0"/>
              </a:rPr>
              <a:t>Обучувачот не треба да навлегува во детали за секоја одредба од материјалното право, но треба да спомене дека овие одредби детално ќе бидат опфатени следниот ден. </a:t>
            </a:r>
            <a:endParaRPr lang="en-GB" sz="1200" kern="1200" dirty="0">
              <a:solidFill>
                <a:schemeClr val="tx1"/>
              </a:solidFill>
              <a:latin typeface="+mn-lt"/>
              <a:ea typeface="MS PGothic" pitchFamily="34" charset="-128"/>
              <a:cs typeface="ＭＳ Ｐゴシック" charset="0"/>
            </a:endParaRPr>
          </a:p>
        </p:txBody>
      </p:sp>
      <p:sp>
        <p:nvSpPr>
          <p:cNvPr id="4" name="Slide Number Placeholder 3"/>
          <p:cNvSpPr>
            <a:spLocks noGrp="1"/>
          </p:cNvSpPr>
          <p:nvPr>
            <p:ph type="sldNum" sz="quarter" idx="5"/>
          </p:nvPr>
        </p:nvSpPr>
        <p:spPr/>
        <p:txBody>
          <a:bodyPr/>
          <a:lstStyle/>
          <a:p>
            <a:fld id="{C517488A-2FD4-4187-AAA7-AE40009BFB6A}" type="slidenum">
              <a:rPr lang="en-US" altLang="en-US" smtClean="0"/>
              <a:pPr/>
              <a:t>7</a:t>
            </a:fld>
            <a:endParaRPr lang="en-US" altLang="en-US"/>
          </a:p>
        </p:txBody>
      </p:sp>
    </p:spTree>
    <p:extLst>
      <p:ext uri="{BB962C8B-B14F-4D97-AF65-F5344CB8AC3E}">
        <p14:creationId xmlns:p14="http://schemas.microsoft.com/office/powerpoint/2010/main" val="916295924"/>
      </p:ext>
    </p:extLst>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ru-RU" sz="1200" b="0" i="0" kern="1200" dirty="0">
                <a:solidFill>
                  <a:schemeClr val="tx1"/>
                </a:solidFill>
                <a:effectLst/>
                <a:latin typeface="+mn-lt"/>
                <a:ea typeface="MS PGothic" pitchFamily="34" charset="-128"/>
                <a:cs typeface="ＭＳ Ｐゴシック" charset="0"/>
              </a:rPr>
              <a:t>Овој слајд покажува слика од екранот на насловната страница на Упатството бр. 11 од </a:t>
            </a:r>
            <a:r>
              <a:rPr lang="en-US" sz="1200" b="0" i="0" kern="1200" dirty="0">
                <a:solidFill>
                  <a:schemeClr val="tx1"/>
                </a:solidFill>
                <a:effectLst/>
                <a:latin typeface="+mn-lt"/>
                <a:ea typeface="MS PGothic" pitchFamily="34" charset="-128"/>
                <a:cs typeface="ＭＳ Ｐゴシック" charset="0"/>
              </a:rPr>
              <a:t>T</a:t>
            </a:r>
            <a:r>
              <a:rPr lang="mk-MK" sz="1200" b="0" i="0" kern="1200" dirty="0">
                <a:solidFill>
                  <a:schemeClr val="tx1"/>
                </a:solidFill>
                <a:effectLst/>
                <a:latin typeface="+mn-lt"/>
                <a:ea typeface="MS PGothic" pitchFamily="34" charset="-128"/>
                <a:cs typeface="ＭＳ Ｐゴシック" charset="0"/>
              </a:rPr>
              <a:t>-</a:t>
            </a:r>
            <a:r>
              <a:rPr lang="en-US" sz="1200" b="0" i="0" kern="1200" dirty="0">
                <a:solidFill>
                  <a:schemeClr val="tx1"/>
                </a:solidFill>
                <a:effectLst/>
                <a:latin typeface="+mn-lt"/>
                <a:ea typeface="MS PGothic" pitchFamily="34" charset="-128"/>
                <a:cs typeface="ＭＳ Ｐゴシック" charset="0"/>
              </a:rPr>
              <a:t>CY</a:t>
            </a:r>
            <a:r>
              <a:rPr lang="ru-RU" sz="1200" b="0" i="0" kern="1200" dirty="0">
                <a:solidFill>
                  <a:schemeClr val="tx1"/>
                </a:solidFill>
                <a:effectLst/>
                <a:latin typeface="+mn-lt"/>
                <a:ea typeface="MS PGothic" pitchFamily="34" charset="-128"/>
                <a:cs typeface="ＭＳ Ｐゴシック" charset="0"/>
              </a:rPr>
              <a:t> за аспектите на тероризмот опфатени со Конвенцијата од Будимпешта. </a:t>
            </a:r>
          </a:p>
          <a:p>
            <a:br>
              <a:rPr lang="ru-RU" sz="1200" b="0" i="0" kern="1200" dirty="0">
                <a:solidFill>
                  <a:schemeClr val="tx1"/>
                </a:solidFill>
                <a:effectLst/>
                <a:latin typeface="+mn-lt"/>
                <a:ea typeface="MS PGothic" pitchFamily="34" charset="-128"/>
                <a:cs typeface="ＭＳ Ｐゴシック" charset="0"/>
              </a:rPr>
            </a:br>
            <a:endParaRPr lang="en-GB" sz="1200" kern="1200" dirty="0">
              <a:solidFill>
                <a:schemeClr val="tx1"/>
              </a:solidFill>
              <a:latin typeface="+mn-lt"/>
              <a:ea typeface="MS PGothic" pitchFamily="34" charset="-128"/>
              <a:cs typeface="ＭＳ Ｐゴシック" charset="0"/>
            </a:endParaRPr>
          </a:p>
        </p:txBody>
      </p:sp>
      <p:sp>
        <p:nvSpPr>
          <p:cNvPr id="4" name="Slide Number Placeholder 3"/>
          <p:cNvSpPr>
            <a:spLocks noGrp="1"/>
          </p:cNvSpPr>
          <p:nvPr>
            <p:ph type="sldNum" sz="quarter" idx="5"/>
          </p:nvPr>
        </p:nvSpPr>
        <p:spPr/>
        <p:txBody>
          <a:bodyPr/>
          <a:lstStyle/>
          <a:p>
            <a:fld id="{C517488A-2FD4-4187-AAA7-AE40009BFB6A}" type="slidenum">
              <a:rPr lang="en-US" altLang="en-US" smtClean="0"/>
              <a:pPr/>
              <a:t>70</a:t>
            </a:fld>
            <a:endParaRPr lang="en-US" altLang="en-US"/>
          </a:p>
        </p:txBody>
      </p:sp>
    </p:spTree>
    <p:extLst>
      <p:ext uri="{BB962C8B-B14F-4D97-AF65-F5344CB8AC3E}">
        <p14:creationId xmlns:p14="http://schemas.microsoft.com/office/powerpoint/2010/main" val="494369300"/>
      </p:ext>
    </p:extLst>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ru-RU" sz="1200" b="0" i="0" kern="1200" dirty="0">
                <a:solidFill>
                  <a:schemeClr val="tx1"/>
                </a:solidFill>
                <a:effectLst/>
                <a:latin typeface="+mn-lt"/>
                <a:ea typeface="MS PGothic" pitchFamily="34" charset="-128"/>
                <a:cs typeface="ＭＳ Ｐゴシック" charset="0"/>
              </a:rPr>
              <a:t>Овој слајд го истакнува митот за Конвенцијата од Будимпешта - дека тоа е договор само</a:t>
            </a:r>
            <a:r>
              <a:rPr lang="ru-RU" sz="1200" b="0" i="0" kern="1200" baseline="0" dirty="0">
                <a:solidFill>
                  <a:schemeClr val="tx1"/>
                </a:solidFill>
                <a:effectLst/>
                <a:latin typeface="+mn-lt"/>
                <a:ea typeface="MS PGothic" pitchFamily="34" charset="-128"/>
                <a:cs typeface="ＭＳ Ｐゴシック" charset="0"/>
              </a:rPr>
              <a:t> </a:t>
            </a:r>
            <a:r>
              <a:rPr lang="ru-RU" sz="1200" b="0" i="0" kern="1200" dirty="0">
                <a:solidFill>
                  <a:schemeClr val="tx1"/>
                </a:solidFill>
                <a:effectLst/>
                <a:latin typeface="+mn-lt"/>
                <a:ea typeface="MS PGothic" pitchFamily="34" charset="-128"/>
                <a:cs typeface="ＭＳ Ｐゴシック" charset="0"/>
              </a:rPr>
              <a:t>за сајбер-криминал. Обучувачот може да праша колку претставници го имаат ова недоразбирање, пред да премине на следниот слајд за да го разбие истото.</a:t>
            </a:r>
            <a:endParaRPr lang="en-PK" dirty="0"/>
          </a:p>
        </p:txBody>
      </p:sp>
      <p:sp>
        <p:nvSpPr>
          <p:cNvPr id="4" name="Slide Number Placeholder 3"/>
          <p:cNvSpPr>
            <a:spLocks noGrp="1"/>
          </p:cNvSpPr>
          <p:nvPr>
            <p:ph type="sldNum" sz="quarter" idx="5"/>
          </p:nvPr>
        </p:nvSpPr>
        <p:spPr/>
        <p:txBody>
          <a:bodyPr/>
          <a:lstStyle/>
          <a:p>
            <a:fld id="{C517488A-2FD4-4187-AAA7-AE40009BFB6A}" type="slidenum">
              <a:rPr lang="en-US" altLang="en-US" smtClean="0"/>
              <a:pPr/>
              <a:t>71</a:t>
            </a:fld>
            <a:endParaRPr lang="en-US" altLang="en-US"/>
          </a:p>
        </p:txBody>
      </p:sp>
    </p:spTree>
    <p:extLst>
      <p:ext uri="{BB962C8B-B14F-4D97-AF65-F5344CB8AC3E}">
        <p14:creationId xmlns:p14="http://schemas.microsoft.com/office/powerpoint/2010/main" val="279420413"/>
      </p:ext>
    </p:extLst>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Slide Image Placeholder 1"/>
          <p:cNvSpPr>
            <a:spLocks noGrp="1" noRot="1" noChangeAspect="1" noTextEdit="1"/>
          </p:cNvSpPr>
          <p:nvPr>
            <p:ph type="sldImg"/>
          </p:nvPr>
        </p:nvSpPr>
        <p:spPr bwMode="auto">
          <a:xfrm>
            <a:off x="1143000" y="685800"/>
            <a:ext cx="4572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normAutofit/>
          </a:bodyPr>
          <a:lstStyle/>
          <a:p>
            <a:pPr rtl="0"/>
            <a:r>
              <a:rPr lang="ru-RU" sz="1200" b="0" i="0" kern="1200" dirty="0">
                <a:solidFill>
                  <a:schemeClr val="tx1"/>
                </a:solidFill>
                <a:effectLst/>
                <a:latin typeface="+mn-lt"/>
                <a:ea typeface="MS PGothic" pitchFamily="34" charset="-128"/>
                <a:cs typeface="ＭＳ Ｐゴシック" charset="0"/>
              </a:rPr>
              <a:t>Овој слајд ја истакнува една од најголемите „тајна“ на Конвенцијата од Будимпешта - дека тоа не е само договор за сајбер-криминал. </a:t>
            </a:r>
          </a:p>
          <a:p>
            <a:pPr rtl="0"/>
            <a:br>
              <a:rPr lang="ru-RU" sz="1200" b="0" i="0" kern="1200" dirty="0">
                <a:solidFill>
                  <a:schemeClr val="tx1"/>
                </a:solidFill>
                <a:effectLst/>
                <a:latin typeface="+mn-lt"/>
                <a:ea typeface="MS PGothic" pitchFamily="34" charset="-128"/>
                <a:cs typeface="ＭＳ Ｐゴシック" charset="0"/>
              </a:rPr>
            </a:br>
            <a:r>
              <a:rPr lang="ru-RU" sz="1200" b="0" i="0" kern="1200" dirty="0">
                <a:solidFill>
                  <a:schemeClr val="tx1"/>
                </a:solidFill>
                <a:effectLst/>
                <a:latin typeface="+mn-lt"/>
                <a:ea typeface="MS PGothic" pitchFamily="34" charset="-128"/>
                <a:cs typeface="ＭＳ Ｐゴシック" charset="0"/>
              </a:rPr>
              <a:t>Конвенцијата од Будимпешта овозможува спроведување на нејзините процесни одредби (Поглавје II, оддел 2) и одредбите за меѓународна соработка (Поглавје III) се прошируваат на собирање и размена на докази во електронска форма за какво било кривично дело - соодветно на член 14 и член 23. </a:t>
            </a:r>
          </a:p>
          <a:p>
            <a:pPr rtl="0"/>
            <a:br>
              <a:rPr lang="ru-RU" sz="1200" b="0" i="0" kern="1200" dirty="0">
                <a:solidFill>
                  <a:schemeClr val="tx1"/>
                </a:solidFill>
                <a:effectLst/>
                <a:latin typeface="+mn-lt"/>
                <a:ea typeface="MS PGothic" pitchFamily="34" charset="-128"/>
                <a:cs typeface="ＭＳ Ｐゴシック" charset="0"/>
              </a:rPr>
            </a:br>
            <a:r>
              <a:rPr lang="ru-RU" sz="1200" b="0" i="0" kern="1200" dirty="0">
                <a:solidFill>
                  <a:schemeClr val="tx1"/>
                </a:solidFill>
                <a:effectLst/>
                <a:latin typeface="+mn-lt"/>
                <a:ea typeface="MS PGothic" pitchFamily="34" charset="-128"/>
                <a:cs typeface="ＭＳ Ｐゴシック" charset="0"/>
              </a:rPr>
              <a:t>Ова значи дека одредбите за процедурална и меѓународна соработка од Конвенцијата од Будимпешта можат да се користат во врска со сите кривични дела што вклучуваат докази во електронска форма. </a:t>
            </a:r>
            <a:endParaRPr lang="en-US" dirty="0"/>
          </a:p>
        </p:txBody>
      </p:sp>
      <p:sp>
        <p:nvSpPr>
          <p:cNvPr id="614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MS PGothic" panose="020B0600070205080204" pitchFamily="34" charset="-128"/>
              </a:defRPr>
            </a:lvl1pPr>
            <a:lvl2pPr marL="742950" indent="-285750">
              <a:defRPr>
                <a:solidFill>
                  <a:schemeClr val="tx1"/>
                </a:solidFill>
                <a:latin typeface="Calibri" panose="020F0502020204030204" pitchFamily="34" charset="0"/>
                <a:ea typeface="MS PGothic" panose="020B0600070205080204" pitchFamily="34" charset="-128"/>
              </a:defRPr>
            </a:lvl2pPr>
            <a:lvl3pPr marL="1143000" indent="-228600">
              <a:defRPr>
                <a:solidFill>
                  <a:schemeClr val="tx1"/>
                </a:solidFill>
                <a:latin typeface="Calibri" panose="020F0502020204030204" pitchFamily="34" charset="0"/>
                <a:ea typeface="MS PGothic" panose="020B0600070205080204" pitchFamily="34" charset="-128"/>
              </a:defRPr>
            </a:lvl3pPr>
            <a:lvl4pPr marL="1600200" indent="-228600">
              <a:defRPr>
                <a:solidFill>
                  <a:schemeClr val="tx1"/>
                </a:solidFill>
                <a:latin typeface="Calibri" panose="020F0502020204030204" pitchFamily="34" charset="0"/>
                <a:ea typeface="MS PGothic" panose="020B0600070205080204" pitchFamily="34" charset="-128"/>
              </a:defRPr>
            </a:lvl4pPr>
            <a:lvl5pPr marL="2057400" indent="-228600">
              <a:defRPr>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9pPr>
          </a:lstStyle>
          <a:p>
            <a:fld id="{7F7D2884-E1E8-43FA-B792-FB9C64BFAB7C}" type="slidenum">
              <a:rPr lang="fr-FR"/>
              <a:pPr/>
              <a:t>72</a:t>
            </a:fld>
            <a:endParaRPr lang="fr-FR"/>
          </a:p>
        </p:txBody>
      </p:sp>
    </p:spTree>
    <p:extLst>
      <p:ext uri="{BB962C8B-B14F-4D97-AF65-F5344CB8AC3E}">
        <p14:creationId xmlns:p14="http://schemas.microsoft.com/office/powerpoint/2010/main" val="603276408"/>
      </p:ext>
    </p:extLst>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ru-RU" sz="1200" b="0" i="0" kern="1200" dirty="0">
                <a:solidFill>
                  <a:schemeClr val="tx1"/>
                </a:solidFill>
                <a:effectLst/>
                <a:latin typeface="+mn-lt"/>
                <a:ea typeface="MS PGothic" pitchFamily="34" charset="-128"/>
                <a:cs typeface="ＭＳ Ｐゴシック" charset="0"/>
              </a:rPr>
              <a:t>Овој слајд покажува дел од текстот на член 14 од Конвенцијата од Будимпешта. Следните слајдови ќе ги потенцираат елементите на опсегот на одредбите за процесно право од Конвенцијата од Будимпешта. </a:t>
            </a:r>
            <a:endParaRPr lang="en-PK" dirty="0"/>
          </a:p>
        </p:txBody>
      </p:sp>
      <p:sp>
        <p:nvSpPr>
          <p:cNvPr id="4" name="Slide Number Placeholder 3"/>
          <p:cNvSpPr>
            <a:spLocks noGrp="1"/>
          </p:cNvSpPr>
          <p:nvPr>
            <p:ph type="sldNum" sz="quarter" idx="5"/>
          </p:nvPr>
        </p:nvSpPr>
        <p:spPr/>
        <p:txBody>
          <a:bodyPr/>
          <a:lstStyle/>
          <a:p>
            <a:fld id="{C517488A-2FD4-4187-AAA7-AE40009BFB6A}" type="slidenum">
              <a:rPr lang="en-US" altLang="en-US" smtClean="0"/>
              <a:pPr/>
              <a:t>73</a:t>
            </a:fld>
            <a:endParaRPr lang="en-US" altLang="en-US"/>
          </a:p>
        </p:txBody>
      </p:sp>
    </p:spTree>
    <p:extLst>
      <p:ext uri="{BB962C8B-B14F-4D97-AF65-F5344CB8AC3E}">
        <p14:creationId xmlns:p14="http://schemas.microsoft.com/office/powerpoint/2010/main" val="2666665791"/>
      </p:ext>
    </p:extLst>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ru-RU" sz="1200" b="0" i="0" kern="1200" dirty="0">
                <a:solidFill>
                  <a:schemeClr val="tx1"/>
                </a:solidFill>
                <a:effectLst/>
                <a:latin typeface="+mn-lt"/>
                <a:ea typeface="MS PGothic" pitchFamily="34" charset="-128"/>
                <a:cs typeface="ＭＳ Ｐゴシック" charset="0"/>
              </a:rPr>
              <a:t>Овој слајд покажува дел од текстот на член 14 од Конвенцијата од Будимпешта, во кој е нагласен првиот елемент. Ова покажува како овластувањата и процедурите утврдени во согласност со Конвенцијата од Будимпешта можат да се користат во врска со кривични дела утврдени во согласност со Конвенцијата од Будимпешта. </a:t>
            </a:r>
          </a:p>
          <a:p>
            <a:br>
              <a:rPr lang="ru-RU" sz="1200" b="0" i="0" kern="1200" dirty="0">
                <a:solidFill>
                  <a:schemeClr val="tx1"/>
                </a:solidFill>
                <a:effectLst/>
                <a:latin typeface="+mn-lt"/>
                <a:ea typeface="MS PGothic" pitchFamily="34" charset="-128"/>
                <a:cs typeface="ＭＳ Ｐゴシック" charset="0"/>
              </a:rPr>
            </a:br>
            <a:endParaRPr lang="en-PK" dirty="0"/>
          </a:p>
        </p:txBody>
      </p:sp>
      <p:sp>
        <p:nvSpPr>
          <p:cNvPr id="4" name="Slide Number Placeholder 3"/>
          <p:cNvSpPr>
            <a:spLocks noGrp="1"/>
          </p:cNvSpPr>
          <p:nvPr>
            <p:ph type="sldNum" sz="quarter" idx="5"/>
          </p:nvPr>
        </p:nvSpPr>
        <p:spPr/>
        <p:txBody>
          <a:bodyPr/>
          <a:lstStyle/>
          <a:p>
            <a:fld id="{C517488A-2FD4-4187-AAA7-AE40009BFB6A}" type="slidenum">
              <a:rPr lang="en-US" altLang="en-US" smtClean="0"/>
              <a:pPr/>
              <a:t>74</a:t>
            </a:fld>
            <a:endParaRPr lang="en-US" altLang="en-US"/>
          </a:p>
        </p:txBody>
      </p:sp>
    </p:spTree>
    <p:extLst>
      <p:ext uri="{BB962C8B-B14F-4D97-AF65-F5344CB8AC3E}">
        <p14:creationId xmlns:p14="http://schemas.microsoft.com/office/powerpoint/2010/main" val="2587715558"/>
      </p:ext>
    </p:extLst>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ru-RU" sz="1200" b="0" i="0" kern="1200" dirty="0">
                <a:solidFill>
                  <a:schemeClr val="tx1"/>
                </a:solidFill>
                <a:effectLst/>
                <a:latin typeface="+mn-lt"/>
                <a:ea typeface="MS PGothic" pitchFamily="34" charset="-128"/>
                <a:cs typeface="ＭＳ Ｐゴシック" charset="0"/>
              </a:rPr>
              <a:t>Овој слајд покажува дел од текстот на член 14 од Конвенцијата од Будимпешта, во кој е нагласен првиот елемент. Ова покажува како овластувањата и процедурите утврдени во согласност со Конвенцијата од Будимпешта можат да се користат во врска со други кривични дела сторени со компјутерски систем. </a:t>
            </a:r>
            <a:endParaRPr lang="en-PK" dirty="0"/>
          </a:p>
        </p:txBody>
      </p:sp>
      <p:sp>
        <p:nvSpPr>
          <p:cNvPr id="4" name="Slide Number Placeholder 3"/>
          <p:cNvSpPr>
            <a:spLocks noGrp="1"/>
          </p:cNvSpPr>
          <p:nvPr>
            <p:ph type="sldNum" sz="quarter" idx="5"/>
          </p:nvPr>
        </p:nvSpPr>
        <p:spPr/>
        <p:txBody>
          <a:bodyPr/>
          <a:lstStyle/>
          <a:p>
            <a:fld id="{C517488A-2FD4-4187-AAA7-AE40009BFB6A}" type="slidenum">
              <a:rPr lang="en-US" altLang="en-US" smtClean="0"/>
              <a:pPr/>
              <a:t>75</a:t>
            </a:fld>
            <a:endParaRPr lang="en-US" altLang="en-US"/>
          </a:p>
        </p:txBody>
      </p:sp>
    </p:spTree>
    <p:extLst>
      <p:ext uri="{BB962C8B-B14F-4D97-AF65-F5344CB8AC3E}">
        <p14:creationId xmlns:p14="http://schemas.microsoft.com/office/powerpoint/2010/main" val="3114117611"/>
      </p:ext>
    </p:extLst>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ru-RU" sz="1200" b="0" i="0" kern="1200" dirty="0">
                <a:solidFill>
                  <a:schemeClr val="tx1"/>
                </a:solidFill>
                <a:effectLst/>
                <a:latin typeface="+mn-lt"/>
                <a:ea typeface="MS PGothic" pitchFamily="34" charset="-128"/>
                <a:cs typeface="ＭＳ Ｐゴシック" charset="0"/>
              </a:rPr>
              <a:t>Овој слајд покажува дел од текстот на член 14 од Конвенцијата од Будимпешта, во кој е нагласен првиот елемент. Ова покажува како овластувањата и процедурите утврдени во согласност со Конвенцијата од Будимпешта можат да се користат во врска со собирање докази во електронска форма за какво било кривично дело, дури и ако тоа не претставува сајбер-криминал или кривично дело утврдено во согласност со Конвенцијата од Будимпешта. Ефективно, затоа, Конвенцијата од Будимпешта не е конвенција за сајбер-криминал, туку конвенција за сајбер-криминал И ЕЛЕТРОНСКИ ДОКАЗИ. Ова е една од „тајните“ на Конвенцијата од Будимпешта.  </a:t>
            </a:r>
          </a:p>
          <a:p>
            <a:br>
              <a:rPr lang="ru-RU" sz="1200" b="0" i="0" kern="1200" dirty="0">
                <a:solidFill>
                  <a:schemeClr val="tx1"/>
                </a:solidFill>
                <a:effectLst/>
                <a:latin typeface="+mn-lt"/>
                <a:ea typeface="MS PGothic" pitchFamily="34" charset="-128"/>
                <a:cs typeface="ＭＳ Ｐゴシック" charset="0"/>
              </a:rPr>
            </a:br>
            <a:endParaRPr lang="en-PK" dirty="0"/>
          </a:p>
        </p:txBody>
      </p:sp>
      <p:sp>
        <p:nvSpPr>
          <p:cNvPr id="4" name="Slide Number Placeholder 3"/>
          <p:cNvSpPr>
            <a:spLocks noGrp="1"/>
          </p:cNvSpPr>
          <p:nvPr>
            <p:ph type="sldNum" sz="quarter" idx="5"/>
          </p:nvPr>
        </p:nvSpPr>
        <p:spPr/>
        <p:txBody>
          <a:bodyPr/>
          <a:lstStyle/>
          <a:p>
            <a:fld id="{C517488A-2FD4-4187-AAA7-AE40009BFB6A}" type="slidenum">
              <a:rPr lang="en-US" altLang="en-US" smtClean="0"/>
              <a:pPr/>
              <a:t>76</a:t>
            </a:fld>
            <a:endParaRPr lang="en-US" altLang="en-US"/>
          </a:p>
        </p:txBody>
      </p:sp>
    </p:spTree>
    <p:extLst>
      <p:ext uri="{BB962C8B-B14F-4D97-AF65-F5344CB8AC3E}">
        <p14:creationId xmlns:p14="http://schemas.microsoft.com/office/powerpoint/2010/main" val="1545138913"/>
      </p:ext>
    </p:extLst>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ru-RU" dirty="0"/>
              <a:t>Точен одговор е ѓ) Сѐ од горенаведеното</a:t>
            </a:r>
            <a:endParaRPr lang="en-GB"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77</a:t>
            </a:fld>
            <a:endParaRPr lang="en-US"/>
          </a:p>
        </p:txBody>
      </p:sp>
    </p:spTree>
    <p:extLst>
      <p:ext uri="{BB962C8B-B14F-4D97-AF65-F5344CB8AC3E}">
        <p14:creationId xmlns:p14="http://schemas.microsoft.com/office/powerpoint/2010/main" val="3441569976"/>
      </p:ext>
    </p:extLst>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ru-RU" dirty="0"/>
              <a:t>Точен одговор е </a:t>
            </a:r>
            <a:r>
              <a:rPr lang="en-US"/>
              <a:t>f</a:t>
            </a:r>
            <a:r>
              <a:rPr lang="ru-RU"/>
              <a:t>) </a:t>
            </a:r>
            <a:r>
              <a:rPr lang="ru-RU" dirty="0"/>
              <a:t>Сѐ од горенаведеното</a:t>
            </a:r>
            <a:endParaRPr lang="en-GB"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78</a:t>
            </a:fld>
            <a:endParaRPr lang="en-US"/>
          </a:p>
        </p:txBody>
      </p:sp>
    </p:spTree>
    <p:extLst>
      <p:ext uri="{BB962C8B-B14F-4D97-AF65-F5344CB8AC3E}">
        <p14:creationId xmlns:p14="http://schemas.microsoft.com/office/powerpoint/2010/main" val="426407473"/>
      </p:ext>
    </p:extLst>
  </p:cSld>
  <p:clrMapOvr>
    <a:masterClrMapping/>
  </p:clrMapOvr>
</p:notes>
</file>

<file path=ppt/notesSlides/notesSlide7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1">
            <a:extLst>
              <a:ext uri="{FF2B5EF4-FFF2-40B4-BE49-F238E27FC236}">
                <a16:creationId xmlns:a16="http://schemas.microsoft.com/office/drawing/2014/main" id="{B15714A6-B05B-47A5-B92B-D727BD3A45D0}"/>
              </a:ext>
            </a:extLst>
          </p:cNvPr>
          <p:cNvSpPr>
            <a:spLocks noGrp="1"/>
          </p:cNvSpPr>
          <p:nvPr>
            <p:ph type="body" idx="1"/>
          </p:nvPr>
        </p:nvSpPr>
        <p:spPr/>
        <p:txBody>
          <a:bodyPr/>
          <a:lstStyle/>
          <a:p>
            <a:pPr rtl="0"/>
            <a:r>
              <a:rPr lang="ru-RU" sz="1200" b="0" i="0" kern="1200" dirty="0">
                <a:solidFill>
                  <a:schemeClr val="tx1"/>
                </a:solidFill>
                <a:effectLst/>
                <a:latin typeface="+mn-lt"/>
                <a:ea typeface="MS PGothic" pitchFamily="34" charset="-128"/>
                <a:cs typeface="ＭＳ Ｐゴシック" charset="0"/>
              </a:rPr>
              <a:t>Овој слајд ги повторува целите на оваа сесија. Обучувачот може да ги помине овие цели за да осигури дека аспектите се опфатени во овој модул. </a:t>
            </a:r>
            <a:endParaRPr lang="en-GB" sz="3600" dirty="0"/>
          </a:p>
        </p:txBody>
      </p:sp>
    </p:spTree>
    <p:extLst>
      <p:ext uri="{BB962C8B-B14F-4D97-AF65-F5344CB8AC3E}">
        <p14:creationId xmlns:p14="http://schemas.microsoft.com/office/powerpoint/2010/main" val="146170064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ru-RU" sz="1200" b="0" i="0" kern="1200" dirty="0">
                <a:solidFill>
                  <a:schemeClr val="tx1"/>
                </a:solidFill>
                <a:effectLst/>
                <a:latin typeface="+mn-lt"/>
                <a:ea typeface="ＭＳ Ｐゴシック" pitchFamily="-65" charset="-128"/>
                <a:cs typeface="ＭＳ Ｐゴシック" pitchFamily="-65" charset="-128"/>
              </a:rPr>
              <a:t>Овој слајд ги покажува трите столба на Конвенцијата од Будимпешта - имено материјалното право, процесно право и меѓународната соработка. Обележаниот столб ги наведува различните процесни алатки што треба да се вклучат во домашното право. </a:t>
            </a:r>
            <a:r>
              <a:rPr lang="ru-RU" sz="1200" b="0" i="0" kern="1200" dirty="0">
                <a:solidFill>
                  <a:schemeClr val="tx1"/>
                </a:solidFill>
                <a:effectLst/>
                <a:latin typeface="+mn-lt"/>
                <a:ea typeface="MS PGothic" pitchFamily="34" charset="-128"/>
                <a:cs typeface="ＭＳ Ｐゴシック" charset="0"/>
              </a:rPr>
              <a:t>Обучувачот можеби ќе посака да ја разгледа листата на процесни алатки:</a:t>
            </a:r>
            <a:r>
              <a:rPr lang="en-GB" sz="1200" kern="1200" dirty="0">
                <a:solidFill>
                  <a:schemeClr val="tx1"/>
                </a:solidFill>
                <a:latin typeface="+mn-lt"/>
                <a:ea typeface="MS PGothic" pitchFamily="34" charset="-128"/>
                <a:cs typeface="ＭＳ Ｐゴシック" charset="0"/>
              </a:rPr>
              <a:t>:</a:t>
            </a:r>
          </a:p>
          <a:p>
            <a:pPr marL="228600" marR="0" lvl="0" indent="-228600" algn="l" defTabSz="457200" rtl="0" eaLnBrk="0" fontAlgn="base" latinLnBrk="0" hangingPunct="0">
              <a:lnSpc>
                <a:spcPct val="100000"/>
              </a:lnSpc>
              <a:spcBef>
                <a:spcPct val="30000"/>
              </a:spcBef>
              <a:spcAft>
                <a:spcPct val="0"/>
              </a:spcAft>
              <a:buClrTx/>
              <a:buSzTx/>
              <a:buFontTx/>
              <a:buAutoNum type="arabicPeriod"/>
              <a:tabLst/>
              <a:defRPr/>
            </a:pPr>
            <a:r>
              <a:rPr lang="mk-MK" sz="1200" kern="1200" dirty="0">
                <a:solidFill>
                  <a:schemeClr val="tx1"/>
                </a:solidFill>
                <a:latin typeface="+mn-lt"/>
                <a:ea typeface="MS PGothic" pitchFamily="34" charset="-128"/>
                <a:cs typeface="ＭＳ Ｐゴシック" charset="0"/>
              </a:rPr>
              <a:t>Експедитивно зачувување на складирани компјутерски податоци</a:t>
            </a:r>
            <a:r>
              <a:rPr lang="mk-MK" sz="1200" kern="1200" baseline="0" dirty="0">
                <a:solidFill>
                  <a:schemeClr val="tx1"/>
                </a:solidFill>
                <a:latin typeface="+mn-lt"/>
                <a:ea typeface="MS PGothic" pitchFamily="34" charset="-128"/>
                <a:cs typeface="ＭＳ Ｐゴシック" charset="0"/>
              </a:rPr>
              <a:t> </a:t>
            </a:r>
            <a:r>
              <a:rPr lang="en-GB" sz="1200" kern="1200" dirty="0">
                <a:solidFill>
                  <a:schemeClr val="tx1"/>
                </a:solidFill>
                <a:latin typeface="+mn-lt"/>
                <a:ea typeface="MS PGothic" pitchFamily="34" charset="-128"/>
                <a:cs typeface="ＭＳ Ｐゴシック" charset="0"/>
              </a:rPr>
              <a:t>(</a:t>
            </a:r>
            <a:r>
              <a:rPr lang="mk-MK" sz="1200" kern="1200" dirty="0">
                <a:solidFill>
                  <a:schemeClr val="tx1"/>
                </a:solidFill>
                <a:latin typeface="+mn-lt"/>
                <a:ea typeface="MS PGothic" pitchFamily="34" charset="-128"/>
                <a:cs typeface="ＭＳ Ｐゴシック" charset="0"/>
              </a:rPr>
              <a:t>член</a:t>
            </a:r>
            <a:r>
              <a:rPr lang="en-GB" sz="1200" kern="1200" dirty="0">
                <a:solidFill>
                  <a:schemeClr val="tx1"/>
                </a:solidFill>
                <a:latin typeface="+mn-lt"/>
                <a:ea typeface="MS PGothic" pitchFamily="34" charset="-128"/>
                <a:cs typeface="ＭＳ Ｐゴシック" charset="0"/>
              </a:rPr>
              <a:t> 16)</a:t>
            </a:r>
          </a:p>
          <a:p>
            <a:pPr marL="228600" marR="0" lvl="0" indent="-228600" algn="l" defTabSz="457200" rtl="0" eaLnBrk="0" fontAlgn="base" latinLnBrk="0" hangingPunct="0">
              <a:lnSpc>
                <a:spcPct val="100000"/>
              </a:lnSpc>
              <a:spcBef>
                <a:spcPct val="30000"/>
              </a:spcBef>
              <a:spcAft>
                <a:spcPct val="0"/>
              </a:spcAft>
              <a:buClrTx/>
              <a:buSzTx/>
              <a:buFontTx/>
              <a:buAutoNum type="arabicPeriod"/>
              <a:tabLst/>
              <a:defRPr/>
            </a:pPr>
            <a:r>
              <a:rPr lang="mk-MK" sz="1200" kern="1200" dirty="0">
                <a:solidFill>
                  <a:schemeClr val="tx1"/>
                </a:solidFill>
                <a:latin typeface="+mn-lt"/>
                <a:ea typeface="MS PGothic" pitchFamily="34" charset="-128"/>
                <a:cs typeface="ＭＳ Ｐゴシック" charset="0"/>
              </a:rPr>
              <a:t>Експедитивно зачувување</a:t>
            </a:r>
            <a:r>
              <a:rPr lang="mk-MK" sz="1200" kern="1200" baseline="0" dirty="0">
                <a:solidFill>
                  <a:schemeClr val="tx1"/>
                </a:solidFill>
                <a:latin typeface="+mn-lt"/>
                <a:ea typeface="MS PGothic" pitchFamily="34" charset="-128"/>
                <a:cs typeface="ＭＳ Ｐゴシック" charset="0"/>
              </a:rPr>
              <a:t> и делумно откривање на преносни податоци </a:t>
            </a:r>
            <a:r>
              <a:rPr lang="en-GB" sz="1200" kern="1200" dirty="0">
                <a:solidFill>
                  <a:schemeClr val="tx1"/>
                </a:solidFill>
                <a:latin typeface="+mn-lt"/>
                <a:ea typeface="MS PGothic" pitchFamily="34" charset="-128"/>
                <a:cs typeface="ＭＳ Ｐゴシック" charset="0"/>
              </a:rPr>
              <a:t>(</a:t>
            </a:r>
            <a:r>
              <a:rPr lang="mk-MK" sz="1200" kern="1200" dirty="0">
                <a:solidFill>
                  <a:schemeClr val="tx1"/>
                </a:solidFill>
                <a:latin typeface="+mn-lt"/>
                <a:ea typeface="MS PGothic" pitchFamily="34" charset="-128"/>
                <a:cs typeface="ＭＳ Ｐゴシック" charset="0"/>
              </a:rPr>
              <a:t>член</a:t>
            </a:r>
            <a:r>
              <a:rPr lang="en-GB" sz="1200" kern="1200" dirty="0">
                <a:solidFill>
                  <a:schemeClr val="tx1"/>
                </a:solidFill>
                <a:latin typeface="+mn-lt"/>
                <a:ea typeface="MS PGothic" pitchFamily="34" charset="-128"/>
                <a:cs typeface="ＭＳ Ｐゴシック" charset="0"/>
              </a:rPr>
              <a:t> 17)</a:t>
            </a:r>
          </a:p>
          <a:p>
            <a:pPr marL="228600" marR="0" lvl="0" indent="-228600" algn="l" defTabSz="457200" rtl="0" eaLnBrk="0" fontAlgn="base" latinLnBrk="0" hangingPunct="0">
              <a:lnSpc>
                <a:spcPct val="100000"/>
              </a:lnSpc>
              <a:spcBef>
                <a:spcPct val="30000"/>
              </a:spcBef>
              <a:spcAft>
                <a:spcPct val="0"/>
              </a:spcAft>
              <a:buClrTx/>
              <a:buSzTx/>
              <a:buFontTx/>
              <a:buAutoNum type="arabicPeriod"/>
              <a:tabLst/>
              <a:defRPr/>
            </a:pPr>
            <a:r>
              <a:rPr lang="mk-MK" sz="1200" kern="1200" dirty="0">
                <a:solidFill>
                  <a:schemeClr val="tx1"/>
                </a:solidFill>
                <a:latin typeface="+mn-lt"/>
                <a:ea typeface="MS PGothic" pitchFamily="34" charset="-128"/>
                <a:cs typeface="ＭＳ Ｐゴシック" charset="0"/>
              </a:rPr>
              <a:t>Наредба за производство </a:t>
            </a:r>
            <a:r>
              <a:rPr lang="en-GB" sz="1200" kern="1200" dirty="0">
                <a:solidFill>
                  <a:schemeClr val="tx1"/>
                </a:solidFill>
                <a:latin typeface="+mn-lt"/>
                <a:ea typeface="MS PGothic" pitchFamily="34" charset="-128"/>
                <a:cs typeface="ＭＳ Ｐゴシック" charset="0"/>
              </a:rPr>
              <a:t>(</a:t>
            </a:r>
            <a:r>
              <a:rPr lang="mk-MK" sz="1200" kern="1200" dirty="0">
                <a:solidFill>
                  <a:schemeClr val="tx1"/>
                </a:solidFill>
                <a:latin typeface="+mn-lt"/>
                <a:ea typeface="MS PGothic" pitchFamily="34" charset="-128"/>
                <a:cs typeface="ＭＳ Ｐゴシック" charset="0"/>
              </a:rPr>
              <a:t>член</a:t>
            </a:r>
            <a:r>
              <a:rPr lang="en-GB" sz="1200" kern="1200" dirty="0">
                <a:solidFill>
                  <a:schemeClr val="tx1"/>
                </a:solidFill>
                <a:latin typeface="+mn-lt"/>
                <a:ea typeface="MS PGothic" pitchFamily="34" charset="-128"/>
                <a:cs typeface="ＭＳ Ｐゴシック" charset="0"/>
              </a:rPr>
              <a:t> 18)</a:t>
            </a:r>
          </a:p>
          <a:p>
            <a:pPr marL="228600" marR="0" lvl="0" indent="-228600" algn="l" defTabSz="457200" rtl="0" eaLnBrk="0" fontAlgn="base" latinLnBrk="0" hangingPunct="0">
              <a:lnSpc>
                <a:spcPct val="100000"/>
              </a:lnSpc>
              <a:spcBef>
                <a:spcPct val="30000"/>
              </a:spcBef>
              <a:spcAft>
                <a:spcPct val="0"/>
              </a:spcAft>
              <a:buClrTx/>
              <a:buSzTx/>
              <a:buFontTx/>
              <a:buAutoNum type="arabicPeriod"/>
              <a:tabLst/>
              <a:defRPr/>
            </a:pPr>
            <a:r>
              <a:rPr lang="mk-MK" sz="1200" kern="1200" dirty="0">
                <a:solidFill>
                  <a:schemeClr val="tx1"/>
                </a:solidFill>
                <a:latin typeface="+mn-lt"/>
                <a:ea typeface="MS PGothic" pitchFamily="34" charset="-128"/>
                <a:cs typeface="ＭＳ Ｐゴシック" charset="0"/>
              </a:rPr>
              <a:t>Претрес и заплена на компјутерски податоци </a:t>
            </a:r>
            <a:r>
              <a:rPr lang="en-GB" sz="1200" kern="1200" dirty="0">
                <a:solidFill>
                  <a:schemeClr val="tx1"/>
                </a:solidFill>
                <a:latin typeface="+mn-lt"/>
                <a:ea typeface="MS PGothic" pitchFamily="34" charset="-128"/>
                <a:cs typeface="ＭＳ Ｐゴシック" charset="0"/>
              </a:rPr>
              <a:t>(</a:t>
            </a:r>
            <a:r>
              <a:rPr lang="mk-MK" sz="1200" kern="1200" dirty="0">
                <a:solidFill>
                  <a:schemeClr val="tx1"/>
                </a:solidFill>
                <a:latin typeface="+mn-lt"/>
                <a:ea typeface="MS PGothic" pitchFamily="34" charset="-128"/>
                <a:cs typeface="ＭＳ Ｐゴシック" charset="0"/>
              </a:rPr>
              <a:t>член</a:t>
            </a:r>
            <a:r>
              <a:rPr lang="en-GB" sz="1200" kern="1200" dirty="0">
                <a:solidFill>
                  <a:schemeClr val="tx1"/>
                </a:solidFill>
                <a:latin typeface="+mn-lt"/>
                <a:ea typeface="MS PGothic" pitchFamily="34" charset="-128"/>
                <a:cs typeface="ＭＳ Ｐゴシック" charset="0"/>
              </a:rPr>
              <a:t> 19)</a:t>
            </a:r>
          </a:p>
          <a:p>
            <a:pPr marL="228600" marR="0" lvl="0" indent="-228600" algn="l" defTabSz="457200" rtl="0" eaLnBrk="0" fontAlgn="base" latinLnBrk="0" hangingPunct="0">
              <a:lnSpc>
                <a:spcPct val="100000"/>
              </a:lnSpc>
              <a:spcBef>
                <a:spcPct val="30000"/>
              </a:spcBef>
              <a:spcAft>
                <a:spcPct val="0"/>
              </a:spcAft>
              <a:buClrTx/>
              <a:buSzTx/>
              <a:buFontTx/>
              <a:buAutoNum type="arabicPeriod"/>
              <a:tabLst/>
              <a:defRPr/>
            </a:pPr>
            <a:r>
              <a:rPr lang="mk-MK" sz="1200" kern="1200" dirty="0">
                <a:solidFill>
                  <a:schemeClr val="tx1"/>
                </a:solidFill>
                <a:latin typeface="+mn-lt"/>
                <a:ea typeface="MS PGothic" pitchFamily="34" charset="-128"/>
                <a:cs typeface="ＭＳ Ｐゴシック" charset="0"/>
              </a:rPr>
              <a:t>Собирање на преносни податоци во реално време </a:t>
            </a:r>
            <a:r>
              <a:rPr lang="en-GB" sz="1200" kern="1200" dirty="0">
                <a:solidFill>
                  <a:schemeClr val="tx1"/>
                </a:solidFill>
                <a:latin typeface="+mn-lt"/>
                <a:ea typeface="MS PGothic" pitchFamily="34" charset="-128"/>
                <a:cs typeface="ＭＳ Ｐゴシック" charset="0"/>
              </a:rPr>
              <a:t>(</a:t>
            </a:r>
            <a:r>
              <a:rPr lang="mk-MK" sz="1200" kern="1200" dirty="0">
                <a:solidFill>
                  <a:schemeClr val="tx1"/>
                </a:solidFill>
                <a:latin typeface="+mn-lt"/>
                <a:ea typeface="MS PGothic" pitchFamily="34" charset="-128"/>
                <a:cs typeface="ＭＳ Ｐゴシック" charset="0"/>
              </a:rPr>
              <a:t>член</a:t>
            </a:r>
            <a:r>
              <a:rPr lang="en-GB" sz="1200" kern="1200" dirty="0">
                <a:solidFill>
                  <a:schemeClr val="tx1"/>
                </a:solidFill>
                <a:latin typeface="+mn-lt"/>
                <a:ea typeface="MS PGothic" pitchFamily="34" charset="-128"/>
                <a:cs typeface="ＭＳ Ｐゴシック" charset="0"/>
              </a:rPr>
              <a:t> 20)</a:t>
            </a:r>
          </a:p>
          <a:p>
            <a:pPr marL="228600" marR="0" lvl="0" indent="-228600" algn="l" defTabSz="457200" rtl="0" eaLnBrk="0" fontAlgn="base" latinLnBrk="0" hangingPunct="0">
              <a:lnSpc>
                <a:spcPct val="100000"/>
              </a:lnSpc>
              <a:spcBef>
                <a:spcPct val="30000"/>
              </a:spcBef>
              <a:spcAft>
                <a:spcPct val="0"/>
              </a:spcAft>
              <a:buClrTx/>
              <a:buSzTx/>
              <a:buFontTx/>
              <a:buAutoNum type="arabicPeriod"/>
              <a:tabLst/>
              <a:defRPr/>
            </a:pPr>
            <a:r>
              <a:rPr lang="mk-MK" sz="1200" kern="1200" dirty="0">
                <a:solidFill>
                  <a:schemeClr val="tx1"/>
                </a:solidFill>
                <a:latin typeface="+mn-lt"/>
                <a:ea typeface="MS PGothic" pitchFamily="34" charset="-128"/>
                <a:cs typeface="ＭＳ Ｐゴシック" charset="0"/>
              </a:rPr>
              <a:t>Пресретнување на содржински податоци</a:t>
            </a:r>
            <a:r>
              <a:rPr lang="mk-MK" sz="1200" kern="1200" baseline="0" dirty="0">
                <a:solidFill>
                  <a:schemeClr val="tx1"/>
                </a:solidFill>
                <a:latin typeface="+mn-lt"/>
                <a:ea typeface="MS PGothic" pitchFamily="34" charset="-128"/>
                <a:cs typeface="ＭＳ Ｐゴシック" charset="0"/>
              </a:rPr>
              <a:t> </a:t>
            </a:r>
            <a:r>
              <a:rPr lang="en-GB" sz="1200" kern="1200" dirty="0">
                <a:solidFill>
                  <a:schemeClr val="tx1"/>
                </a:solidFill>
                <a:latin typeface="+mn-lt"/>
                <a:ea typeface="MS PGothic" pitchFamily="34" charset="-128"/>
                <a:cs typeface="ＭＳ Ｐゴシック" charset="0"/>
              </a:rPr>
              <a:t>(</a:t>
            </a:r>
            <a:r>
              <a:rPr lang="mk-MK" sz="1200" kern="1200" dirty="0">
                <a:solidFill>
                  <a:schemeClr val="tx1"/>
                </a:solidFill>
                <a:latin typeface="+mn-lt"/>
                <a:ea typeface="MS PGothic" pitchFamily="34" charset="-128"/>
                <a:cs typeface="ＭＳ Ｐゴシック" charset="0"/>
              </a:rPr>
              <a:t>член</a:t>
            </a:r>
            <a:r>
              <a:rPr lang="en-GB" sz="1200" kern="1200" dirty="0">
                <a:solidFill>
                  <a:schemeClr val="tx1"/>
                </a:solidFill>
                <a:latin typeface="+mn-lt"/>
                <a:ea typeface="MS PGothic" pitchFamily="34" charset="-128"/>
                <a:cs typeface="ＭＳ Ｐゴシック" charset="0"/>
              </a:rPr>
              <a:t> 21)</a:t>
            </a:r>
          </a:p>
          <a:p>
            <a:pPr marL="228600" marR="0" lvl="0" indent="-228600" algn="l" defTabSz="457200" rtl="0" eaLnBrk="0" fontAlgn="base" latinLnBrk="0" hangingPunct="0">
              <a:lnSpc>
                <a:spcPct val="100000"/>
              </a:lnSpc>
              <a:spcBef>
                <a:spcPct val="30000"/>
              </a:spcBef>
              <a:spcAft>
                <a:spcPct val="0"/>
              </a:spcAft>
              <a:buClrTx/>
              <a:buSzTx/>
              <a:buFontTx/>
              <a:buAutoNum type="arabicPeriod"/>
              <a:tabLst/>
              <a:defRPr/>
            </a:pPr>
            <a:endParaRPr lang="en-GB" sz="1200" kern="1200" dirty="0">
              <a:solidFill>
                <a:schemeClr val="tx1"/>
              </a:solidFill>
              <a:latin typeface="+mn-lt"/>
              <a:ea typeface="MS PGothic" pitchFamily="34" charset="-128"/>
              <a:cs typeface="ＭＳ Ｐゴシック" charset="0"/>
            </a:endParaRPr>
          </a:p>
          <a:p>
            <a:pPr rtl="0"/>
            <a:r>
              <a:rPr lang="ru-RU" sz="1200" b="0" i="0" kern="1200" dirty="0">
                <a:solidFill>
                  <a:schemeClr val="tx1"/>
                </a:solidFill>
                <a:effectLst/>
                <a:latin typeface="+mn-lt"/>
                <a:ea typeface="MS PGothic" pitchFamily="34" charset="-128"/>
                <a:cs typeface="ＭＳ Ｐゴシック" charset="0"/>
              </a:rPr>
              <a:t>Обучувачот не треба да навлегува во детали за секоја процедурална алатка, но треба да спомене дека овие одредби покрај нивниот опсег и релевантни услови и гаранции</a:t>
            </a:r>
            <a:r>
              <a:rPr lang="ru-RU" sz="1200" b="0" i="0" kern="1200" baseline="0" dirty="0">
                <a:solidFill>
                  <a:schemeClr val="tx1"/>
                </a:solidFill>
                <a:effectLst/>
                <a:latin typeface="+mn-lt"/>
                <a:ea typeface="MS PGothic" pitchFamily="34" charset="-128"/>
                <a:cs typeface="ＭＳ Ｐゴシック" charset="0"/>
              </a:rPr>
              <a:t> </a:t>
            </a:r>
            <a:r>
              <a:rPr lang="ru-RU" sz="1200" b="0" i="0" kern="1200" dirty="0">
                <a:solidFill>
                  <a:schemeClr val="tx1"/>
                </a:solidFill>
                <a:effectLst/>
                <a:latin typeface="+mn-lt"/>
                <a:ea typeface="MS PGothic" pitchFamily="34" charset="-128"/>
                <a:cs typeface="ＭＳ Ｐゴシック" charset="0"/>
              </a:rPr>
              <a:t>ќе бидат детално опфатени следниот ден. </a:t>
            </a:r>
            <a:endParaRPr lang="en-GB" sz="1200" kern="1200" dirty="0">
              <a:solidFill>
                <a:schemeClr val="tx1"/>
              </a:solidFill>
              <a:latin typeface="+mn-lt"/>
              <a:ea typeface="MS PGothic" pitchFamily="34" charset="-128"/>
              <a:cs typeface="ＭＳ Ｐゴシック" charset="0"/>
            </a:endParaRPr>
          </a:p>
        </p:txBody>
      </p:sp>
      <p:sp>
        <p:nvSpPr>
          <p:cNvPr id="4" name="Slide Number Placeholder 3"/>
          <p:cNvSpPr>
            <a:spLocks noGrp="1"/>
          </p:cNvSpPr>
          <p:nvPr>
            <p:ph type="sldNum" sz="quarter" idx="5"/>
          </p:nvPr>
        </p:nvSpPr>
        <p:spPr/>
        <p:txBody>
          <a:bodyPr/>
          <a:lstStyle/>
          <a:p>
            <a:fld id="{C517488A-2FD4-4187-AAA7-AE40009BFB6A}" type="slidenum">
              <a:rPr lang="en-US" altLang="en-US" smtClean="0"/>
              <a:pPr/>
              <a:t>8</a:t>
            </a:fld>
            <a:endParaRPr lang="en-US" altLang="en-US"/>
          </a:p>
        </p:txBody>
      </p:sp>
    </p:spTree>
    <p:extLst>
      <p:ext uri="{BB962C8B-B14F-4D97-AF65-F5344CB8AC3E}">
        <p14:creationId xmlns:p14="http://schemas.microsoft.com/office/powerpoint/2010/main" val="332889007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ru-RU" sz="1200" b="0" i="0" kern="1200" dirty="0">
                <a:solidFill>
                  <a:schemeClr val="tx1"/>
                </a:solidFill>
                <a:effectLst/>
                <a:latin typeface="+mn-lt"/>
                <a:ea typeface="ＭＳ Ｐゴシック" pitchFamily="-65" charset="-128"/>
                <a:cs typeface="ＭＳ Ｐゴシック" pitchFamily="-65" charset="-128"/>
              </a:rPr>
              <a:t>Овој слајд ги покажува трите столба на Конвенцијата од Будимпешта - имено материјалното право, процесно право и меѓународната соработка. Обележаниот столб ги наведува различните одредби за меѓународна соработка од Конвенцијата во Будимпешта. </a:t>
            </a:r>
            <a:r>
              <a:rPr lang="ru-RU" sz="1200" b="0" i="0" kern="1200" dirty="0">
                <a:solidFill>
                  <a:schemeClr val="tx1"/>
                </a:solidFill>
                <a:effectLst/>
                <a:latin typeface="+mn-lt"/>
                <a:ea typeface="MS PGothic" pitchFamily="34" charset="-128"/>
                <a:cs typeface="ＭＳ Ｐゴシック" charset="0"/>
              </a:rPr>
              <a:t>Обучувачот можеби ќе посака да ја разгледа листата на овие одредби за меѓународна соработка:</a:t>
            </a:r>
            <a:endParaRPr lang="en-GB" sz="1200" kern="1200" dirty="0">
              <a:solidFill>
                <a:schemeClr val="tx1"/>
              </a:solidFill>
              <a:latin typeface="+mn-lt"/>
              <a:ea typeface="MS PGothic" pitchFamily="34" charset="-128"/>
              <a:cs typeface="ＭＳ Ｐゴシック" charset="0"/>
            </a:endParaRPr>
          </a:p>
          <a:p>
            <a:pPr marL="228600" marR="0" lvl="0" indent="-228600" algn="l" defTabSz="457200" rtl="0" eaLnBrk="0" fontAlgn="base" latinLnBrk="0" hangingPunct="0">
              <a:lnSpc>
                <a:spcPct val="100000"/>
              </a:lnSpc>
              <a:spcBef>
                <a:spcPct val="30000"/>
              </a:spcBef>
              <a:spcAft>
                <a:spcPct val="0"/>
              </a:spcAft>
              <a:buClrTx/>
              <a:buSzTx/>
              <a:buFontTx/>
              <a:buAutoNum type="arabicPeriod"/>
              <a:tabLst/>
              <a:defRPr/>
            </a:pPr>
            <a:r>
              <a:rPr lang="mk-MK" sz="1200" kern="1200" dirty="0">
                <a:solidFill>
                  <a:schemeClr val="tx1"/>
                </a:solidFill>
                <a:latin typeface="+mn-lt"/>
                <a:ea typeface="MS PGothic" pitchFamily="34" charset="-128"/>
                <a:cs typeface="ＭＳ Ｐゴシック" charset="0"/>
              </a:rPr>
              <a:t>Општи принципи поврзани со меѓународна соработка</a:t>
            </a:r>
            <a:r>
              <a:rPr lang="en-GB" sz="1200" kern="1200" dirty="0">
                <a:solidFill>
                  <a:schemeClr val="tx1"/>
                </a:solidFill>
                <a:latin typeface="+mn-lt"/>
                <a:ea typeface="MS PGothic" pitchFamily="34" charset="-128"/>
                <a:cs typeface="ＭＳ Ｐゴシック" charset="0"/>
              </a:rPr>
              <a:t> (</a:t>
            </a:r>
            <a:r>
              <a:rPr lang="mk-MK" sz="1200" kern="1200" dirty="0">
                <a:solidFill>
                  <a:schemeClr val="tx1"/>
                </a:solidFill>
                <a:latin typeface="+mn-lt"/>
                <a:ea typeface="MS PGothic" pitchFamily="34" charset="-128"/>
                <a:cs typeface="ＭＳ Ｐゴシック" charset="0"/>
              </a:rPr>
              <a:t>член</a:t>
            </a:r>
            <a:r>
              <a:rPr lang="en-GB" sz="1200" kern="1200" dirty="0">
                <a:solidFill>
                  <a:schemeClr val="tx1"/>
                </a:solidFill>
                <a:latin typeface="+mn-lt"/>
                <a:ea typeface="MS PGothic" pitchFamily="34" charset="-128"/>
                <a:cs typeface="ＭＳ Ｐゴシック" charset="0"/>
              </a:rPr>
              <a:t> 23)</a:t>
            </a:r>
          </a:p>
          <a:p>
            <a:pPr marL="228600" marR="0" lvl="0" indent="-228600" algn="l" defTabSz="457200" rtl="0" eaLnBrk="0" fontAlgn="base" latinLnBrk="0" hangingPunct="0">
              <a:lnSpc>
                <a:spcPct val="100000"/>
              </a:lnSpc>
              <a:spcBef>
                <a:spcPct val="30000"/>
              </a:spcBef>
              <a:spcAft>
                <a:spcPct val="0"/>
              </a:spcAft>
              <a:buClrTx/>
              <a:buSzTx/>
              <a:buFontTx/>
              <a:buAutoNum type="arabicPeriod"/>
              <a:tabLst/>
              <a:defRPr/>
            </a:pPr>
            <a:r>
              <a:rPr lang="mk-MK" sz="1200" kern="1200" dirty="0">
                <a:solidFill>
                  <a:schemeClr val="tx1"/>
                </a:solidFill>
                <a:latin typeface="+mn-lt"/>
                <a:ea typeface="MS PGothic" pitchFamily="34" charset="-128"/>
                <a:cs typeface="ＭＳ Ｐゴシック" charset="0"/>
              </a:rPr>
              <a:t>Екстрадиција</a:t>
            </a:r>
            <a:r>
              <a:rPr lang="en-GB" sz="1200" kern="1200" dirty="0">
                <a:solidFill>
                  <a:schemeClr val="tx1"/>
                </a:solidFill>
                <a:latin typeface="+mn-lt"/>
                <a:ea typeface="MS PGothic" pitchFamily="34" charset="-128"/>
                <a:cs typeface="ＭＳ Ｐゴシック" charset="0"/>
              </a:rPr>
              <a:t> (</a:t>
            </a:r>
            <a:r>
              <a:rPr lang="mk-MK" sz="1200" kern="1200" dirty="0">
                <a:solidFill>
                  <a:schemeClr val="tx1"/>
                </a:solidFill>
                <a:latin typeface="+mn-lt"/>
                <a:ea typeface="MS PGothic" pitchFamily="34" charset="-128"/>
                <a:cs typeface="ＭＳ Ｐゴシック" charset="0"/>
              </a:rPr>
              <a:t>член</a:t>
            </a:r>
            <a:r>
              <a:rPr lang="en-GB" sz="1200" kern="1200" dirty="0">
                <a:solidFill>
                  <a:schemeClr val="tx1"/>
                </a:solidFill>
                <a:latin typeface="+mn-lt"/>
                <a:ea typeface="MS PGothic" pitchFamily="34" charset="-128"/>
                <a:cs typeface="ＭＳ Ｐゴシック" charset="0"/>
              </a:rPr>
              <a:t> 24)</a:t>
            </a:r>
          </a:p>
          <a:p>
            <a:pPr marL="228600" marR="0" lvl="0" indent="-228600" algn="l" defTabSz="457200" rtl="0" eaLnBrk="0" fontAlgn="base" latinLnBrk="0" hangingPunct="0">
              <a:lnSpc>
                <a:spcPct val="100000"/>
              </a:lnSpc>
              <a:spcBef>
                <a:spcPct val="30000"/>
              </a:spcBef>
              <a:spcAft>
                <a:spcPct val="0"/>
              </a:spcAft>
              <a:buClrTx/>
              <a:buSzTx/>
              <a:buFontTx/>
              <a:buAutoNum type="arabicPeriod"/>
              <a:tabLst/>
              <a:defRPr/>
            </a:pPr>
            <a:r>
              <a:rPr lang="mk-MK" sz="1200" kern="1200" dirty="0">
                <a:solidFill>
                  <a:schemeClr val="tx1"/>
                </a:solidFill>
                <a:latin typeface="+mn-lt"/>
                <a:ea typeface="MS PGothic" pitchFamily="34" charset="-128"/>
                <a:cs typeface="ＭＳ Ｐゴシック" charset="0"/>
              </a:rPr>
              <a:t>Општи принципи поврзани со заемна помош </a:t>
            </a:r>
            <a:r>
              <a:rPr lang="en-GB" sz="1200" kern="1200" dirty="0">
                <a:solidFill>
                  <a:schemeClr val="tx1"/>
                </a:solidFill>
                <a:latin typeface="+mn-lt"/>
                <a:ea typeface="MS PGothic" pitchFamily="34" charset="-128"/>
                <a:cs typeface="ＭＳ Ｐゴシック" charset="0"/>
              </a:rPr>
              <a:t>(</a:t>
            </a:r>
            <a:r>
              <a:rPr lang="mk-MK" sz="1200" kern="1200" dirty="0">
                <a:solidFill>
                  <a:schemeClr val="tx1"/>
                </a:solidFill>
                <a:latin typeface="+mn-lt"/>
                <a:ea typeface="MS PGothic" pitchFamily="34" charset="-128"/>
                <a:cs typeface="ＭＳ Ｐゴシック" charset="0"/>
              </a:rPr>
              <a:t>член</a:t>
            </a:r>
            <a:r>
              <a:rPr lang="en-GB" sz="1200" kern="1200" dirty="0">
                <a:solidFill>
                  <a:schemeClr val="tx1"/>
                </a:solidFill>
                <a:latin typeface="+mn-lt"/>
                <a:ea typeface="MS PGothic" pitchFamily="34" charset="-128"/>
                <a:cs typeface="ＭＳ Ｐゴシック" charset="0"/>
              </a:rPr>
              <a:t> 25)</a:t>
            </a:r>
          </a:p>
          <a:p>
            <a:pPr marL="228600" marR="0" lvl="0" indent="-228600" algn="l" defTabSz="457200" rtl="0" eaLnBrk="0" fontAlgn="base" latinLnBrk="0" hangingPunct="0">
              <a:lnSpc>
                <a:spcPct val="100000"/>
              </a:lnSpc>
              <a:spcBef>
                <a:spcPct val="30000"/>
              </a:spcBef>
              <a:spcAft>
                <a:spcPct val="0"/>
              </a:spcAft>
              <a:buClrTx/>
              <a:buSzTx/>
              <a:buFontTx/>
              <a:buAutoNum type="arabicPeriod"/>
              <a:tabLst/>
              <a:defRPr/>
            </a:pPr>
            <a:r>
              <a:rPr lang="mk-MK" sz="1200" kern="1200" dirty="0">
                <a:solidFill>
                  <a:schemeClr val="tx1"/>
                </a:solidFill>
                <a:latin typeface="+mn-lt"/>
                <a:ea typeface="MS PGothic" pitchFamily="34" charset="-128"/>
                <a:cs typeface="ＭＳ Ｐゴシック" charset="0"/>
              </a:rPr>
              <a:t>Спонтани информации </a:t>
            </a:r>
            <a:r>
              <a:rPr lang="en-GB" sz="1200" kern="1200" dirty="0">
                <a:solidFill>
                  <a:schemeClr val="tx1"/>
                </a:solidFill>
                <a:latin typeface="+mn-lt"/>
                <a:ea typeface="MS PGothic" pitchFamily="34" charset="-128"/>
                <a:cs typeface="ＭＳ Ｐゴシック" charset="0"/>
              </a:rPr>
              <a:t>(</a:t>
            </a:r>
            <a:r>
              <a:rPr lang="mk-MK" sz="1200" kern="1200" dirty="0">
                <a:solidFill>
                  <a:schemeClr val="tx1"/>
                </a:solidFill>
                <a:latin typeface="+mn-lt"/>
                <a:ea typeface="MS PGothic" pitchFamily="34" charset="-128"/>
                <a:cs typeface="ＭＳ Ｐゴシック" charset="0"/>
              </a:rPr>
              <a:t>член</a:t>
            </a:r>
            <a:r>
              <a:rPr lang="en-GB" sz="1200" kern="1200" dirty="0">
                <a:solidFill>
                  <a:schemeClr val="tx1"/>
                </a:solidFill>
                <a:latin typeface="+mn-lt"/>
                <a:ea typeface="MS PGothic" pitchFamily="34" charset="-128"/>
                <a:cs typeface="ＭＳ Ｐゴシック" charset="0"/>
              </a:rPr>
              <a:t> 26)</a:t>
            </a:r>
          </a:p>
          <a:p>
            <a:pPr marL="228600" marR="0" lvl="0" indent="-228600" algn="l" defTabSz="457200" rtl="0" eaLnBrk="0" fontAlgn="base" latinLnBrk="0" hangingPunct="0">
              <a:lnSpc>
                <a:spcPct val="100000"/>
              </a:lnSpc>
              <a:spcBef>
                <a:spcPct val="30000"/>
              </a:spcBef>
              <a:spcAft>
                <a:spcPct val="0"/>
              </a:spcAft>
              <a:buClrTx/>
              <a:buSzTx/>
              <a:buFontTx/>
              <a:buAutoNum type="arabicPeriod"/>
              <a:tabLst/>
              <a:defRPr/>
            </a:pPr>
            <a:r>
              <a:rPr lang="mk-MK" sz="1200" kern="1200" dirty="0">
                <a:solidFill>
                  <a:schemeClr val="tx1"/>
                </a:solidFill>
                <a:latin typeface="+mn-lt"/>
                <a:ea typeface="MS PGothic" pitchFamily="34" charset="-128"/>
                <a:cs typeface="ＭＳ Ｐゴシック" charset="0"/>
              </a:rPr>
              <a:t>Постапки</a:t>
            </a:r>
            <a:r>
              <a:rPr lang="mk-MK" sz="1200" kern="1200" baseline="0" dirty="0">
                <a:solidFill>
                  <a:schemeClr val="tx1"/>
                </a:solidFill>
                <a:latin typeface="+mn-lt"/>
                <a:ea typeface="MS PGothic" pitchFamily="34" charset="-128"/>
                <a:cs typeface="ＭＳ Ｐゴシック" charset="0"/>
              </a:rPr>
              <a:t> кои се однесуваат на заемна помош во отсуство на применливи меѓународни договори </a:t>
            </a:r>
            <a:r>
              <a:rPr lang="en-GB" sz="1200" kern="1200" dirty="0">
                <a:solidFill>
                  <a:schemeClr val="tx1"/>
                </a:solidFill>
                <a:latin typeface="+mn-lt"/>
                <a:ea typeface="MS PGothic" pitchFamily="34" charset="-128"/>
                <a:cs typeface="ＭＳ Ｐゴシック" charset="0"/>
              </a:rPr>
              <a:t>(</a:t>
            </a:r>
            <a:r>
              <a:rPr lang="mk-MK" sz="1200" kern="1200" dirty="0">
                <a:solidFill>
                  <a:schemeClr val="tx1"/>
                </a:solidFill>
                <a:latin typeface="+mn-lt"/>
                <a:ea typeface="MS PGothic" pitchFamily="34" charset="-128"/>
                <a:cs typeface="ＭＳ Ｐゴシック" charset="0"/>
              </a:rPr>
              <a:t>член</a:t>
            </a:r>
            <a:r>
              <a:rPr lang="en-GB" sz="1200" kern="1200" dirty="0">
                <a:solidFill>
                  <a:schemeClr val="tx1"/>
                </a:solidFill>
                <a:latin typeface="+mn-lt"/>
                <a:ea typeface="MS PGothic" pitchFamily="34" charset="-128"/>
                <a:cs typeface="ＭＳ Ｐゴシック" charset="0"/>
              </a:rPr>
              <a:t> 27)</a:t>
            </a:r>
          </a:p>
          <a:p>
            <a:pPr marL="228600" marR="0" lvl="0" indent="-228600" algn="l" defTabSz="457200" rtl="0" eaLnBrk="0" fontAlgn="base" latinLnBrk="0" hangingPunct="0">
              <a:lnSpc>
                <a:spcPct val="100000"/>
              </a:lnSpc>
              <a:spcBef>
                <a:spcPct val="30000"/>
              </a:spcBef>
              <a:spcAft>
                <a:spcPct val="0"/>
              </a:spcAft>
              <a:buClrTx/>
              <a:buSzTx/>
              <a:buFontTx/>
              <a:buAutoNum type="arabicPeriod"/>
              <a:tabLst/>
              <a:defRPr/>
            </a:pPr>
            <a:r>
              <a:rPr lang="mk-MK" sz="1200" kern="1200" dirty="0">
                <a:solidFill>
                  <a:schemeClr val="tx1"/>
                </a:solidFill>
                <a:latin typeface="+mn-lt"/>
                <a:ea typeface="MS PGothic" pitchFamily="34" charset="-128"/>
                <a:cs typeface="ＭＳ Ｐゴシック" charset="0"/>
              </a:rPr>
              <a:t>Доверливост и ограничување на употреба</a:t>
            </a:r>
            <a:endParaRPr lang="en-GB" sz="1200" kern="1200" dirty="0">
              <a:solidFill>
                <a:schemeClr val="tx1"/>
              </a:solidFill>
              <a:latin typeface="+mn-lt"/>
              <a:ea typeface="MS PGothic" pitchFamily="34" charset="-128"/>
              <a:cs typeface="ＭＳ Ｐゴシック" charset="0"/>
            </a:endParaRPr>
          </a:p>
          <a:p>
            <a:pPr marL="228600" marR="0" lvl="0" indent="-228600" algn="l" defTabSz="457200" rtl="0" eaLnBrk="0" fontAlgn="base" latinLnBrk="0" hangingPunct="0">
              <a:lnSpc>
                <a:spcPct val="100000"/>
              </a:lnSpc>
              <a:spcBef>
                <a:spcPct val="30000"/>
              </a:spcBef>
              <a:spcAft>
                <a:spcPct val="0"/>
              </a:spcAft>
              <a:buClrTx/>
              <a:buSzTx/>
              <a:buFontTx/>
              <a:buAutoNum type="arabicPeriod"/>
              <a:tabLst/>
              <a:defRPr/>
            </a:pPr>
            <a:r>
              <a:rPr lang="mk-MK" sz="1200" kern="1200" dirty="0">
                <a:solidFill>
                  <a:schemeClr val="tx1"/>
                </a:solidFill>
                <a:latin typeface="+mn-lt"/>
                <a:ea typeface="MS PGothic" pitchFamily="34" charset="-128"/>
                <a:cs typeface="ＭＳ Ｐゴシック" charset="0"/>
              </a:rPr>
              <a:t>Експедитивно зачувување на складирани компјутерски податоци</a:t>
            </a:r>
            <a:endParaRPr lang="en-GB" sz="1200" kern="1200" dirty="0">
              <a:solidFill>
                <a:schemeClr val="tx1"/>
              </a:solidFill>
              <a:latin typeface="+mn-lt"/>
              <a:ea typeface="MS PGothic" pitchFamily="34" charset="-128"/>
              <a:cs typeface="ＭＳ Ｐゴシック" charset="0"/>
            </a:endParaRPr>
          </a:p>
          <a:p>
            <a:pPr marL="228600" marR="0" lvl="0" indent="-228600" algn="l" defTabSz="457200" rtl="0" eaLnBrk="0" fontAlgn="base" latinLnBrk="0" hangingPunct="0">
              <a:lnSpc>
                <a:spcPct val="100000"/>
              </a:lnSpc>
              <a:spcBef>
                <a:spcPct val="30000"/>
              </a:spcBef>
              <a:spcAft>
                <a:spcPct val="0"/>
              </a:spcAft>
              <a:buClrTx/>
              <a:buSzTx/>
              <a:buFontTx/>
              <a:buAutoNum type="arabicPeriod"/>
              <a:tabLst/>
              <a:defRPr/>
            </a:pPr>
            <a:r>
              <a:rPr lang="mk-MK" sz="1200" kern="1200" dirty="0">
                <a:solidFill>
                  <a:schemeClr val="tx1"/>
                </a:solidFill>
                <a:latin typeface="+mn-lt"/>
                <a:ea typeface="MS PGothic" pitchFamily="34" charset="-128"/>
                <a:cs typeface="ＭＳ Ｐゴシック" charset="0"/>
              </a:rPr>
              <a:t>Експедитивно откривање</a:t>
            </a:r>
            <a:r>
              <a:rPr lang="mk-MK" sz="1200" kern="1200" baseline="0" dirty="0">
                <a:solidFill>
                  <a:schemeClr val="tx1"/>
                </a:solidFill>
                <a:latin typeface="+mn-lt"/>
                <a:ea typeface="MS PGothic" pitchFamily="34" charset="-128"/>
                <a:cs typeface="ＭＳ Ｐゴシック" charset="0"/>
              </a:rPr>
              <a:t> на зачувани преносни податоци</a:t>
            </a:r>
            <a:endParaRPr lang="en-GB" sz="1200" kern="1200" dirty="0">
              <a:solidFill>
                <a:schemeClr val="tx1"/>
              </a:solidFill>
              <a:latin typeface="+mn-lt"/>
              <a:ea typeface="MS PGothic" pitchFamily="34" charset="-128"/>
              <a:cs typeface="ＭＳ Ｐゴシック" charset="0"/>
            </a:endParaRPr>
          </a:p>
          <a:p>
            <a:pPr marL="228600" marR="0" lvl="0" indent="-228600" algn="l" defTabSz="457200" rtl="0" eaLnBrk="0" fontAlgn="base" latinLnBrk="0" hangingPunct="0">
              <a:lnSpc>
                <a:spcPct val="100000"/>
              </a:lnSpc>
              <a:spcBef>
                <a:spcPct val="30000"/>
              </a:spcBef>
              <a:spcAft>
                <a:spcPct val="0"/>
              </a:spcAft>
              <a:buClrTx/>
              <a:buSzTx/>
              <a:buFontTx/>
              <a:buAutoNum type="arabicPeriod"/>
              <a:tabLst/>
              <a:defRPr/>
            </a:pPr>
            <a:r>
              <a:rPr lang="mk-MK" sz="1200" kern="1200" dirty="0">
                <a:solidFill>
                  <a:schemeClr val="tx1"/>
                </a:solidFill>
                <a:latin typeface="+mn-lt"/>
                <a:ea typeface="MS PGothic" pitchFamily="34" charset="-128"/>
                <a:cs typeface="ＭＳ Ｐゴシック" charset="0"/>
              </a:rPr>
              <a:t>Заемна помош во врска со пристап</a:t>
            </a:r>
            <a:r>
              <a:rPr lang="mk-MK" sz="1200" kern="1200" baseline="0" dirty="0">
                <a:solidFill>
                  <a:schemeClr val="tx1"/>
                </a:solidFill>
                <a:latin typeface="+mn-lt"/>
                <a:ea typeface="MS PGothic" pitchFamily="34" charset="-128"/>
                <a:cs typeface="ＭＳ Ｐゴシック" charset="0"/>
              </a:rPr>
              <a:t> до складирани компјутерски податоци</a:t>
            </a:r>
            <a:endParaRPr lang="en-GB" sz="1200" kern="1200" dirty="0">
              <a:solidFill>
                <a:schemeClr val="tx1"/>
              </a:solidFill>
              <a:latin typeface="+mn-lt"/>
              <a:ea typeface="MS PGothic" pitchFamily="34" charset="-128"/>
              <a:cs typeface="ＭＳ Ｐゴシック" charset="0"/>
            </a:endParaRPr>
          </a:p>
          <a:p>
            <a:pPr marL="228600" marR="0" lvl="0" indent="-228600" algn="l" defTabSz="457200" rtl="0" eaLnBrk="0" fontAlgn="base" latinLnBrk="0" hangingPunct="0">
              <a:lnSpc>
                <a:spcPct val="100000"/>
              </a:lnSpc>
              <a:spcBef>
                <a:spcPct val="30000"/>
              </a:spcBef>
              <a:spcAft>
                <a:spcPct val="0"/>
              </a:spcAft>
              <a:buClrTx/>
              <a:buSzTx/>
              <a:buFontTx/>
              <a:buAutoNum type="arabicPeriod"/>
              <a:tabLst/>
              <a:defRPr/>
            </a:pPr>
            <a:r>
              <a:rPr lang="mk-MK" sz="1200" kern="1200" dirty="0">
                <a:solidFill>
                  <a:schemeClr val="tx1"/>
                </a:solidFill>
                <a:latin typeface="+mn-lt"/>
                <a:ea typeface="MS PGothic" pitchFamily="34" charset="-128"/>
                <a:cs typeface="ＭＳ Ｐゴシック" charset="0"/>
              </a:rPr>
              <a:t>Прекуграничен пристап до складирани</a:t>
            </a:r>
            <a:r>
              <a:rPr lang="mk-MK" sz="1200" kern="1200" baseline="0" dirty="0">
                <a:solidFill>
                  <a:schemeClr val="tx1"/>
                </a:solidFill>
                <a:latin typeface="+mn-lt"/>
                <a:ea typeface="MS PGothic" pitchFamily="34" charset="-128"/>
                <a:cs typeface="ＭＳ Ｐゴシック" charset="0"/>
              </a:rPr>
              <a:t> компјутерски податоци со согласност или каде што е јавно достапно</a:t>
            </a:r>
            <a:endParaRPr lang="en-GB" sz="1200" kern="1200" dirty="0">
              <a:solidFill>
                <a:schemeClr val="tx1"/>
              </a:solidFill>
              <a:latin typeface="+mn-lt"/>
              <a:ea typeface="MS PGothic" pitchFamily="34" charset="-128"/>
              <a:cs typeface="ＭＳ Ｐゴシック" charset="0"/>
            </a:endParaRPr>
          </a:p>
          <a:p>
            <a:pPr marL="228600" marR="0" lvl="0" indent="-228600" algn="l" defTabSz="457200" rtl="0" eaLnBrk="0" fontAlgn="base" latinLnBrk="0" hangingPunct="0">
              <a:lnSpc>
                <a:spcPct val="100000"/>
              </a:lnSpc>
              <a:spcBef>
                <a:spcPct val="30000"/>
              </a:spcBef>
              <a:spcAft>
                <a:spcPct val="0"/>
              </a:spcAft>
              <a:buClrTx/>
              <a:buSzTx/>
              <a:buFontTx/>
              <a:buAutoNum type="arabicPeriod"/>
              <a:tabLst/>
              <a:defRPr/>
            </a:pPr>
            <a:r>
              <a:rPr lang="mk-MK" sz="1200" kern="1200" dirty="0">
                <a:solidFill>
                  <a:schemeClr val="tx1"/>
                </a:solidFill>
                <a:latin typeface="+mn-lt"/>
                <a:ea typeface="MS PGothic" pitchFamily="34" charset="-128"/>
                <a:cs typeface="ＭＳ Ｐゴシック" charset="0"/>
              </a:rPr>
              <a:t>Заемна помош</a:t>
            </a:r>
            <a:r>
              <a:rPr lang="mk-MK" sz="1200" kern="1200" baseline="0" dirty="0">
                <a:solidFill>
                  <a:schemeClr val="tx1"/>
                </a:solidFill>
                <a:latin typeface="+mn-lt"/>
                <a:ea typeface="MS PGothic" pitchFamily="34" charset="-128"/>
                <a:cs typeface="ＭＳ Ｐゴシック" charset="0"/>
              </a:rPr>
              <a:t> при собирање на преносни податоци во реално време</a:t>
            </a:r>
            <a:endParaRPr lang="en-GB" sz="1200" kern="1200" dirty="0">
              <a:solidFill>
                <a:schemeClr val="tx1"/>
              </a:solidFill>
              <a:latin typeface="+mn-lt"/>
              <a:ea typeface="MS PGothic" pitchFamily="34" charset="-128"/>
              <a:cs typeface="ＭＳ Ｐゴシック" charset="0"/>
            </a:endParaRPr>
          </a:p>
          <a:p>
            <a:pPr marL="228600" marR="0" lvl="0" indent="-228600" algn="l" defTabSz="457200" rtl="0" eaLnBrk="0" fontAlgn="base" latinLnBrk="0" hangingPunct="0">
              <a:lnSpc>
                <a:spcPct val="100000"/>
              </a:lnSpc>
              <a:spcBef>
                <a:spcPct val="30000"/>
              </a:spcBef>
              <a:spcAft>
                <a:spcPct val="0"/>
              </a:spcAft>
              <a:buClrTx/>
              <a:buSzTx/>
              <a:buFontTx/>
              <a:buAutoNum type="arabicPeriod"/>
              <a:tabLst/>
              <a:defRPr/>
            </a:pPr>
            <a:r>
              <a:rPr lang="mk-MK" sz="1200" kern="1200" dirty="0">
                <a:solidFill>
                  <a:schemeClr val="tx1"/>
                </a:solidFill>
                <a:latin typeface="+mn-lt"/>
                <a:ea typeface="MS PGothic" pitchFamily="34" charset="-128"/>
                <a:cs typeface="ＭＳ Ｐゴシック" charset="0"/>
              </a:rPr>
              <a:t>Заемна</a:t>
            </a:r>
            <a:r>
              <a:rPr lang="mk-MK" sz="1200" kern="1200" baseline="0" dirty="0">
                <a:solidFill>
                  <a:schemeClr val="tx1"/>
                </a:solidFill>
                <a:latin typeface="+mn-lt"/>
                <a:ea typeface="MS PGothic" pitchFamily="34" charset="-128"/>
                <a:cs typeface="ＭＳ Ｐゴシック" charset="0"/>
              </a:rPr>
              <a:t> помош во врска со пресретнување на содржински податоци</a:t>
            </a:r>
            <a:endParaRPr lang="en-GB" sz="1200" kern="1200" dirty="0">
              <a:solidFill>
                <a:schemeClr val="tx1"/>
              </a:solidFill>
              <a:latin typeface="+mn-lt"/>
              <a:ea typeface="MS PGothic" pitchFamily="34" charset="-128"/>
              <a:cs typeface="ＭＳ Ｐゴシック" charset="0"/>
            </a:endParaRPr>
          </a:p>
          <a:p>
            <a:pPr marL="228600" marR="0" lvl="0" indent="-228600" algn="l" defTabSz="457200" rtl="0" eaLnBrk="0" fontAlgn="base" latinLnBrk="0" hangingPunct="0">
              <a:lnSpc>
                <a:spcPct val="100000"/>
              </a:lnSpc>
              <a:spcBef>
                <a:spcPct val="30000"/>
              </a:spcBef>
              <a:spcAft>
                <a:spcPct val="0"/>
              </a:spcAft>
              <a:buClrTx/>
              <a:buSzTx/>
              <a:buFontTx/>
              <a:buAutoNum type="arabicPeriod"/>
              <a:tabLst/>
              <a:defRPr/>
            </a:pPr>
            <a:r>
              <a:rPr lang="mk-MK" sz="1200" kern="1200" dirty="0">
                <a:solidFill>
                  <a:schemeClr val="tx1"/>
                </a:solidFill>
                <a:latin typeface="+mn-lt"/>
                <a:ea typeface="MS PGothic" pitchFamily="34" charset="-128"/>
                <a:cs typeface="ＭＳ Ｐゴシック" charset="0"/>
              </a:rPr>
              <a:t>Мрежа 24/7</a:t>
            </a:r>
            <a:endParaRPr lang="en-GB" sz="1200" kern="1200" dirty="0">
              <a:solidFill>
                <a:schemeClr val="tx1"/>
              </a:solidFill>
              <a:latin typeface="+mn-lt"/>
              <a:ea typeface="MS PGothic" pitchFamily="34" charset="-128"/>
              <a:cs typeface="ＭＳ Ｐゴシック" charset="0"/>
            </a:endParaRPr>
          </a:p>
          <a:p>
            <a:pPr marL="228600" marR="0" lvl="0" indent="-228600" algn="l" defTabSz="457200" rtl="0" eaLnBrk="0" fontAlgn="base" latinLnBrk="0" hangingPunct="0">
              <a:lnSpc>
                <a:spcPct val="100000"/>
              </a:lnSpc>
              <a:spcBef>
                <a:spcPct val="30000"/>
              </a:spcBef>
              <a:spcAft>
                <a:spcPct val="0"/>
              </a:spcAft>
              <a:buClrTx/>
              <a:buSzTx/>
              <a:buFontTx/>
              <a:buAutoNum type="arabicPeriod"/>
              <a:tabLst/>
              <a:defRPr/>
            </a:pPr>
            <a:endParaRPr lang="en-GB" sz="1200" kern="1200" dirty="0">
              <a:solidFill>
                <a:schemeClr val="tx1"/>
              </a:solidFill>
              <a:latin typeface="+mn-lt"/>
              <a:ea typeface="MS PGothic" pitchFamily="34" charset="-128"/>
              <a:cs typeface="ＭＳ Ｐゴシック" charset="0"/>
            </a:endParaRPr>
          </a:p>
          <a:p>
            <a:pPr rtl="0"/>
            <a:r>
              <a:rPr lang="ru-RU" sz="1200" b="0" i="0" kern="1200" dirty="0">
                <a:solidFill>
                  <a:schemeClr val="tx1"/>
                </a:solidFill>
                <a:effectLst/>
                <a:latin typeface="+mn-lt"/>
                <a:ea typeface="MS PGothic" pitchFamily="34" charset="-128"/>
                <a:cs typeface="ＭＳ Ｐゴシック" charset="0"/>
              </a:rPr>
              <a:t>Обучувачот не треба да навлегува во детали за секоја одредба за меѓународна соработка, но треба да спомене дека овие одредби ќе бидат детално опфатени на третиот ден.</a:t>
            </a:r>
            <a:endParaRPr lang="en-GB" sz="1200" kern="1200" dirty="0">
              <a:solidFill>
                <a:schemeClr val="tx1"/>
              </a:solidFill>
              <a:latin typeface="+mn-lt"/>
              <a:ea typeface="MS PGothic" pitchFamily="34" charset="-128"/>
              <a:cs typeface="ＭＳ Ｐゴシック" charset="0"/>
            </a:endParaRPr>
          </a:p>
        </p:txBody>
      </p:sp>
      <p:sp>
        <p:nvSpPr>
          <p:cNvPr id="4" name="Slide Number Placeholder 3"/>
          <p:cNvSpPr>
            <a:spLocks noGrp="1"/>
          </p:cNvSpPr>
          <p:nvPr>
            <p:ph type="sldNum" sz="quarter" idx="5"/>
          </p:nvPr>
        </p:nvSpPr>
        <p:spPr/>
        <p:txBody>
          <a:bodyPr/>
          <a:lstStyle/>
          <a:p>
            <a:fld id="{C517488A-2FD4-4187-AAA7-AE40009BFB6A}" type="slidenum">
              <a:rPr lang="en-US" altLang="en-US" smtClean="0"/>
              <a:pPr/>
              <a:t>9</a:t>
            </a:fld>
            <a:endParaRPr lang="en-US" altLang="en-US"/>
          </a:p>
        </p:txBody>
      </p:sp>
    </p:spTree>
    <p:extLst>
      <p:ext uri="{BB962C8B-B14F-4D97-AF65-F5344CB8AC3E}">
        <p14:creationId xmlns:p14="http://schemas.microsoft.com/office/powerpoint/2010/main" val="288029826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F1249599-89B8-4E5B-8E53-25E3A1D3DB77}"/>
              </a:ext>
            </a:extLst>
          </p:cNvPr>
          <p:cNvSpPr>
            <a:spLocks noGrp="1"/>
          </p:cNvSpPr>
          <p:nvPr>
            <p:ph type="dt" sz="half" idx="10"/>
          </p:nvPr>
        </p:nvSpPr>
        <p:spPr/>
        <p:txBody>
          <a:bodyPr/>
          <a:lstStyle>
            <a:lvl1pPr>
              <a:defRPr/>
            </a:lvl1pPr>
          </a:lstStyle>
          <a:p>
            <a:pPr>
              <a:defRPr/>
            </a:pPr>
            <a:fld id="{1CAE1E52-A942-4EA4-AB65-A06FB2ABB356}" type="datetimeFigureOut">
              <a:rPr lang="en-GB"/>
              <a:pPr>
                <a:defRPr/>
              </a:pPr>
              <a:t>23/06/2021</a:t>
            </a:fld>
            <a:endParaRPr lang="en-GB"/>
          </a:p>
        </p:txBody>
      </p:sp>
      <p:sp>
        <p:nvSpPr>
          <p:cNvPr id="5" name="Footer Placeholder 4">
            <a:extLst>
              <a:ext uri="{FF2B5EF4-FFF2-40B4-BE49-F238E27FC236}">
                <a16:creationId xmlns:a16="http://schemas.microsoft.com/office/drawing/2014/main" id="{F678A98B-0E09-4612-9346-46C6FC3C6978}"/>
              </a:ext>
            </a:extLst>
          </p:cNvPr>
          <p:cNvSpPr>
            <a:spLocks noGrp="1"/>
          </p:cNvSpPr>
          <p:nvPr>
            <p:ph type="ftr" sz="quarter" idx="11"/>
          </p:nvPr>
        </p:nvSpPr>
        <p:spPr/>
        <p:txBody>
          <a:bodyPr/>
          <a:lstStyle>
            <a:lvl1pPr>
              <a:defRPr/>
            </a:lvl1pPr>
          </a:lstStyle>
          <a:p>
            <a:pPr>
              <a:defRPr/>
            </a:pPr>
            <a:endParaRPr lang="en-GB"/>
          </a:p>
        </p:txBody>
      </p:sp>
      <p:sp>
        <p:nvSpPr>
          <p:cNvPr id="6" name="Slide Number Placeholder 5">
            <a:extLst>
              <a:ext uri="{FF2B5EF4-FFF2-40B4-BE49-F238E27FC236}">
                <a16:creationId xmlns:a16="http://schemas.microsoft.com/office/drawing/2014/main" id="{EC23F55A-8CF0-4C9C-A0A6-604CE946188C}"/>
              </a:ext>
            </a:extLst>
          </p:cNvPr>
          <p:cNvSpPr>
            <a:spLocks noGrp="1"/>
          </p:cNvSpPr>
          <p:nvPr>
            <p:ph type="sldNum" sz="quarter" idx="12"/>
          </p:nvPr>
        </p:nvSpPr>
        <p:spPr/>
        <p:txBody>
          <a:bodyPr/>
          <a:lstStyle>
            <a:lvl1pPr>
              <a:defRPr/>
            </a:lvl1pPr>
          </a:lstStyle>
          <a:p>
            <a:fld id="{3B3521C2-0219-4B01-9135-CC48710C7539}" type="slidenum">
              <a:rPr lang="en-GB" altLang="en-US"/>
              <a:pPr/>
              <a:t>‹#›</a:t>
            </a:fld>
            <a:endParaRPr lang="en-GB" altLang="en-US"/>
          </a:p>
        </p:txBody>
      </p:sp>
    </p:spTree>
    <p:extLst>
      <p:ext uri="{BB962C8B-B14F-4D97-AF65-F5344CB8AC3E}">
        <p14:creationId xmlns:p14="http://schemas.microsoft.com/office/powerpoint/2010/main" val="419745645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Date Placeholder 3">
            <a:extLst>
              <a:ext uri="{FF2B5EF4-FFF2-40B4-BE49-F238E27FC236}">
                <a16:creationId xmlns:a16="http://schemas.microsoft.com/office/drawing/2014/main" id="{1B6B50AA-6EA1-4197-874F-5AA5F82C4C9E}"/>
              </a:ext>
            </a:extLst>
          </p:cNvPr>
          <p:cNvSpPr>
            <a:spLocks noGrp="1"/>
          </p:cNvSpPr>
          <p:nvPr>
            <p:ph type="dt" sz="half" idx="10"/>
          </p:nvPr>
        </p:nvSpPr>
        <p:spPr/>
        <p:txBody>
          <a:bodyPr/>
          <a:lstStyle>
            <a:lvl1pPr>
              <a:defRPr/>
            </a:lvl1pPr>
          </a:lstStyle>
          <a:p>
            <a:pPr>
              <a:defRPr/>
            </a:pPr>
            <a:fld id="{C9A0B0A9-557F-4E9D-BD5E-102B52301720}" type="datetimeFigureOut">
              <a:rPr lang="en-GB"/>
              <a:pPr>
                <a:defRPr/>
              </a:pPr>
              <a:t>23/06/2021</a:t>
            </a:fld>
            <a:endParaRPr lang="en-GB"/>
          </a:p>
        </p:txBody>
      </p:sp>
      <p:sp>
        <p:nvSpPr>
          <p:cNvPr id="5" name="Footer Placeholder 4">
            <a:extLst>
              <a:ext uri="{FF2B5EF4-FFF2-40B4-BE49-F238E27FC236}">
                <a16:creationId xmlns:a16="http://schemas.microsoft.com/office/drawing/2014/main" id="{A1DEE2BA-BFE8-4B46-B335-6DCD2D482F73}"/>
              </a:ext>
            </a:extLst>
          </p:cNvPr>
          <p:cNvSpPr>
            <a:spLocks noGrp="1"/>
          </p:cNvSpPr>
          <p:nvPr>
            <p:ph type="ftr" sz="quarter" idx="11"/>
          </p:nvPr>
        </p:nvSpPr>
        <p:spPr/>
        <p:txBody>
          <a:bodyPr/>
          <a:lstStyle>
            <a:lvl1pPr>
              <a:defRPr/>
            </a:lvl1pPr>
          </a:lstStyle>
          <a:p>
            <a:pPr>
              <a:defRPr/>
            </a:pPr>
            <a:endParaRPr lang="en-GB"/>
          </a:p>
        </p:txBody>
      </p:sp>
      <p:sp>
        <p:nvSpPr>
          <p:cNvPr id="6" name="Slide Number Placeholder 5">
            <a:extLst>
              <a:ext uri="{FF2B5EF4-FFF2-40B4-BE49-F238E27FC236}">
                <a16:creationId xmlns:a16="http://schemas.microsoft.com/office/drawing/2014/main" id="{89ADEED0-3E16-4A3B-A7BA-F5786EFB83F6}"/>
              </a:ext>
            </a:extLst>
          </p:cNvPr>
          <p:cNvSpPr>
            <a:spLocks noGrp="1"/>
          </p:cNvSpPr>
          <p:nvPr>
            <p:ph type="sldNum" sz="quarter" idx="12"/>
          </p:nvPr>
        </p:nvSpPr>
        <p:spPr/>
        <p:txBody>
          <a:bodyPr/>
          <a:lstStyle>
            <a:lvl1pPr>
              <a:defRPr/>
            </a:lvl1pPr>
          </a:lstStyle>
          <a:p>
            <a:fld id="{A20241E6-97D7-4E7D-A193-4E61319E5ED9}" type="slidenum">
              <a:rPr lang="en-GB" altLang="en-US"/>
              <a:pPr/>
              <a:t>‹#›</a:t>
            </a:fld>
            <a:endParaRPr lang="en-GB" altLang="en-US"/>
          </a:p>
        </p:txBody>
      </p:sp>
    </p:spTree>
    <p:extLst>
      <p:ext uri="{BB962C8B-B14F-4D97-AF65-F5344CB8AC3E}">
        <p14:creationId xmlns:p14="http://schemas.microsoft.com/office/powerpoint/2010/main" val="422272252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B9EF5336-F098-435D-9C76-2AFD8EF15737}"/>
              </a:ext>
            </a:extLst>
          </p:cNvPr>
          <p:cNvSpPr>
            <a:spLocks noGrp="1"/>
          </p:cNvSpPr>
          <p:nvPr>
            <p:ph type="dt" sz="half" idx="10"/>
          </p:nvPr>
        </p:nvSpPr>
        <p:spPr/>
        <p:txBody>
          <a:bodyPr/>
          <a:lstStyle>
            <a:lvl1pPr>
              <a:defRPr/>
            </a:lvl1pPr>
          </a:lstStyle>
          <a:p>
            <a:pPr>
              <a:defRPr/>
            </a:pPr>
            <a:fld id="{A80CEAD9-E06A-4240-9A97-5C311D1CFEC8}" type="datetimeFigureOut">
              <a:rPr lang="en-GB"/>
              <a:pPr>
                <a:defRPr/>
              </a:pPr>
              <a:t>23/06/2021</a:t>
            </a:fld>
            <a:endParaRPr lang="en-GB"/>
          </a:p>
        </p:txBody>
      </p:sp>
      <p:sp>
        <p:nvSpPr>
          <p:cNvPr id="5" name="Footer Placeholder 4">
            <a:extLst>
              <a:ext uri="{FF2B5EF4-FFF2-40B4-BE49-F238E27FC236}">
                <a16:creationId xmlns:a16="http://schemas.microsoft.com/office/drawing/2014/main" id="{31C8E76E-893D-43EC-B676-0EC06A67A462}"/>
              </a:ext>
            </a:extLst>
          </p:cNvPr>
          <p:cNvSpPr>
            <a:spLocks noGrp="1"/>
          </p:cNvSpPr>
          <p:nvPr>
            <p:ph type="ftr" sz="quarter" idx="11"/>
          </p:nvPr>
        </p:nvSpPr>
        <p:spPr/>
        <p:txBody>
          <a:bodyPr/>
          <a:lstStyle>
            <a:lvl1pPr>
              <a:defRPr/>
            </a:lvl1pPr>
          </a:lstStyle>
          <a:p>
            <a:pPr>
              <a:defRPr/>
            </a:pPr>
            <a:endParaRPr lang="en-GB"/>
          </a:p>
        </p:txBody>
      </p:sp>
      <p:sp>
        <p:nvSpPr>
          <p:cNvPr id="6" name="Slide Number Placeholder 5">
            <a:extLst>
              <a:ext uri="{FF2B5EF4-FFF2-40B4-BE49-F238E27FC236}">
                <a16:creationId xmlns:a16="http://schemas.microsoft.com/office/drawing/2014/main" id="{F441B863-6F29-48C1-8364-E6DBD84DDF9C}"/>
              </a:ext>
            </a:extLst>
          </p:cNvPr>
          <p:cNvSpPr>
            <a:spLocks noGrp="1"/>
          </p:cNvSpPr>
          <p:nvPr>
            <p:ph type="sldNum" sz="quarter" idx="12"/>
          </p:nvPr>
        </p:nvSpPr>
        <p:spPr/>
        <p:txBody>
          <a:bodyPr/>
          <a:lstStyle>
            <a:lvl1pPr>
              <a:defRPr/>
            </a:lvl1pPr>
          </a:lstStyle>
          <a:p>
            <a:fld id="{A54D3723-295C-4A9F-A2AD-C6CFD171C873}" type="slidenum">
              <a:rPr lang="en-GB" altLang="en-US"/>
              <a:pPr/>
              <a:t>‹#›</a:t>
            </a:fld>
            <a:endParaRPr lang="en-GB" altLang="en-US"/>
          </a:p>
        </p:txBody>
      </p:sp>
    </p:spTree>
    <p:extLst>
      <p:ext uri="{BB962C8B-B14F-4D97-AF65-F5344CB8AC3E}">
        <p14:creationId xmlns:p14="http://schemas.microsoft.com/office/powerpoint/2010/main" val="165627088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4189B147-4B66-4E97-B70A-11C2806E34CA}"/>
              </a:ext>
            </a:extLst>
          </p:cNvPr>
          <p:cNvSpPr>
            <a:spLocks noGrp="1"/>
          </p:cNvSpPr>
          <p:nvPr>
            <p:ph type="dt" sz="half" idx="10"/>
          </p:nvPr>
        </p:nvSpPr>
        <p:spPr/>
        <p:txBody>
          <a:bodyPr/>
          <a:lstStyle>
            <a:lvl1pPr>
              <a:defRPr/>
            </a:lvl1pPr>
          </a:lstStyle>
          <a:p>
            <a:pPr>
              <a:defRPr/>
            </a:pPr>
            <a:fld id="{80AF0C5A-254C-4B55-9DDA-00B85131A43C}" type="datetimeFigureOut">
              <a:rPr lang="en-GB"/>
              <a:pPr>
                <a:defRPr/>
              </a:pPr>
              <a:t>23/06/2021</a:t>
            </a:fld>
            <a:endParaRPr lang="en-GB"/>
          </a:p>
        </p:txBody>
      </p:sp>
      <p:sp>
        <p:nvSpPr>
          <p:cNvPr id="5" name="Footer Placeholder 4">
            <a:extLst>
              <a:ext uri="{FF2B5EF4-FFF2-40B4-BE49-F238E27FC236}">
                <a16:creationId xmlns:a16="http://schemas.microsoft.com/office/drawing/2014/main" id="{B041ED0F-3F4F-4191-95D9-03287ACFF4E3}"/>
              </a:ext>
            </a:extLst>
          </p:cNvPr>
          <p:cNvSpPr>
            <a:spLocks noGrp="1"/>
          </p:cNvSpPr>
          <p:nvPr>
            <p:ph type="ftr" sz="quarter" idx="11"/>
          </p:nvPr>
        </p:nvSpPr>
        <p:spPr/>
        <p:txBody>
          <a:bodyPr/>
          <a:lstStyle>
            <a:lvl1pPr>
              <a:defRPr/>
            </a:lvl1pPr>
          </a:lstStyle>
          <a:p>
            <a:pPr>
              <a:defRPr/>
            </a:pPr>
            <a:endParaRPr lang="en-GB"/>
          </a:p>
        </p:txBody>
      </p:sp>
      <p:sp>
        <p:nvSpPr>
          <p:cNvPr id="6" name="Slide Number Placeholder 5">
            <a:extLst>
              <a:ext uri="{FF2B5EF4-FFF2-40B4-BE49-F238E27FC236}">
                <a16:creationId xmlns:a16="http://schemas.microsoft.com/office/drawing/2014/main" id="{9CA3C550-FDA0-40D4-90E1-A3D5C9AB77DC}"/>
              </a:ext>
            </a:extLst>
          </p:cNvPr>
          <p:cNvSpPr>
            <a:spLocks noGrp="1"/>
          </p:cNvSpPr>
          <p:nvPr>
            <p:ph type="sldNum" sz="quarter" idx="12"/>
          </p:nvPr>
        </p:nvSpPr>
        <p:spPr/>
        <p:txBody>
          <a:bodyPr/>
          <a:lstStyle>
            <a:lvl1pPr>
              <a:defRPr/>
            </a:lvl1pPr>
          </a:lstStyle>
          <a:p>
            <a:fld id="{0C938412-91F3-4CFB-A3F9-23742A0FFCC3}" type="slidenum">
              <a:rPr lang="en-GB" altLang="en-US"/>
              <a:pPr/>
              <a:t>‹#›</a:t>
            </a:fld>
            <a:endParaRPr lang="en-GB" altLang="en-US"/>
          </a:p>
        </p:txBody>
      </p:sp>
    </p:spTree>
    <p:extLst>
      <p:ext uri="{BB962C8B-B14F-4D97-AF65-F5344CB8AC3E}">
        <p14:creationId xmlns:p14="http://schemas.microsoft.com/office/powerpoint/2010/main" val="258683770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A3E6566A-A50E-4906-A19E-4FB9E76A4144}"/>
              </a:ext>
            </a:extLst>
          </p:cNvPr>
          <p:cNvSpPr>
            <a:spLocks noGrp="1"/>
          </p:cNvSpPr>
          <p:nvPr>
            <p:ph type="dt" sz="half" idx="10"/>
          </p:nvPr>
        </p:nvSpPr>
        <p:spPr/>
        <p:txBody>
          <a:bodyPr/>
          <a:lstStyle>
            <a:lvl1pPr>
              <a:defRPr/>
            </a:lvl1pPr>
          </a:lstStyle>
          <a:p>
            <a:pPr>
              <a:defRPr/>
            </a:pPr>
            <a:fld id="{E22C3D5C-F3BE-44B6-82DD-E7C4C8916EA0}" type="datetimeFigureOut">
              <a:rPr lang="en-GB"/>
              <a:pPr>
                <a:defRPr/>
              </a:pPr>
              <a:t>23/06/2021</a:t>
            </a:fld>
            <a:endParaRPr lang="en-GB"/>
          </a:p>
        </p:txBody>
      </p:sp>
      <p:sp>
        <p:nvSpPr>
          <p:cNvPr id="5" name="Footer Placeholder 4">
            <a:extLst>
              <a:ext uri="{FF2B5EF4-FFF2-40B4-BE49-F238E27FC236}">
                <a16:creationId xmlns:a16="http://schemas.microsoft.com/office/drawing/2014/main" id="{8A268102-AF15-496D-8BA6-68A51B185041}"/>
              </a:ext>
            </a:extLst>
          </p:cNvPr>
          <p:cNvSpPr>
            <a:spLocks noGrp="1"/>
          </p:cNvSpPr>
          <p:nvPr>
            <p:ph type="ftr" sz="quarter" idx="11"/>
          </p:nvPr>
        </p:nvSpPr>
        <p:spPr/>
        <p:txBody>
          <a:bodyPr/>
          <a:lstStyle>
            <a:lvl1pPr>
              <a:defRPr/>
            </a:lvl1pPr>
          </a:lstStyle>
          <a:p>
            <a:pPr>
              <a:defRPr/>
            </a:pPr>
            <a:endParaRPr lang="en-GB"/>
          </a:p>
        </p:txBody>
      </p:sp>
      <p:sp>
        <p:nvSpPr>
          <p:cNvPr id="6" name="Slide Number Placeholder 5">
            <a:extLst>
              <a:ext uri="{FF2B5EF4-FFF2-40B4-BE49-F238E27FC236}">
                <a16:creationId xmlns:a16="http://schemas.microsoft.com/office/drawing/2014/main" id="{E36EC1A9-0935-48AF-98AC-717D1CEB4CF4}"/>
              </a:ext>
            </a:extLst>
          </p:cNvPr>
          <p:cNvSpPr>
            <a:spLocks noGrp="1"/>
          </p:cNvSpPr>
          <p:nvPr>
            <p:ph type="sldNum" sz="quarter" idx="12"/>
          </p:nvPr>
        </p:nvSpPr>
        <p:spPr/>
        <p:txBody>
          <a:bodyPr/>
          <a:lstStyle>
            <a:lvl1pPr>
              <a:defRPr/>
            </a:lvl1pPr>
          </a:lstStyle>
          <a:p>
            <a:fld id="{A4A5ECFF-5C9A-42B4-A985-E4790B0921A2}" type="slidenum">
              <a:rPr lang="en-GB" altLang="en-US"/>
              <a:pPr/>
              <a:t>‹#›</a:t>
            </a:fld>
            <a:endParaRPr lang="en-GB" altLang="en-US"/>
          </a:p>
        </p:txBody>
      </p:sp>
    </p:spTree>
    <p:extLst>
      <p:ext uri="{BB962C8B-B14F-4D97-AF65-F5344CB8AC3E}">
        <p14:creationId xmlns:p14="http://schemas.microsoft.com/office/powerpoint/2010/main" val="123613334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3">
            <a:extLst>
              <a:ext uri="{FF2B5EF4-FFF2-40B4-BE49-F238E27FC236}">
                <a16:creationId xmlns:a16="http://schemas.microsoft.com/office/drawing/2014/main" id="{88522707-CA25-4A35-91C8-F5196EFF8F16}"/>
              </a:ext>
            </a:extLst>
          </p:cNvPr>
          <p:cNvSpPr>
            <a:spLocks noGrp="1"/>
          </p:cNvSpPr>
          <p:nvPr>
            <p:ph type="dt" sz="half" idx="10"/>
          </p:nvPr>
        </p:nvSpPr>
        <p:spPr/>
        <p:txBody>
          <a:bodyPr/>
          <a:lstStyle>
            <a:lvl1pPr>
              <a:defRPr/>
            </a:lvl1pPr>
          </a:lstStyle>
          <a:p>
            <a:pPr>
              <a:defRPr/>
            </a:pPr>
            <a:fld id="{CFBDBF1B-221B-4F7A-A787-AD32B8234FCA}" type="datetimeFigureOut">
              <a:rPr lang="en-GB"/>
              <a:pPr>
                <a:defRPr/>
              </a:pPr>
              <a:t>23/06/2021</a:t>
            </a:fld>
            <a:endParaRPr lang="en-GB"/>
          </a:p>
        </p:txBody>
      </p:sp>
      <p:sp>
        <p:nvSpPr>
          <p:cNvPr id="6" name="Footer Placeholder 4">
            <a:extLst>
              <a:ext uri="{FF2B5EF4-FFF2-40B4-BE49-F238E27FC236}">
                <a16:creationId xmlns:a16="http://schemas.microsoft.com/office/drawing/2014/main" id="{84FC7A3D-6216-4157-97A2-E55D98E64C4F}"/>
              </a:ext>
            </a:extLst>
          </p:cNvPr>
          <p:cNvSpPr>
            <a:spLocks noGrp="1"/>
          </p:cNvSpPr>
          <p:nvPr>
            <p:ph type="ftr" sz="quarter" idx="11"/>
          </p:nvPr>
        </p:nvSpPr>
        <p:spPr/>
        <p:txBody>
          <a:bodyPr/>
          <a:lstStyle>
            <a:lvl1pPr>
              <a:defRPr/>
            </a:lvl1pPr>
          </a:lstStyle>
          <a:p>
            <a:pPr>
              <a:defRPr/>
            </a:pPr>
            <a:endParaRPr lang="en-GB"/>
          </a:p>
        </p:txBody>
      </p:sp>
      <p:sp>
        <p:nvSpPr>
          <p:cNvPr id="7" name="Slide Number Placeholder 5">
            <a:extLst>
              <a:ext uri="{FF2B5EF4-FFF2-40B4-BE49-F238E27FC236}">
                <a16:creationId xmlns:a16="http://schemas.microsoft.com/office/drawing/2014/main" id="{0ABDE962-6F93-4861-9652-CEB273EC9807}"/>
              </a:ext>
            </a:extLst>
          </p:cNvPr>
          <p:cNvSpPr>
            <a:spLocks noGrp="1"/>
          </p:cNvSpPr>
          <p:nvPr>
            <p:ph type="sldNum" sz="quarter" idx="12"/>
          </p:nvPr>
        </p:nvSpPr>
        <p:spPr/>
        <p:txBody>
          <a:bodyPr/>
          <a:lstStyle>
            <a:lvl1pPr>
              <a:defRPr/>
            </a:lvl1pPr>
          </a:lstStyle>
          <a:p>
            <a:fld id="{A87C200B-5CD9-4424-B25D-14B538795F4F}" type="slidenum">
              <a:rPr lang="en-GB" altLang="en-US"/>
              <a:pPr/>
              <a:t>‹#›</a:t>
            </a:fld>
            <a:endParaRPr lang="en-GB" altLang="en-US"/>
          </a:p>
        </p:txBody>
      </p:sp>
    </p:spTree>
    <p:extLst>
      <p:ext uri="{BB962C8B-B14F-4D97-AF65-F5344CB8AC3E}">
        <p14:creationId xmlns:p14="http://schemas.microsoft.com/office/powerpoint/2010/main" val="152516729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3">
            <a:extLst>
              <a:ext uri="{FF2B5EF4-FFF2-40B4-BE49-F238E27FC236}">
                <a16:creationId xmlns:a16="http://schemas.microsoft.com/office/drawing/2014/main" id="{69C0712E-9343-4428-96C7-F978B4708EB4}"/>
              </a:ext>
            </a:extLst>
          </p:cNvPr>
          <p:cNvSpPr>
            <a:spLocks noGrp="1"/>
          </p:cNvSpPr>
          <p:nvPr>
            <p:ph type="dt" sz="half" idx="10"/>
          </p:nvPr>
        </p:nvSpPr>
        <p:spPr/>
        <p:txBody>
          <a:bodyPr/>
          <a:lstStyle>
            <a:lvl1pPr>
              <a:defRPr/>
            </a:lvl1pPr>
          </a:lstStyle>
          <a:p>
            <a:pPr>
              <a:defRPr/>
            </a:pPr>
            <a:fld id="{03D3FF4A-8C1F-4811-AA1E-4D9763EFA5E9}" type="datetimeFigureOut">
              <a:rPr lang="en-GB"/>
              <a:pPr>
                <a:defRPr/>
              </a:pPr>
              <a:t>23/06/2021</a:t>
            </a:fld>
            <a:endParaRPr lang="en-GB"/>
          </a:p>
        </p:txBody>
      </p:sp>
      <p:sp>
        <p:nvSpPr>
          <p:cNvPr id="8" name="Footer Placeholder 4">
            <a:extLst>
              <a:ext uri="{FF2B5EF4-FFF2-40B4-BE49-F238E27FC236}">
                <a16:creationId xmlns:a16="http://schemas.microsoft.com/office/drawing/2014/main" id="{55DF5386-8042-47D5-8E50-6BCDD37A2A50}"/>
              </a:ext>
            </a:extLst>
          </p:cNvPr>
          <p:cNvSpPr>
            <a:spLocks noGrp="1"/>
          </p:cNvSpPr>
          <p:nvPr>
            <p:ph type="ftr" sz="quarter" idx="11"/>
          </p:nvPr>
        </p:nvSpPr>
        <p:spPr/>
        <p:txBody>
          <a:bodyPr/>
          <a:lstStyle>
            <a:lvl1pPr>
              <a:defRPr/>
            </a:lvl1pPr>
          </a:lstStyle>
          <a:p>
            <a:pPr>
              <a:defRPr/>
            </a:pPr>
            <a:endParaRPr lang="en-GB"/>
          </a:p>
        </p:txBody>
      </p:sp>
      <p:sp>
        <p:nvSpPr>
          <p:cNvPr id="9" name="Slide Number Placeholder 5">
            <a:extLst>
              <a:ext uri="{FF2B5EF4-FFF2-40B4-BE49-F238E27FC236}">
                <a16:creationId xmlns:a16="http://schemas.microsoft.com/office/drawing/2014/main" id="{64CDF31D-1F28-4032-982F-E4C4F975CE1C}"/>
              </a:ext>
            </a:extLst>
          </p:cNvPr>
          <p:cNvSpPr>
            <a:spLocks noGrp="1"/>
          </p:cNvSpPr>
          <p:nvPr>
            <p:ph type="sldNum" sz="quarter" idx="12"/>
          </p:nvPr>
        </p:nvSpPr>
        <p:spPr/>
        <p:txBody>
          <a:bodyPr/>
          <a:lstStyle>
            <a:lvl1pPr>
              <a:defRPr/>
            </a:lvl1pPr>
          </a:lstStyle>
          <a:p>
            <a:fld id="{1C22D96E-6A4B-4992-9941-EE62BBE18CC4}" type="slidenum">
              <a:rPr lang="en-GB" altLang="en-US"/>
              <a:pPr/>
              <a:t>‹#›</a:t>
            </a:fld>
            <a:endParaRPr lang="en-GB" altLang="en-US"/>
          </a:p>
        </p:txBody>
      </p:sp>
    </p:spTree>
    <p:extLst>
      <p:ext uri="{BB962C8B-B14F-4D97-AF65-F5344CB8AC3E}">
        <p14:creationId xmlns:p14="http://schemas.microsoft.com/office/powerpoint/2010/main" val="428570788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3">
            <a:extLst>
              <a:ext uri="{FF2B5EF4-FFF2-40B4-BE49-F238E27FC236}">
                <a16:creationId xmlns:a16="http://schemas.microsoft.com/office/drawing/2014/main" id="{EB796652-2DDF-42FE-BC47-20F2A543A9DB}"/>
              </a:ext>
            </a:extLst>
          </p:cNvPr>
          <p:cNvSpPr>
            <a:spLocks noGrp="1"/>
          </p:cNvSpPr>
          <p:nvPr>
            <p:ph type="dt" sz="half" idx="10"/>
          </p:nvPr>
        </p:nvSpPr>
        <p:spPr/>
        <p:txBody>
          <a:bodyPr/>
          <a:lstStyle>
            <a:lvl1pPr>
              <a:defRPr/>
            </a:lvl1pPr>
          </a:lstStyle>
          <a:p>
            <a:pPr>
              <a:defRPr/>
            </a:pPr>
            <a:fld id="{5743225B-D9D3-4CFC-9C98-4B74D307A0BF}" type="datetimeFigureOut">
              <a:rPr lang="en-GB"/>
              <a:pPr>
                <a:defRPr/>
              </a:pPr>
              <a:t>23/06/2021</a:t>
            </a:fld>
            <a:endParaRPr lang="en-GB"/>
          </a:p>
        </p:txBody>
      </p:sp>
      <p:sp>
        <p:nvSpPr>
          <p:cNvPr id="4" name="Footer Placeholder 4">
            <a:extLst>
              <a:ext uri="{FF2B5EF4-FFF2-40B4-BE49-F238E27FC236}">
                <a16:creationId xmlns:a16="http://schemas.microsoft.com/office/drawing/2014/main" id="{4CA0948E-F417-447C-AF17-F61E2B8D4239}"/>
              </a:ext>
            </a:extLst>
          </p:cNvPr>
          <p:cNvSpPr>
            <a:spLocks noGrp="1"/>
          </p:cNvSpPr>
          <p:nvPr>
            <p:ph type="ftr" sz="quarter" idx="11"/>
          </p:nvPr>
        </p:nvSpPr>
        <p:spPr/>
        <p:txBody>
          <a:bodyPr/>
          <a:lstStyle>
            <a:lvl1pPr>
              <a:defRPr/>
            </a:lvl1pPr>
          </a:lstStyle>
          <a:p>
            <a:pPr>
              <a:defRPr/>
            </a:pPr>
            <a:endParaRPr lang="en-GB"/>
          </a:p>
        </p:txBody>
      </p:sp>
      <p:sp>
        <p:nvSpPr>
          <p:cNvPr id="5" name="Slide Number Placeholder 5">
            <a:extLst>
              <a:ext uri="{FF2B5EF4-FFF2-40B4-BE49-F238E27FC236}">
                <a16:creationId xmlns:a16="http://schemas.microsoft.com/office/drawing/2014/main" id="{3B2ED847-8FDB-4679-A1FE-31D54EA6E917}"/>
              </a:ext>
            </a:extLst>
          </p:cNvPr>
          <p:cNvSpPr>
            <a:spLocks noGrp="1"/>
          </p:cNvSpPr>
          <p:nvPr>
            <p:ph type="sldNum" sz="quarter" idx="12"/>
          </p:nvPr>
        </p:nvSpPr>
        <p:spPr/>
        <p:txBody>
          <a:bodyPr/>
          <a:lstStyle>
            <a:lvl1pPr>
              <a:defRPr/>
            </a:lvl1pPr>
          </a:lstStyle>
          <a:p>
            <a:fld id="{0E9A14AB-7979-4D59-8DB0-CC742D2030E8}" type="slidenum">
              <a:rPr lang="en-GB" altLang="en-US"/>
              <a:pPr/>
              <a:t>‹#›</a:t>
            </a:fld>
            <a:endParaRPr lang="en-GB" altLang="en-US"/>
          </a:p>
        </p:txBody>
      </p:sp>
    </p:spTree>
    <p:extLst>
      <p:ext uri="{BB962C8B-B14F-4D97-AF65-F5344CB8AC3E}">
        <p14:creationId xmlns:p14="http://schemas.microsoft.com/office/powerpoint/2010/main" val="322797050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a:extLst>
              <a:ext uri="{FF2B5EF4-FFF2-40B4-BE49-F238E27FC236}">
                <a16:creationId xmlns:a16="http://schemas.microsoft.com/office/drawing/2014/main" id="{1A87DC2B-F18E-437B-AE66-AA6863346763}"/>
              </a:ext>
            </a:extLst>
          </p:cNvPr>
          <p:cNvSpPr>
            <a:spLocks noGrp="1"/>
          </p:cNvSpPr>
          <p:nvPr>
            <p:ph type="dt" sz="half" idx="10"/>
          </p:nvPr>
        </p:nvSpPr>
        <p:spPr/>
        <p:txBody>
          <a:bodyPr/>
          <a:lstStyle>
            <a:lvl1pPr>
              <a:defRPr/>
            </a:lvl1pPr>
          </a:lstStyle>
          <a:p>
            <a:pPr>
              <a:defRPr/>
            </a:pPr>
            <a:fld id="{315D585F-7DF6-4099-B3B1-B29AEE74FA12}" type="datetimeFigureOut">
              <a:rPr lang="en-GB"/>
              <a:pPr>
                <a:defRPr/>
              </a:pPr>
              <a:t>23/06/2021</a:t>
            </a:fld>
            <a:endParaRPr lang="en-GB"/>
          </a:p>
        </p:txBody>
      </p:sp>
      <p:sp>
        <p:nvSpPr>
          <p:cNvPr id="3" name="Footer Placeholder 4">
            <a:extLst>
              <a:ext uri="{FF2B5EF4-FFF2-40B4-BE49-F238E27FC236}">
                <a16:creationId xmlns:a16="http://schemas.microsoft.com/office/drawing/2014/main" id="{39CE1A02-9C12-48FF-85B4-8F55C95EE835}"/>
              </a:ext>
            </a:extLst>
          </p:cNvPr>
          <p:cNvSpPr>
            <a:spLocks noGrp="1"/>
          </p:cNvSpPr>
          <p:nvPr>
            <p:ph type="ftr" sz="quarter" idx="11"/>
          </p:nvPr>
        </p:nvSpPr>
        <p:spPr/>
        <p:txBody>
          <a:bodyPr/>
          <a:lstStyle>
            <a:lvl1pPr>
              <a:defRPr/>
            </a:lvl1pPr>
          </a:lstStyle>
          <a:p>
            <a:pPr>
              <a:defRPr/>
            </a:pPr>
            <a:endParaRPr lang="en-GB"/>
          </a:p>
        </p:txBody>
      </p:sp>
      <p:sp>
        <p:nvSpPr>
          <p:cNvPr id="4" name="Slide Number Placeholder 5">
            <a:extLst>
              <a:ext uri="{FF2B5EF4-FFF2-40B4-BE49-F238E27FC236}">
                <a16:creationId xmlns:a16="http://schemas.microsoft.com/office/drawing/2014/main" id="{E4F884D8-CC65-425E-96A5-C9DB1A68FD5C}"/>
              </a:ext>
            </a:extLst>
          </p:cNvPr>
          <p:cNvSpPr>
            <a:spLocks noGrp="1"/>
          </p:cNvSpPr>
          <p:nvPr>
            <p:ph type="sldNum" sz="quarter" idx="12"/>
          </p:nvPr>
        </p:nvSpPr>
        <p:spPr/>
        <p:txBody>
          <a:bodyPr/>
          <a:lstStyle>
            <a:lvl1pPr>
              <a:defRPr/>
            </a:lvl1pPr>
          </a:lstStyle>
          <a:p>
            <a:fld id="{1CA2AF26-9F61-4375-9904-07B3C44DE3B4}" type="slidenum">
              <a:rPr lang="en-GB" altLang="en-US"/>
              <a:pPr/>
              <a:t>‹#›</a:t>
            </a:fld>
            <a:endParaRPr lang="en-GB" altLang="en-US"/>
          </a:p>
        </p:txBody>
      </p:sp>
    </p:spTree>
    <p:extLst>
      <p:ext uri="{BB962C8B-B14F-4D97-AF65-F5344CB8AC3E}">
        <p14:creationId xmlns:p14="http://schemas.microsoft.com/office/powerpoint/2010/main" val="44456776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a:extLst>
              <a:ext uri="{FF2B5EF4-FFF2-40B4-BE49-F238E27FC236}">
                <a16:creationId xmlns:a16="http://schemas.microsoft.com/office/drawing/2014/main" id="{CD9FCAF7-77A1-450E-B8FE-DBB4C5A35537}"/>
              </a:ext>
            </a:extLst>
          </p:cNvPr>
          <p:cNvSpPr>
            <a:spLocks noGrp="1"/>
          </p:cNvSpPr>
          <p:nvPr>
            <p:ph type="dt" sz="half" idx="10"/>
          </p:nvPr>
        </p:nvSpPr>
        <p:spPr/>
        <p:txBody>
          <a:bodyPr/>
          <a:lstStyle>
            <a:lvl1pPr>
              <a:defRPr/>
            </a:lvl1pPr>
          </a:lstStyle>
          <a:p>
            <a:pPr>
              <a:defRPr/>
            </a:pPr>
            <a:fld id="{7E82634E-6A25-496A-A1DE-14D5F9558A36}" type="datetimeFigureOut">
              <a:rPr lang="en-GB"/>
              <a:pPr>
                <a:defRPr/>
              </a:pPr>
              <a:t>23/06/2021</a:t>
            </a:fld>
            <a:endParaRPr lang="en-GB"/>
          </a:p>
        </p:txBody>
      </p:sp>
      <p:sp>
        <p:nvSpPr>
          <p:cNvPr id="6" name="Footer Placeholder 4">
            <a:extLst>
              <a:ext uri="{FF2B5EF4-FFF2-40B4-BE49-F238E27FC236}">
                <a16:creationId xmlns:a16="http://schemas.microsoft.com/office/drawing/2014/main" id="{329AC9A5-E986-4516-BC71-1640C6D1A584}"/>
              </a:ext>
            </a:extLst>
          </p:cNvPr>
          <p:cNvSpPr>
            <a:spLocks noGrp="1"/>
          </p:cNvSpPr>
          <p:nvPr>
            <p:ph type="ftr" sz="quarter" idx="11"/>
          </p:nvPr>
        </p:nvSpPr>
        <p:spPr/>
        <p:txBody>
          <a:bodyPr/>
          <a:lstStyle>
            <a:lvl1pPr>
              <a:defRPr/>
            </a:lvl1pPr>
          </a:lstStyle>
          <a:p>
            <a:pPr>
              <a:defRPr/>
            </a:pPr>
            <a:endParaRPr lang="en-GB"/>
          </a:p>
        </p:txBody>
      </p:sp>
      <p:sp>
        <p:nvSpPr>
          <p:cNvPr id="7" name="Slide Number Placeholder 5">
            <a:extLst>
              <a:ext uri="{FF2B5EF4-FFF2-40B4-BE49-F238E27FC236}">
                <a16:creationId xmlns:a16="http://schemas.microsoft.com/office/drawing/2014/main" id="{AC2E3C16-F90C-4A5C-92C6-808CC6AA9F03}"/>
              </a:ext>
            </a:extLst>
          </p:cNvPr>
          <p:cNvSpPr>
            <a:spLocks noGrp="1"/>
          </p:cNvSpPr>
          <p:nvPr>
            <p:ph type="sldNum" sz="quarter" idx="12"/>
          </p:nvPr>
        </p:nvSpPr>
        <p:spPr/>
        <p:txBody>
          <a:bodyPr/>
          <a:lstStyle>
            <a:lvl1pPr>
              <a:defRPr/>
            </a:lvl1pPr>
          </a:lstStyle>
          <a:p>
            <a:fld id="{0F903D91-5CD2-4A20-90E6-826B208C6E2C}" type="slidenum">
              <a:rPr lang="en-GB" altLang="en-US"/>
              <a:pPr/>
              <a:t>‹#›</a:t>
            </a:fld>
            <a:endParaRPr lang="en-GB" altLang="en-US"/>
          </a:p>
        </p:txBody>
      </p:sp>
    </p:spTree>
    <p:extLst>
      <p:ext uri="{BB962C8B-B14F-4D97-AF65-F5344CB8AC3E}">
        <p14:creationId xmlns:p14="http://schemas.microsoft.com/office/powerpoint/2010/main" val="384852811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a:extLst>
              <a:ext uri="{FF2B5EF4-FFF2-40B4-BE49-F238E27FC236}">
                <a16:creationId xmlns:a16="http://schemas.microsoft.com/office/drawing/2014/main" id="{A5E66474-BA1F-4CCE-87C3-9CC3590E9944}"/>
              </a:ext>
            </a:extLst>
          </p:cNvPr>
          <p:cNvSpPr>
            <a:spLocks noGrp="1"/>
          </p:cNvSpPr>
          <p:nvPr>
            <p:ph type="dt" sz="half" idx="10"/>
          </p:nvPr>
        </p:nvSpPr>
        <p:spPr/>
        <p:txBody>
          <a:bodyPr/>
          <a:lstStyle>
            <a:lvl1pPr>
              <a:defRPr/>
            </a:lvl1pPr>
          </a:lstStyle>
          <a:p>
            <a:pPr>
              <a:defRPr/>
            </a:pPr>
            <a:fld id="{25BC5EDC-D594-4278-970D-290EA121163D}" type="datetimeFigureOut">
              <a:rPr lang="en-GB"/>
              <a:pPr>
                <a:defRPr/>
              </a:pPr>
              <a:t>23/06/2021</a:t>
            </a:fld>
            <a:endParaRPr lang="en-GB"/>
          </a:p>
        </p:txBody>
      </p:sp>
      <p:sp>
        <p:nvSpPr>
          <p:cNvPr id="6" name="Footer Placeholder 4">
            <a:extLst>
              <a:ext uri="{FF2B5EF4-FFF2-40B4-BE49-F238E27FC236}">
                <a16:creationId xmlns:a16="http://schemas.microsoft.com/office/drawing/2014/main" id="{A313C3A8-FB62-4F8B-9C10-6891A464F708}"/>
              </a:ext>
            </a:extLst>
          </p:cNvPr>
          <p:cNvSpPr>
            <a:spLocks noGrp="1"/>
          </p:cNvSpPr>
          <p:nvPr>
            <p:ph type="ftr" sz="quarter" idx="11"/>
          </p:nvPr>
        </p:nvSpPr>
        <p:spPr/>
        <p:txBody>
          <a:bodyPr/>
          <a:lstStyle>
            <a:lvl1pPr>
              <a:defRPr/>
            </a:lvl1pPr>
          </a:lstStyle>
          <a:p>
            <a:pPr>
              <a:defRPr/>
            </a:pPr>
            <a:endParaRPr lang="en-GB"/>
          </a:p>
        </p:txBody>
      </p:sp>
      <p:sp>
        <p:nvSpPr>
          <p:cNvPr id="7" name="Slide Number Placeholder 5">
            <a:extLst>
              <a:ext uri="{FF2B5EF4-FFF2-40B4-BE49-F238E27FC236}">
                <a16:creationId xmlns:a16="http://schemas.microsoft.com/office/drawing/2014/main" id="{7273EE7A-1211-40C2-949F-C8F1A15F87C6}"/>
              </a:ext>
            </a:extLst>
          </p:cNvPr>
          <p:cNvSpPr>
            <a:spLocks noGrp="1"/>
          </p:cNvSpPr>
          <p:nvPr>
            <p:ph type="sldNum" sz="quarter" idx="12"/>
          </p:nvPr>
        </p:nvSpPr>
        <p:spPr/>
        <p:txBody>
          <a:bodyPr/>
          <a:lstStyle>
            <a:lvl1pPr>
              <a:defRPr/>
            </a:lvl1pPr>
          </a:lstStyle>
          <a:p>
            <a:fld id="{5839961C-352D-4F10-8AFB-928D3069139E}" type="slidenum">
              <a:rPr lang="en-GB" altLang="en-US"/>
              <a:pPr/>
              <a:t>‹#›</a:t>
            </a:fld>
            <a:endParaRPr lang="en-GB" altLang="en-US"/>
          </a:p>
        </p:txBody>
      </p:sp>
    </p:spTree>
    <p:extLst>
      <p:ext uri="{BB962C8B-B14F-4D97-AF65-F5344CB8AC3E}">
        <p14:creationId xmlns:p14="http://schemas.microsoft.com/office/powerpoint/2010/main" val="296919924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Title Placeholder 1">
            <a:extLst>
              <a:ext uri="{FF2B5EF4-FFF2-40B4-BE49-F238E27FC236}">
                <a16:creationId xmlns:a16="http://schemas.microsoft.com/office/drawing/2014/main" id="{0D95FE2F-BE1B-43FF-B951-32D239725E5F}"/>
              </a:ext>
            </a:extLst>
          </p:cNvPr>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endParaRPr lang="en-GB" altLang="en-US"/>
          </a:p>
        </p:txBody>
      </p:sp>
      <p:sp>
        <p:nvSpPr>
          <p:cNvPr id="1027" name="Text Placeholder 2">
            <a:extLst>
              <a:ext uri="{FF2B5EF4-FFF2-40B4-BE49-F238E27FC236}">
                <a16:creationId xmlns:a16="http://schemas.microsoft.com/office/drawing/2014/main" id="{23104279-0E29-4FAB-AB8C-2C78160299FF}"/>
              </a:ext>
            </a:extLst>
          </p:cNvPr>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endParaRPr lang="en-GB" altLang="en-US"/>
          </a:p>
        </p:txBody>
      </p:sp>
      <p:sp>
        <p:nvSpPr>
          <p:cNvPr id="4" name="Date Placeholder 3">
            <a:extLst>
              <a:ext uri="{FF2B5EF4-FFF2-40B4-BE49-F238E27FC236}">
                <a16:creationId xmlns:a16="http://schemas.microsoft.com/office/drawing/2014/main" id="{EA7F34A8-E451-42E9-B8E4-C0981E84427F}"/>
              </a:ext>
            </a:extLst>
          </p:cNvPr>
          <p:cNvSpPr>
            <a:spLocks noGrp="1"/>
          </p:cNvSpPr>
          <p:nvPr>
            <p:ph type="dt" sz="half" idx="2"/>
          </p:nvPr>
        </p:nvSpPr>
        <p:spPr>
          <a:xfrm>
            <a:off x="457200" y="6356350"/>
            <a:ext cx="2133600" cy="365125"/>
          </a:xfrm>
          <a:prstGeom prst="rect">
            <a:avLst/>
          </a:prstGeom>
        </p:spPr>
        <p:txBody>
          <a:bodyPr vert="horz" wrap="square" lIns="91440" tIns="45720" rIns="91440" bIns="45720" numCol="1" anchor="ctr" anchorCtr="0" compatLnSpc="1">
            <a:prstTxWarp prst="textNoShape">
              <a:avLst/>
            </a:prstTxWarp>
          </a:bodyPr>
          <a:lstStyle>
            <a:lvl1pPr eaLnBrk="1" hangingPunct="1">
              <a:defRPr sz="1200">
                <a:solidFill>
                  <a:srgbClr val="898989"/>
                </a:solidFill>
                <a:latin typeface="Calibri" charset="0"/>
                <a:ea typeface="MS PGothic" charset="0"/>
                <a:cs typeface="MS PGothic" charset="0"/>
              </a:defRPr>
            </a:lvl1pPr>
          </a:lstStyle>
          <a:p>
            <a:pPr>
              <a:defRPr/>
            </a:pPr>
            <a:fld id="{D8D012CA-83C7-43BF-AC9E-7461E7903907}" type="datetimeFigureOut">
              <a:rPr lang="en-GB"/>
              <a:pPr>
                <a:defRPr/>
              </a:pPr>
              <a:t>23/06/2021</a:t>
            </a:fld>
            <a:endParaRPr lang="en-GB"/>
          </a:p>
        </p:txBody>
      </p:sp>
      <p:sp>
        <p:nvSpPr>
          <p:cNvPr id="5" name="Footer Placeholder 4">
            <a:extLst>
              <a:ext uri="{FF2B5EF4-FFF2-40B4-BE49-F238E27FC236}">
                <a16:creationId xmlns:a16="http://schemas.microsoft.com/office/drawing/2014/main" id="{A0807050-62B4-4EEF-B773-F3E1C9CCF039}"/>
              </a:ext>
            </a:extLst>
          </p:cNvPr>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eaLnBrk="1" fontAlgn="auto" hangingPunct="1">
              <a:spcBef>
                <a:spcPts val="0"/>
              </a:spcBef>
              <a:spcAft>
                <a:spcPts val="0"/>
              </a:spcAft>
              <a:defRPr sz="1200">
                <a:solidFill>
                  <a:schemeClr val="tx1">
                    <a:tint val="75000"/>
                  </a:schemeClr>
                </a:solidFill>
                <a:latin typeface="+mn-lt"/>
                <a:ea typeface="+mn-ea"/>
                <a:cs typeface="+mn-cs"/>
              </a:defRPr>
            </a:lvl1pPr>
          </a:lstStyle>
          <a:p>
            <a:pPr>
              <a:defRPr/>
            </a:pPr>
            <a:endParaRPr lang="en-GB"/>
          </a:p>
        </p:txBody>
      </p:sp>
      <p:sp>
        <p:nvSpPr>
          <p:cNvPr id="6" name="Slide Number Placeholder 5">
            <a:extLst>
              <a:ext uri="{FF2B5EF4-FFF2-40B4-BE49-F238E27FC236}">
                <a16:creationId xmlns:a16="http://schemas.microsoft.com/office/drawing/2014/main" id="{C6A1DCF9-0280-41FE-A589-4AC346EF3732}"/>
              </a:ext>
            </a:extLst>
          </p:cNvPr>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200">
                <a:solidFill>
                  <a:srgbClr val="898989"/>
                </a:solidFill>
              </a:defRPr>
            </a:lvl1pPr>
          </a:lstStyle>
          <a:p>
            <a:fld id="{E8953D8D-E641-4349-A400-3F0BD5E4150E}" type="slidenum">
              <a:rPr lang="en-GB" altLang="en-US"/>
              <a:pPr/>
              <a:t>‹#›</a:t>
            </a:fld>
            <a:endParaRPr lang="en-GB"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kern="1200">
          <a:solidFill>
            <a:schemeClr val="tx1"/>
          </a:solidFill>
          <a:latin typeface="+mj-lt"/>
          <a:ea typeface="MS PGothic" pitchFamily="34" charset="-128"/>
          <a:cs typeface="MS PGothic" charset="0"/>
        </a:defRPr>
      </a:lvl1pPr>
      <a:lvl2pPr algn="ctr" rtl="0" eaLnBrk="0" fontAlgn="base" hangingPunct="0">
        <a:spcBef>
          <a:spcPct val="0"/>
        </a:spcBef>
        <a:spcAft>
          <a:spcPct val="0"/>
        </a:spcAft>
        <a:defRPr sz="4400">
          <a:solidFill>
            <a:schemeClr val="tx1"/>
          </a:solidFill>
          <a:latin typeface="Calibri" charset="0"/>
          <a:ea typeface="MS PGothic" pitchFamily="34" charset="-128"/>
          <a:cs typeface="MS PGothic" charset="0"/>
        </a:defRPr>
      </a:lvl2pPr>
      <a:lvl3pPr algn="ctr" rtl="0" eaLnBrk="0" fontAlgn="base" hangingPunct="0">
        <a:spcBef>
          <a:spcPct val="0"/>
        </a:spcBef>
        <a:spcAft>
          <a:spcPct val="0"/>
        </a:spcAft>
        <a:defRPr sz="4400">
          <a:solidFill>
            <a:schemeClr val="tx1"/>
          </a:solidFill>
          <a:latin typeface="Calibri" charset="0"/>
          <a:ea typeface="MS PGothic" pitchFamily="34" charset="-128"/>
          <a:cs typeface="MS PGothic" charset="0"/>
        </a:defRPr>
      </a:lvl3pPr>
      <a:lvl4pPr algn="ctr" rtl="0" eaLnBrk="0" fontAlgn="base" hangingPunct="0">
        <a:spcBef>
          <a:spcPct val="0"/>
        </a:spcBef>
        <a:spcAft>
          <a:spcPct val="0"/>
        </a:spcAft>
        <a:defRPr sz="4400">
          <a:solidFill>
            <a:schemeClr val="tx1"/>
          </a:solidFill>
          <a:latin typeface="Calibri" charset="0"/>
          <a:ea typeface="MS PGothic" pitchFamily="34" charset="-128"/>
          <a:cs typeface="MS PGothic" charset="0"/>
        </a:defRPr>
      </a:lvl4pPr>
      <a:lvl5pPr algn="ctr" rtl="0" eaLnBrk="0" fontAlgn="base" hangingPunct="0">
        <a:spcBef>
          <a:spcPct val="0"/>
        </a:spcBef>
        <a:spcAft>
          <a:spcPct val="0"/>
        </a:spcAft>
        <a:defRPr sz="4400">
          <a:solidFill>
            <a:schemeClr val="tx1"/>
          </a:solidFill>
          <a:latin typeface="Calibri" charset="0"/>
          <a:ea typeface="MS PGothic" pitchFamily="34" charset="-128"/>
          <a:cs typeface="MS PGothic" charset="0"/>
        </a:defRPr>
      </a:lvl5pPr>
      <a:lvl6pPr marL="457200" algn="ctr" rtl="0" fontAlgn="base">
        <a:spcBef>
          <a:spcPct val="0"/>
        </a:spcBef>
        <a:spcAft>
          <a:spcPct val="0"/>
        </a:spcAft>
        <a:defRPr sz="4400">
          <a:solidFill>
            <a:schemeClr val="tx1"/>
          </a:solidFill>
          <a:latin typeface="Calibri" charset="0"/>
          <a:ea typeface="ＭＳ Ｐゴシック" charset="0"/>
        </a:defRPr>
      </a:lvl6pPr>
      <a:lvl7pPr marL="914400" algn="ctr" rtl="0" fontAlgn="base">
        <a:spcBef>
          <a:spcPct val="0"/>
        </a:spcBef>
        <a:spcAft>
          <a:spcPct val="0"/>
        </a:spcAft>
        <a:defRPr sz="4400">
          <a:solidFill>
            <a:schemeClr val="tx1"/>
          </a:solidFill>
          <a:latin typeface="Calibri" charset="0"/>
          <a:ea typeface="ＭＳ Ｐゴシック" charset="0"/>
        </a:defRPr>
      </a:lvl7pPr>
      <a:lvl8pPr marL="1371600" algn="ctr" rtl="0" fontAlgn="base">
        <a:spcBef>
          <a:spcPct val="0"/>
        </a:spcBef>
        <a:spcAft>
          <a:spcPct val="0"/>
        </a:spcAft>
        <a:defRPr sz="4400">
          <a:solidFill>
            <a:schemeClr val="tx1"/>
          </a:solidFill>
          <a:latin typeface="Calibri" charset="0"/>
          <a:ea typeface="ＭＳ Ｐゴシック" charset="0"/>
        </a:defRPr>
      </a:lvl8pPr>
      <a:lvl9pPr marL="1828800" algn="ctr" rtl="0" fontAlgn="base">
        <a:spcBef>
          <a:spcPct val="0"/>
        </a:spcBef>
        <a:spcAft>
          <a:spcPct val="0"/>
        </a:spcAft>
        <a:defRPr sz="4400">
          <a:solidFill>
            <a:schemeClr val="tx1"/>
          </a:solidFill>
          <a:latin typeface="Calibri" charset="0"/>
          <a:ea typeface="ＭＳ Ｐゴシック"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S PGothic" pitchFamily="34" charset="-128"/>
          <a:cs typeface="MS PGothic" charset="0"/>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S PGothic" pitchFamily="34" charset="-128"/>
          <a:cs typeface="MS PGothic" charset="0"/>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S PGothic" pitchFamily="34" charset="-128"/>
          <a:cs typeface="MS PGothic" charset="0"/>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S PGothic" pitchFamily="34" charset="-128"/>
          <a:cs typeface="MS PGothic" charset="0"/>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S PGothic" pitchFamily="34" charset="-128"/>
          <a:cs typeface="MS PGothic"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hyperlink" Target="mailto:matteo.lucchetti@coe.int" TargetMode="Externa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2.xml"/><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image" Target="../media/image3.png"/></Relationships>
</file>

<file path=ppt/slides/_rels/slide1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5.jpeg"/><Relationship Id="rId7" Type="http://schemas.openxmlformats.org/officeDocument/2006/relationships/image" Target="../media/image8.jpeg"/><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openxmlformats.org/officeDocument/2006/relationships/image" Target="../media/image7.jpeg"/><Relationship Id="rId5" Type="http://schemas.openxmlformats.org/officeDocument/2006/relationships/image" Target="../media/image1.png"/><Relationship Id="rId10" Type="http://schemas.openxmlformats.org/officeDocument/2006/relationships/image" Target="../media/image11.jpeg"/><Relationship Id="rId4" Type="http://schemas.openxmlformats.org/officeDocument/2006/relationships/image" Target="../media/image6.png"/><Relationship Id="rId9" Type="http://schemas.openxmlformats.org/officeDocument/2006/relationships/image" Target="../media/image10.jpeg"/></Relationships>
</file>

<file path=ppt/slides/_rels/slide1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chart" Target="../charts/chart1.xml"/></Relationships>
</file>

<file path=ppt/slides/_rels/slide17.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17.xml"/><Relationship Id="rId1" Type="http://schemas.openxmlformats.org/officeDocument/2006/relationships/slideLayout" Target="../slideLayouts/slideLayout2.xml"/><Relationship Id="rId6" Type="http://schemas.openxmlformats.org/officeDocument/2006/relationships/image" Target="../media/image12.png"/><Relationship Id="rId5" Type="http://schemas.openxmlformats.org/officeDocument/2006/relationships/chart" Target="../charts/chart3.xml"/><Relationship Id="rId4" Type="http://schemas.openxmlformats.org/officeDocument/2006/relationships/image" Target="../media/image1.png"/></Relationships>
</file>

<file path=ppt/slides/_rels/slide18.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notesSlide" Target="../notesSlides/notesSlide18.xml"/><Relationship Id="rId1" Type="http://schemas.openxmlformats.org/officeDocument/2006/relationships/slideLayout" Target="../slideLayouts/slideLayout2.xml"/><Relationship Id="rId6" Type="http://schemas.openxmlformats.org/officeDocument/2006/relationships/image" Target="../media/image10.jpeg"/><Relationship Id="rId5" Type="http://schemas.openxmlformats.org/officeDocument/2006/relationships/image" Target="../media/image1.png"/><Relationship Id="rId4" Type="http://schemas.openxmlformats.org/officeDocument/2006/relationships/chart" Target="../charts/chart5.xml"/></Relationships>
</file>

<file path=ppt/slides/_rels/slide19.xml.rels><?xml version="1.0" encoding="UTF-8" standalone="yes"?>
<Relationships xmlns="http://schemas.openxmlformats.org/package/2006/relationships"><Relationship Id="rId3" Type="http://schemas.openxmlformats.org/officeDocument/2006/relationships/chart" Target="../charts/chart6.xml"/><Relationship Id="rId2" Type="http://schemas.openxmlformats.org/officeDocument/2006/relationships/notesSlide" Target="../notesSlides/notesSlide19.xml"/><Relationship Id="rId1" Type="http://schemas.openxmlformats.org/officeDocument/2006/relationships/slideLayout" Target="../slideLayouts/slideLayout2.xml"/><Relationship Id="rId6" Type="http://schemas.openxmlformats.org/officeDocument/2006/relationships/image" Target="../media/image6.png"/><Relationship Id="rId5" Type="http://schemas.openxmlformats.org/officeDocument/2006/relationships/image" Target="../media/image1.png"/><Relationship Id="rId4" Type="http://schemas.openxmlformats.org/officeDocument/2006/relationships/chart" Target="../charts/chart7.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chart" Target="../charts/chart8.xml"/><Relationship Id="rId2" Type="http://schemas.openxmlformats.org/officeDocument/2006/relationships/notesSlide" Target="../notesSlides/notesSlide20.xml"/><Relationship Id="rId1" Type="http://schemas.openxmlformats.org/officeDocument/2006/relationships/slideLayout" Target="../slideLayouts/slideLayout2.xml"/><Relationship Id="rId6" Type="http://schemas.openxmlformats.org/officeDocument/2006/relationships/image" Target="../media/image11.jpeg"/><Relationship Id="rId5" Type="http://schemas.openxmlformats.org/officeDocument/2006/relationships/image" Target="../media/image1.png"/><Relationship Id="rId4" Type="http://schemas.openxmlformats.org/officeDocument/2006/relationships/chart" Target="../charts/chart9.xml"/></Relationships>
</file>

<file path=ppt/slides/_rels/slide21.xml.rels><?xml version="1.0" encoding="UTF-8" standalone="yes"?>
<Relationships xmlns="http://schemas.openxmlformats.org/package/2006/relationships"><Relationship Id="rId3" Type="http://schemas.openxmlformats.org/officeDocument/2006/relationships/chart" Target="../charts/chart10.xml"/><Relationship Id="rId2" Type="http://schemas.openxmlformats.org/officeDocument/2006/relationships/notesSlide" Target="../notesSlides/notesSlide21.xml"/><Relationship Id="rId1" Type="http://schemas.openxmlformats.org/officeDocument/2006/relationships/slideLayout" Target="../slideLayouts/slideLayout2.xml"/><Relationship Id="rId6" Type="http://schemas.openxmlformats.org/officeDocument/2006/relationships/image" Target="../media/image13.jpeg"/><Relationship Id="rId5" Type="http://schemas.openxmlformats.org/officeDocument/2006/relationships/image" Target="../media/image1.png"/><Relationship Id="rId4" Type="http://schemas.openxmlformats.org/officeDocument/2006/relationships/chart" Target="../charts/chart11.xml"/></Relationships>
</file>

<file path=ppt/slides/_rels/slide22.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image" Target="../media/image1.png"/><Relationship Id="rId7" Type="http://schemas.openxmlformats.org/officeDocument/2006/relationships/diagramColors" Target="../diagrams/colors1.xml"/><Relationship Id="rId2" Type="http://schemas.openxmlformats.org/officeDocument/2006/relationships/notesSlide" Target="../notesSlides/notesSlide22.xml"/><Relationship Id="rId1" Type="http://schemas.openxmlformats.org/officeDocument/2006/relationships/slideLayout" Target="../slideLayouts/slideLayout7.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 Id="rId9" Type="http://schemas.openxmlformats.org/officeDocument/2006/relationships/image" Target="../media/image14.jpeg"/></Relationships>
</file>

<file path=ppt/slides/_rels/slide23.xml.rels><?xml version="1.0" encoding="UTF-8" standalone="yes"?>
<Relationships xmlns="http://schemas.openxmlformats.org/package/2006/relationships"><Relationship Id="rId8" Type="http://schemas.microsoft.com/office/2007/relationships/diagramDrawing" Target="../diagrams/drawing2.xml"/><Relationship Id="rId3" Type="http://schemas.openxmlformats.org/officeDocument/2006/relationships/image" Target="../media/image1.png"/><Relationship Id="rId7" Type="http://schemas.openxmlformats.org/officeDocument/2006/relationships/diagramColors" Target="../diagrams/colors2.xml"/><Relationship Id="rId2" Type="http://schemas.openxmlformats.org/officeDocument/2006/relationships/notesSlide" Target="../notesSlides/notesSlide23.xml"/><Relationship Id="rId1" Type="http://schemas.openxmlformats.org/officeDocument/2006/relationships/slideLayout" Target="../slideLayouts/slideLayout7.xml"/><Relationship Id="rId6" Type="http://schemas.openxmlformats.org/officeDocument/2006/relationships/diagramQuickStyle" Target="../diagrams/quickStyle2.xml"/><Relationship Id="rId5" Type="http://schemas.openxmlformats.org/officeDocument/2006/relationships/diagramLayout" Target="../diagrams/layout2.xml"/><Relationship Id="rId4" Type="http://schemas.openxmlformats.org/officeDocument/2006/relationships/diagramData" Target="../diagrams/data2.xml"/><Relationship Id="rId9" Type="http://schemas.openxmlformats.org/officeDocument/2006/relationships/image" Target="../media/image14.jpeg"/></Relationships>
</file>

<file path=ppt/slides/_rels/slide24.xml.rels><?xml version="1.0" encoding="UTF-8" standalone="yes"?>
<Relationships xmlns="http://schemas.openxmlformats.org/package/2006/relationships"><Relationship Id="rId8" Type="http://schemas.openxmlformats.org/officeDocument/2006/relationships/image" Target="../media/image14.jpeg"/><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24.xml"/><Relationship Id="rId1" Type="http://schemas.openxmlformats.org/officeDocument/2006/relationships/slideLayout" Target="../slideLayouts/slideLayout7.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 Id="rId9" Type="http://schemas.openxmlformats.org/officeDocument/2006/relationships/image" Target="../media/image1.png"/></Relationships>
</file>

<file path=ppt/slides/_rels/slide25.xml.rels><?xml version="1.0" encoding="UTF-8" standalone="yes"?>
<Relationships xmlns="http://schemas.openxmlformats.org/package/2006/relationships"><Relationship Id="rId8" Type="http://schemas.openxmlformats.org/officeDocument/2006/relationships/image" Target="../media/image14.jpeg"/><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25.xml"/><Relationship Id="rId1" Type="http://schemas.openxmlformats.org/officeDocument/2006/relationships/slideLayout" Target="../slideLayouts/slideLayout7.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 Id="rId9" Type="http://schemas.openxmlformats.org/officeDocument/2006/relationships/image" Target="../media/image1.png"/></Relationships>
</file>

<file path=ppt/slides/_rels/slide2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6.xml"/><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7.xml"/><Relationship Id="rId1" Type="http://schemas.openxmlformats.org/officeDocument/2006/relationships/slideLayout" Target="../slideLayouts/slideLayout7.xml"/><Relationship Id="rId4" Type="http://schemas.openxmlformats.org/officeDocument/2006/relationships/image" Target="../media/image15.png"/></Relationships>
</file>

<file path=ppt/slides/_rels/slide28.xml.rels><?xml version="1.0" encoding="UTF-8" standalone="yes"?>
<Relationships xmlns="http://schemas.openxmlformats.org/package/2006/relationships"><Relationship Id="rId3" Type="http://schemas.openxmlformats.org/officeDocument/2006/relationships/notesSlide" Target="../notesSlides/notesSlide28.xml"/><Relationship Id="rId2" Type="http://schemas.openxmlformats.org/officeDocument/2006/relationships/slideLayout" Target="../slideLayouts/slideLayout7.xml"/><Relationship Id="rId1" Type="http://schemas.openxmlformats.org/officeDocument/2006/relationships/video" Target="https://www.youtube.com/embed/Ep8GATKESak?feature=oembed" TargetMode="External"/><Relationship Id="rId5" Type="http://schemas.openxmlformats.org/officeDocument/2006/relationships/image" Target="../media/image1.png"/><Relationship Id="rId4" Type="http://schemas.openxmlformats.org/officeDocument/2006/relationships/image" Target="../media/image16.jpeg"/></Relationships>
</file>

<file path=ppt/slides/_rels/slide2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9.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0.xml"/><Relationship Id="rId1" Type="http://schemas.openxmlformats.org/officeDocument/2006/relationships/slideLayout" Target="../slideLayouts/slideLayout2.xml"/><Relationship Id="rId4" Type="http://schemas.openxmlformats.org/officeDocument/2006/relationships/image" Target="../media/image17.png"/></Relationships>
</file>

<file path=ppt/slides/_rels/slide3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1.xml"/><Relationship Id="rId1" Type="http://schemas.openxmlformats.org/officeDocument/2006/relationships/slideLayout" Target="../slideLayouts/slideLayout7.xml"/><Relationship Id="rId4" Type="http://schemas.openxmlformats.org/officeDocument/2006/relationships/chart" Target="../charts/chart12.xml"/></Relationships>
</file>

<file path=ppt/slides/_rels/slide3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2.xml"/><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3.xml"/><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4.xml"/><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5.xml"/><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6.xml"/><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8" Type="http://schemas.openxmlformats.org/officeDocument/2006/relationships/image" Target="../media/image14.jpeg"/><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notesSlide" Target="../notesSlides/notesSlide37.xml"/><Relationship Id="rId1" Type="http://schemas.openxmlformats.org/officeDocument/2006/relationships/slideLayout" Target="../slideLayouts/slideLayout7.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 Id="rId9" Type="http://schemas.openxmlformats.org/officeDocument/2006/relationships/image" Target="../media/image1.png"/></Relationships>
</file>

<file path=ppt/slides/_rels/slide38.xml.rels><?xml version="1.0" encoding="UTF-8" standalone="yes"?>
<Relationships xmlns="http://schemas.openxmlformats.org/package/2006/relationships"><Relationship Id="rId8" Type="http://schemas.openxmlformats.org/officeDocument/2006/relationships/image" Target="../media/image14.jpeg"/><Relationship Id="rId3" Type="http://schemas.openxmlformats.org/officeDocument/2006/relationships/diagramData" Target="../diagrams/data6.xml"/><Relationship Id="rId7" Type="http://schemas.microsoft.com/office/2007/relationships/diagramDrawing" Target="../diagrams/drawing6.xml"/><Relationship Id="rId2" Type="http://schemas.openxmlformats.org/officeDocument/2006/relationships/notesSlide" Target="../notesSlides/notesSlide38.xml"/><Relationship Id="rId1" Type="http://schemas.openxmlformats.org/officeDocument/2006/relationships/slideLayout" Target="../slideLayouts/slideLayout7.xml"/><Relationship Id="rId6" Type="http://schemas.openxmlformats.org/officeDocument/2006/relationships/diagramColors" Target="../diagrams/colors6.xml"/><Relationship Id="rId5" Type="http://schemas.openxmlformats.org/officeDocument/2006/relationships/diagramQuickStyle" Target="../diagrams/quickStyle6.xml"/><Relationship Id="rId4" Type="http://schemas.openxmlformats.org/officeDocument/2006/relationships/diagramLayout" Target="../diagrams/layout6.xml"/><Relationship Id="rId9" Type="http://schemas.openxmlformats.org/officeDocument/2006/relationships/image" Target="../media/image1.png"/></Relationships>
</file>

<file path=ppt/slides/_rels/slide3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9.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18.jpg"/><Relationship Id="rId2" Type="http://schemas.openxmlformats.org/officeDocument/2006/relationships/notesSlide" Target="../notesSlides/notesSlide40.xml"/><Relationship Id="rId1" Type="http://schemas.openxmlformats.org/officeDocument/2006/relationships/slideLayout" Target="../slideLayouts/slideLayout3.xml"/><Relationship Id="rId4" Type="http://schemas.openxmlformats.org/officeDocument/2006/relationships/image" Target="../media/image1.png"/></Relationships>
</file>

<file path=ppt/slides/_rels/slide41.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41.xml"/><Relationship Id="rId1" Type="http://schemas.openxmlformats.org/officeDocument/2006/relationships/slideLayout" Target="../slideLayouts/slideLayout7.xml"/><Relationship Id="rId6" Type="http://schemas.openxmlformats.org/officeDocument/2006/relationships/image" Target="../media/image1.png"/><Relationship Id="rId5" Type="http://schemas.openxmlformats.org/officeDocument/2006/relationships/image" Target="../media/image21.png"/><Relationship Id="rId4" Type="http://schemas.openxmlformats.org/officeDocument/2006/relationships/image" Target="../media/image20.png"/></Relationships>
</file>

<file path=ppt/slides/_rels/slide42.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42.xml"/><Relationship Id="rId1" Type="http://schemas.openxmlformats.org/officeDocument/2006/relationships/slideLayout" Target="../slideLayouts/slideLayout7.xml"/><Relationship Id="rId4" Type="http://schemas.openxmlformats.org/officeDocument/2006/relationships/image" Target="../media/image1.png"/></Relationships>
</file>

<file path=ppt/slides/_rels/slide4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3.xml"/><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44.xml"/><Relationship Id="rId1" Type="http://schemas.openxmlformats.org/officeDocument/2006/relationships/slideLayout" Target="../slideLayouts/slideLayout3.xml"/><Relationship Id="rId4" Type="http://schemas.openxmlformats.org/officeDocument/2006/relationships/image" Target="../media/image1.png"/></Relationships>
</file>

<file path=ppt/slides/_rels/slide4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5.xml"/><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6.xml"/><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7.xml"/><Relationship Id="rId1" Type="http://schemas.openxmlformats.org/officeDocument/2006/relationships/slideLayout" Target="../slideLayouts/slideLayout3.xml"/><Relationship Id="rId4" Type="http://schemas.openxmlformats.org/officeDocument/2006/relationships/image" Target="../media/image23.jpeg"/></Relationships>
</file>

<file path=ppt/slides/_rels/slide4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8.xml"/><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9.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5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0.xml"/><Relationship Id="rId1" Type="http://schemas.openxmlformats.org/officeDocument/2006/relationships/slideLayout" Target="../slideLayouts/slideLayout7.xml"/><Relationship Id="rId4" Type="http://schemas.openxmlformats.org/officeDocument/2006/relationships/image" Target="../media/image24.png"/></Relationships>
</file>

<file path=ppt/slides/_rels/slide51.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51.xml"/><Relationship Id="rId1" Type="http://schemas.openxmlformats.org/officeDocument/2006/relationships/slideLayout" Target="../slideLayouts/slideLayout3.xml"/><Relationship Id="rId4" Type="http://schemas.openxmlformats.org/officeDocument/2006/relationships/image" Target="../media/image1.png"/></Relationships>
</file>

<file path=ppt/slides/_rels/slide5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2.xml"/><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3.xml"/><Relationship Id="rId1"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4.xml"/><Relationship Id="rId1" Type="http://schemas.openxmlformats.org/officeDocument/2006/relationships/slideLayout" Target="../slideLayouts/slideLayout7.xml"/><Relationship Id="rId4" Type="http://schemas.openxmlformats.org/officeDocument/2006/relationships/chart" Target="../charts/chart13.xml"/></Relationships>
</file>

<file path=ppt/slides/_rels/slide5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5.xml"/><Relationship Id="rId1" Type="http://schemas.openxmlformats.org/officeDocument/2006/relationships/slideLayout" Target="../slideLayouts/slideLayout7.xml"/><Relationship Id="rId4" Type="http://schemas.openxmlformats.org/officeDocument/2006/relationships/chart" Target="../charts/chart14.xml"/></Relationships>
</file>

<file path=ppt/slides/_rels/slide5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6.xml"/><Relationship Id="rId1" Type="http://schemas.openxmlformats.org/officeDocument/2006/relationships/slideLayout" Target="../slideLayouts/slideLayout7.xml"/><Relationship Id="rId4" Type="http://schemas.openxmlformats.org/officeDocument/2006/relationships/chart" Target="../charts/chart15.xml"/></Relationships>
</file>

<file path=ppt/slides/_rels/slide5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7.xml"/><Relationship Id="rId1" Type="http://schemas.openxmlformats.org/officeDocument/2006/relationships/slideLayout" Target="../slideLayouts/slideLayout7.xml"/><Relationship Id="rId4" Type="http://schemas.openxmlformats.org/officeDocument/2006/relationships/chart" Target="../charts/chart16.xml"/></Relationships>
</file>

<file path=ppt/slides/_rels/slide5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8.xml"/><Relationship Id="rId1" Type="http://schemas.openxmlformats.org/officeDocument/2006/relationships/slideLayout" Target="../slideLayouts/slideLayout3.xml"/><Relationship Id="rId5" Type="http://schemas.openxmlformats.org/officeDocument/2006/relationships/image" Target="../media/image27.png"/><Relationship Id="rId4" Type="http://schemas.openxmlformats.org/officeDocument/2006/relationships/image" Target="../media/image26.jpeg"/></Relationships>
</file>

<file path=ppt/slides/_rels/slide5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9.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8" Type="http://schemas.openxmlformats.org/officeDocument/2006/relationships/image" Target="../media/image32.png"/><Relationship Id="rId3" Type="http://schemas.openxmlformats.org/officeDocument/2006/relationships/image" Target="../media/image28.jpeg"/><Relationship Id="rId7" Type="http://schemas.openxmlformats.org/officeDocument/2006/relationships/image" Target="../media/image31.jpeg"/><Relationship Id="rId2" Type="http://schemas.openxmlformats.org/officeDocument/2006/relationships/notesSlide" Target="../notesSlides/notesSlide60.xml"/><Relationship Id="rId1" Type="http://schemas.openxmlformats.org/officeDocument/2006/relationships/slideLayout" Target="../slideLayouts/slideLayout3.xml"/><Relationship Id="rId6" Type="http://schemas.openxmlformats.org/officeDocument/2006/relationships/image" Target="../media/image30.png"/><Relationship Id="rId5" Type="http://schemas.openxmlformats.org/officeDocument/2006/relationships/image" Target="../media/image29.jpeg"/><Relationship Id="rId4" Type="http://schemas.openxmlformats.org/officeDocument/2006/relationships/image" Target="../media/image1.png"/></Relationships>
</file>

<file path=ppt/slides/_rels/slide6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1.xm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2.xml"/><Relationship Id="rId1" Type="http://schemas.openxmlformats.org/officeDocument/2006/relationships/slideLayout" Target="../slideLayouts/slideLayout2.xml"/><Relationship Id="rId4" Type="http://schemas.openxmlformats.org/officeDocument/2006/relationships/image" Target="../media/image33.png"/></Relationships>
</file>

<file path=ppt/slides/_rels/slide6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3.xml"/><Relationship Id="rId1" Type="http://schemas.openxmlformats.org/officeDocument/2006/relationships/slideLayout" Target="../slideLayouts/slideLayout2.xml"/><Relationship Id="rId4" Type="http://schemas.openxmlformats.org/officeDocument/2006/relationships/image" Target="../media/image34.png"/></Relationships>
</file>

<file path=ppt/slides/_rels/slide6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4.xml"/><Relationship Id="rId1" Type="http://schemas.openxmlformats.org/officeDocument/2006/relationships/slideLayout" Target="../slideLayouts/slideLayout2.xml"/><Relationship Id="rId4" Type="http://schemas.openxmlformats.org/officeDocument/2006/relationships/image" Target="../media/image35.jpeg"/></Relationships>
</file>

<file path=ppt/slides/_rels/slide6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5.xml"/><Relationship Id="rId1" Type="http://schemas.openxmlformats.org/officeDocument/2006/relationships/slideLayout" Target="../slideLayouts/slideLayout2.xml"/><Relationship Id="rId4" Type="http://schemas.openxmlformats.org/officeDocument/2006/relationships/image" Target="../media/image36.png"/></Relationships>
</file>

<file path=ppt/slides/_rels/slide6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6.xml"/><Relationship Id="rId1" Type="http://schemas.openxmlformats.org/officeDocument/2006/relationships/slideLayout" Target="../slideLayouts/slideLayout2.xml"/><Relationship Id="rId4" Type="http://schemas.openxmlformats.org/officeDocument/2006/relationships/image" Target="../media/image37.jpeg"/></Relationships>
</file>

<file path=ppt/slides/_rels/slide6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7.xml"/><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8.xml"/><Relationship Id="rId1" Type="http://schemas.openxmlformats.org/officeDocument/2006/relationships/slideLayout" Target="../slideLayouts/slideLayout2.xml"/><Relationship Id="rId4" Type="http://schemas.openxmlformats.org/officeDocument/2006/relationships/image" Target="../media/image38.png"/></Relationships>
</file>

<file path=ppt/slides/_rels/slide6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9.xml"/><Relationship Id="rId1" Type="http://schemas.openxmlformats.org/officeDocument/2006/relationships/slideLayout" Target="../slideLayouts/slideLayout2.xml"/><Relationship Id="rId4" Type="http://schemas.openxmlformats.org/officeDocument/2006/relationships/image" Target="../media/image39.jpeg"/></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70.xml"/><Relationship Id="rId1" Type="http://schemas.openxmlformats.org/officeDocument/2006/relationships/slideLayout" Target="../slideLayouts/slideLayout2.xml"/><Relationship Id="rId4" Type="http://schemas.openxmlformats.org/officeDocument/2006/relationships/image" Target="../media/image40.png"/></Relationships>
</file>

<file path=ppt/slides/_rels/slide7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71.xml"/><Relationship Id="rId1" Type="http://schemas.openxmlformats.org/officeDocument/2006/relationships/slideLayout" Target="../slideLayouts/slideLayout3.xml"/><Relationship Id="rId4" Type="http://schemas.openxmlformats.org/officeDocument/2006/relationships/image" Target="../media/image41.jpeg"/></Relationships>
</file>

<file path=ppt/slides/_rels/slide7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72.xml"/><Relationship Id="rId1" Type="http://schemas.openxmlformats.org/officeDocument/2006/relationships/slideLayout" Target="../slideLayouts/slideLayout7.xml"/></Relationships>
</file>

<file path=ppt/slides/_rels/slide7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73.xml"/><Relationship Id="rId1" Type="http://schemas.openxmlformats.org/officeDocument/2006/relationships/slideLayout" Target="../slideLayouts/slideLayout7.xml"/></Relationships>
</file>

<file path=ppt/slides/_rels/slide7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74.xml"/><Relationship Id="rId1" Type="http://schemas.openxmlformats.org/officeDocument/2006/relationships/slideLayout" Target="../slideLayouts/slideLayout7.xml"/></Relationships>
</file>

<file path=ppt/slides/_rels/slide7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75.xml"/><Relationship Id="rId1" Type="http://schemas.openxmlformats.org/officeDocument/2006/relationships/slideLayout" Target="../slideLayouts/slideLayout7.xml"/></Relationships>
</file>

<file path=ppt/slides/_rels/slide7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76.xml"/><Relationship Id="rId1" Type="http://schemas.openxmlformats.org/officeDocument/2006/relationships/slideLayout" Target="../slideLayouts/slideLayout7.xml"/></Relationships>
</file>

<file path=ppt/slides/_rels/slide77.xml.rels><?xml version="1.0" encoding="UTF-8" standalone="yes"?>
<Relationships xmlns="http://schemas.openxmlformats.org/package/2006/relationships"><Relationship Id="rId8" Type="http://schemas.openxmlformats.org/officeDocument/2006/relationships/image" Target="../media/image14.jpeg"/><Relationship Id="rId3" Type="http://schemas.openxmlformats.org/officeDocument/2006/relationships/diagramData" Target="../diagrams/data7.xml"/><Relationship Id="rId7" Type="http://schemas.microsoft.com/office/2007/relationships/diagramDrawing" Target="../diagrams/drawing7.xml"/><Relationship Id="rId2" Type="http://schemas.openxmlformats.org/officeDocument/2006/relationships/notesSlide" Target="../notesSlides/notesSlide77.xml"/><Relationship Id="rId1" Type="http://schemas.openxmlformats.org/officeDocument/2006/relationships/slideLayout" Target="../slideLayouts/slideLayout7.xml"/><Relationship Id="rId6" Type="http://schemas.openxmlformats.org/officeDocument/2006/relationships/diagramColors" Target="../diagrams/colors7.xml"/><Relationship Id="rId5" Type="http://schemas.openxmlformats.org/officeDocument/2006/relationships/diagramQuickStyle" Target="../diagrams/quickStyle7.xml"/><Relationship Id="rId4" Type="http://schemas.openxmlformats.org/officeDocument/2006/relationships/diagramLayout" Target="../diagrams/layout7.xml"/><Relationship Id="rId9" Type="http://schemas.openxmlformats.org/officeDocument/2006/relationships/image" Target="../media/image1.png"/></Relationships>
</file>

<file path=ppt/slides/_rels/slide78.xml.rels><?xml version="1.0" encoding="UTF-8" standalone="yes"?>
<Relationships xmlns="http://schemas.openxmlformats.org/package/2006/relationships"><Relationship Id="rId8" Type="http://schemas.openxmlformats.org/officeDocument/2006/relationships/image" Target="../media/image14.jpeg"/><Relationship Id="rId3" Type="http://schemas.openxmlformats.org/officeDocument/2006/relationships/diagramData" Target="../diagrams/data8.xml"/><Relationship Id="rId7" Type="http://schemas.microsoft.com/office/2007/relationships/diagramDrawing" Target="../diagrams/drawing8.xml"/><Relationship Id="rId2" Type="http://schemas.openxmlformats.org/officeDocument/2006/relationships/notesSlide" Target="../notesSlides/notesSlide78.xml"/><Relationship Id="rId1" Type="http://schemas.openxmlformats.org/officeDocument/2006/relationships/slideLayout" Target="../slideLayouts/slideLayout7.xml"/><Relationship Id="rId6" Type="http://schemas.openxmlformats.org/officeDocument/2006/relationships/diagramColors" Target="../diagrams/colors8.xml"/><Relationship Id="rId5" Type="http://schemas.openxmlformats.org/officeDocument/2006/relationships/diagramQuickStyle" Target="../diagrams/quickStyle8.xml"/><Relationship Id="rId4" Type="http://schemas.openxmlformats.org/officeDocument/2006/relationships/diagramLayout" Target="../diagrams/layout8.xml"/><Relationship Id="rId9" Type="http://schemas.openxmlformats.org/officeDocument/2006/relationships/image" Target="../media/image1.png"/></Relationships>
</file>

<file path=ppt/slides/_rels/slide7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79.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hyperlink" Target="mailto:matteo.lucchetti@coe.int" TargetMode="External"/></Relationships>
</file>

<file path=ppt/slides/_rels/slide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2" name="Rectangle 4">
            <a:extLst>
              <a:ext uri="{FF2B5EF4-FFF2-40B4-BE49-F238E27FC236}">
                <a16:creationId xmlns:a16="http://schemas.microsoft.com/office/drawing/2014/main" id="{EDF64B36-81D9-458A-A194-0F302FFF98F0}"/>
              </a:ext>
            </a:extLst>
          </p:cNvPr>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spAutoFit/>
          </a:bodyPr>
          <a:lstStyle/>
          <a:p>
            <a:pPr eaLnBrk="1" hangingPunct="1">
              <a:defRPr/>
            </a:pPr>
            <a:endParaRPr lang="en-GB" dirty="0">
              <a:latin typeface="Calibri" charset="0"/>
              <a:ea typeface="ＭＳ Ｐゴシック" charset="0"/>
            </a:endParaRPr>
          </a:p>
        </p:txBody>
      </p:sp>
      <p:sp>
        <p:nvSpPr>
          <p:cNvPr id="12" name="Rectangle 11">
            <a:extLst>
              <a:ext uri="{FF2B5EF4-FFF2-40B4-BE49-F238E27FC236}">
                <a16:creationId xmlns:a16="http://schemas.microsoft.com/office/drawing/2014/main" id="{F2E812E5-70E7-496A-A514-625E50D09C58}"/>
              </a:ext>
            </a:extLst>
          </p:cNvPr>
          <p:cNvSpPr/>
          <p:nvPr/>
        </p:nvSpPr>
        <p:spPr>
          <a:xfrm>
            <a:off x="-36513" y="-26988"/>
            <a:ext cx="9180513"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GB" dirty="0"/>
          </a:p>
        </p:txBody>
      </p:sp>
      <p:pic>
        <p:nvPicPr>
          <p:cNvPr id="2" name="Picture 4">
            <a:extLst>
              <a:ext uri="{FF2B5EF4-FFF2-40B4-BE49-F238E27FC236}">
                <a16:creationId xmlns:a16="http://schemas.microsoft.com/office/drawing/2014/main" id="{15364E51-4F34-4DA1-8843-ADA973D0B86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525" y="-22225"/>
            <a:ext cx="1322388" cy="10795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053" name="TextBox 13">
            <a:extLst>
              <a:ext uri="{FF2B5EF4-FFF2-40B4-BE49-F238E27FC236}">
                <a16:creationId xmlns:a16="http://schemas.microsoft.com/office/drawing/2014/main" id="{033C52F9-475F-47F5-884A-9BD06B891C6A}"/>
              </a:ext>
            </a:extLst>
          </p:cNvPr>
          <p:cNvSpPr txBox="1">
            <a:spLocks noChangeArrowheads="1"/>
          </p:cNvSpPr>
          <p:nvPr/>
        </p:nvSpPr>
        <p:spPr bwMode="auto">
          <a:xfrm>
            <a:off x="1258888" y="-33338"/>
            <a:ext cx="4105275" cy="1077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eaLnBrk="1" hangingPunct="1">
              <a:spcBef>
                <a:spcPct val="0"/>
              </a:spcBef>
              <a:buFontTx/>
              <a:buNone/>
            </a:pPr>
            <a:r>
              <a:rPr lang="en-GB" altLang="en-US" b="1" dirty="0">
                <a:solidFill>
                  <a:schemeClr val="bg1"/>
                </a:solidFill>
                <a:latin typeface="Arial Narrow" panose="020B0606020202030204" pitchFamily="34" charset="0"/>
              </a:rPr>
              <a:t>GLACY+ </a:t>
            </a:r>
          </a:p>
          <a:p>
            <a:pPr eaLnBrk="1" hangingPunct="1">
              <a:spcBef>
                <a:spcPct val="0"/>
              </a:spcBef>
              <a:buFontTx/>
              <a:buNone/>
            </a:pPr>
            <a:r>
              <a:rPr lang="en-GB" altLang="en-US" sz="1600" b="1" dirty="0">
                <a:solidFill>
                  <a:schemeClr val="bg1"/>
                </a:solidFill>
                <a:latin typeface="Arial Narrow" panose="020B0606020202030204" pitchFamily="34" charset="0"/>
              </a:rPr>
              <a:t>Global Action on Cybercrime Extended</a:t>
            </a:r>
          </a:p>
          <a:p>
            <a:pPr eaLnBrk="1" hangingPunct="1">
              <a:spcBef>
                <a:spcPct val="0"/>
              </a:spcBef>
              <a:buFontTx/>
              <a:buNone/>
            </a:pPr>
            <a:r>
              <a:rPr lang="en-GB" altLang="en-US" sz="1600" b="1" dirty="0">
                <a:solidFill>
                  <a:schemeClr val="bg1"/>
                </a:solidFill>
                <a:latin typeface="Arial Narrow" panose="020B0606020202030204" pitchFamily="34" charset="0"/>
              </a:rPr>
              <a:t>Action </a:t>
            </a:r>
            <a:r>
              <a:rPr lang="en-GB" altLang="en-US" sz="1600" b="1" dirty="0" err="1">
                <a:solidFill>
                  <a:schemeClr val="bg1"/>
                </a:solidFill>
                <a:latin typeface="Arial Narrow" panose="020B0606020202030204" pitchFamily="34" charset="0"/>
              </a:rPr>
              <a:t>globale</a:t>
            </a:r>
            <a:r>
              <a:rPr lang="en-GB" altLang="en-US" sz="1600" b="1" dirty="0">
                <a:solidFill>
                  <a:schemeClr val="bg1"/>
                </a:solidFill>
                <a:latin typeface="Arial Narrow" panose="020B0606020202030204" pitchFamily="34" charset="0"/>
              </a:rPr>
              <a:t> sur la </a:t>
            </a:r>
            <a:r>
              <a:rPr lang="en-GB" altLang="en-US" sz="1600" b="1" dirty="0" err="1">
                <a:solidFill>
                  <a:schemeClr val="bg1"/>
                </a:solidFill>
                <a:latin typeface="Arial Narrow" panose="020B0606020202030204" pitchFamily="34" charset="0"/>
              </a:rPr>
              <a:t>cybercriminalité</a:t>
            </a:r>
            <a:r>
              <a:rPr lang="en-GB" altLang="en-US" sz="1600" b="1" dirty="0">
                <a:solidFill>
                  <a:schemeClr val="bg1"/>
                </a:solidFill>
                <a:latin typeface="Arial Narrow" panose="020B0606020202030204" pitchFamily="34" charset="0"/>
              </a:rPr>
              <a:t> </a:t>
            </a:r>
            <a:r>
              <a:rPr lang="en-GB" altLang="en-US" sz="1600" b="1" dirty="0" err="1">
                <a:solidFill>
                  <a:schemeClr val="bg1"/>
                </a:solidFill>
                <a:latin typeface="Arial Narrow" panose="020B0606020202030204" pitchFamily="34" charset="0"/>
              </a:rPr>
              <a:t>elargie</a:t>
            </a:r>
            <a:endParaRPr lang="en-GB" altLang="en-US" sz="1600" b="1" dirty="0">
              <a:solidFill>
                <a:schemeClr val="bg1"/>
              </a:solidFill>
              <a:latin typeface="Arial Narrow" panose="020B0606020202030204" pitchFamily="34" charset="0"/>
            </a:endParaRPr>
          </a:p>
        </p:txBody>
      </p:sp>
      <p:pic>
        <p:nvPicPr>
          <p:cNvPr id="2054" name="Picture 8">
            <a:extLst>
              <a:ext uri="{FF2B5EF4-FFF2-40B4-BE49-F238E27FC236}">
                <a16:creationId xmlns:a16="http://schemas.microsoft.com/office/drawing/2014/main" id="{B2A2B581-F8BC-48D4-AF7E-AAF0CE808C6F}"/>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876800" y="188913"/>
            <a:ext cx="4087813" cy="711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Rectangle 10">
            <a:extLst>
              <a:ext uri="{FF2B5EF4-FFF2-40B4-BE49-F238E27FC236}">
                <a16:creationId xmlns:a16="http://schemas.microsoft.com/office/drawing/2014/main" id="{4C53FF83-4B1D-4AE3-8AD4-F83CA631845F}"/>
              </a:ext>
            </a:extLst>
          </p:cNvPr>
          <p:cNvSpPr/>
          <p:nvPr/>
        </p:nvSpPr>
        <p:spPr>
          <a:xfrm>
            <a:off x="-34925" y="6588125"/>
            <a:ext cx="9215438" cy="296863"/>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2056" name="Rectangle 11">
            <a:extLst>
              <a:ext uri="{FF2B5EF4-FFF2-40B4-BE49-F238E27FC236}">
                <a16:creationId xmlns:a16="http://schemas.microsoft.com/office/drawing/2014/main" id="{88C73A7D-5780-471E-8BE6-4A42E697E15C}"/>
              </a:ext>
            </a:extLst>
          </p:cNvPr>
          <p:cNvSpPr>
            <a:spLocks noChangeArrowheads="1"/>
          </p:cNvSpPr>
          <p:nvPr/>
        </p:nvSpPr>
        <p:spPr bwMode="auto">
          <a:xfrm>
            <a:off x="7938" y="6597650"/>
            <a:ext cx="9136062"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r>
              <a:rPr lang="en-US" altLang="en-US" sz="1200" b="1">
                <a:solidFill>
                  <a:srgbClr val="FFFFFF"/>
                </a:solidFill>
                <a:latin typeface="Verdana" panose="020B0604030504040204" pitchFamily="34" charset="0"/>
              </a:rPr>
              <a:t>www.coe.int/cybercrime						                        - </a:t>
            </a:r>
            <a:fld id="{B15B3F00-50C3-4AA7-B2CA-0E1FD701D3C5}" type="slidenum">
              <a:rPr lang="en-US" altLang="en-US" sz="1200" b="1">
                <a:solidFill>
                  <a:srgbClr val="FFFFFF"/>
                </a:solidFill>
                <a:latin typeface="Verdana" panose="020B0604030504040204" pitchFamily="34" charset="0"/>
              </a:rPr>
              <a:pPr>
                <a:spcBef>
                  <a:spcPct val="0"/>
                </a:spcBef>
                <a:buFontTx/>
                <a:buNone/>
              </a:pPr>
              <a:t>1</a:t>
            </a:fld>
            <a:r>
              <a:rPr lang="en-US" altLang="en-US" sz="1200" b="1">
                <a:solidFill>
                  <a:srgbClr val="FFFFFF"/>
                </a:solidFill>
                <a:latin typeface="Verdana" panose="020B0604030504040204" pitchFamily="34" charset="0"/>
              </a:rPr>
              <a:t> -</a:t>
            </a:r>
          </a:p>
        </p:txBody>
      </p:sp>
      <p:sp>
        <p:nvSpPr>
          <p:cNvPr id="2057" name="Rectangle 2">
            <a:extLst>
              <a:ext uri="{FF2B5EF4-FFF2-40B4-BE49-F238E27FC236}">
                <a16:creationId xmlns:a16="http://schemas.microsoft.com/office/drawing/2014/main" id="{D192EA30-54CE-4062-B518-E86D1D7BEC69}"/>
              </a:ext>
            </a:extLst>
          </p:cNvPr>
          <p:cNvSpPr>
            <a:spLocks noChangeArrowheads="1"/>
          </p:cNvSpPr>
          <p:nvPr/>
        </p:nvSpPr>
        <p:spPr bwMode="auto">
          <a:xfrm>
            <a:off x="290513" y="2352650"/>
            <a:ext cx="8599487" cy="41242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tabLst>
                <a:tab pos="2066925" algn="l"/>
              </a:tabLst>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tabLst>
                <a:tab pos="2066925" algn="l"/>
              </a:tabLst>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tabLst>
                <a:tab pos="2066925" algn="l"/>
              </a:tabLst>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9pPr>
          </a:lstStyle>
          <a:p>
            <a:pPr algn="ctr" eaLnBrk="1" hangingPunct="1">
              <a:spcBef>
                <a:spcPct val="0"/>
              </a:spcBef>
              <a:buFontTx/>
              <a:buNone/>
            </a:pPr>
            <a:r>
              <a:rPr lang="mk-MK" altLang="en-US" sz="3600" b="1" dirty="0">
                <a:latin typeface="Verdana" panose="020B0604030504040204" pitchFamily="34" charset="0"/>
              </a:rPr>
              <a:t>Конвенција од Будимпешта</a:t>
            </a:r>
            <a:endParaRPr lang="en-GB" altLang="en-US" sz="3600" b="1" dirty="0">
              <a:latin typeface="Verdana" panose="020B0604030504040204" pitchFamily="34" charset="0"/>
            </a:endParaRPr>
          </a:p>
          <a:p>
            <a:pPr algn="ctr" eaLnBrk="1" hangingPunct="1">
              <a:spcBef>
                <a:spcPct val="0"/>
              </a:spcBef>
              <a:buFontTx/>
              <a:buNone/>
            </a:pPr>
            <a:r>
              <a:rPr lang="mk-MK" altLang="en-US" sz="3600" b="1" dirty="0">
                <a:latin typeface="Verdana" panose="020B0604030504040204" pitchFamily="34" charset="0"/>
              </a:rPr>
              <a:t>Преглед</a:t>
            </a:r>
            <a:endParaRPr lang="en-GB" altLang="en-US" sz="1600" b="1" dirty="0">
              <a:latin typeface="Verdana" panose="020B0604030504040204" pitchFamily="34" charset="0"/>
            </a:endParaRPr>
          </a:p>
          <a:p>
            <a:pPr algn="ctr" eaLnBrk="1" hangingPunct="1">
              <a:spcBef>
                <a:spcPct val="0"/>
              </a:spcBef>
              <a:buFontTx/>
              <a:buNone/>
            </a:pPr>
            <a:endParaRPr lang="en-GB" altLang="en-US" sz="1200" b="1" dirty="0">
              <a:latin typeface="Verdana" panose="020B0604030504040204" pitchFamily="34" charset="0"/>
            </a:endParaRPr>
          </a:p>
          <a:p>
            <a:pPr algn="ctr" eaLnBrk="1" hangingPunct="1">
              <a:spcBef>
                <a:spcPct val="0"/>
              </a:spcBef>
              <a:buFontTx/>
              <a:buNone/>
            </a:pPr>
            <a:endParaRPr lang="en-GB" altLang="en-US" sz="1200" b="1" dirty="0">
              <a:latin typeface="Verdana" panose="020B0604030504040204" pitchFamily="34" charset="0"/>
            </a:endParaRPr>
          </a:p>
          <a:p>
            <a:pPr algn="ctr" eaLnBrk="1" hangingPunct="1">
              <a:spcBef>
                <a:spcPct val="0"/>
              </a:spcBef>
              <a:buFontTx/>
              <a:buNone/>
            </a:pPr>
            <a:endParaRPr lang="en-GB" altLang="en-US" sz="1200" b="1" dirty="0">
              <a:latin typeface="Verdana" panose="020B0604030504040204" pitchFamily="34" charset="0"/>
            </a:endParaRPr>
          </a:p>
          <a:p>
            <a:pPr algn="ctr" eaLnBrk="1" hangingPunct="1">
              <a:spcBef>
                <a:spcPct val="0"/>
              </a:spcBef>
              <a:buFontTx/>
              <a:buNone/>
            </a:pPr>
            <a:endParaRPr lang="en-GB" altLang="en-US" sz="1200" b="1" dirty="0">
              <a:latin typeface="Verdana" panose="020B0604030504040204" pitchFamily="34" charset="0"/>
            </a:endParaRPr>
          </a:p>
          <a:p>
            <a:pPr algn="ctr" eaLnBrk="1" hangingPunct="1">
              <a:spcBef>
                <a:spcPct val="0"/>
              </a:spcBef>
              <a:buFontTx/>
              <a:buNone/>
            </a:pPr>
            <a:endParaRPr lang="en-GB" altLang="en-US" sz="1600" b="1" dirty="0">
              <a:latin typeface="Verdana" panose="020B0604030504040204" pitchFamily="34" charset="0"/>
            </a:endParaRPr>
          </a:p>
          <a:p>
            <a:pPr algn="ctr" eaLnBrk="1" hangingPunct="1">
              <a:spcBef>
                <a:spcPct val="0"/>
              </a:spcBef>
              <a:buFontTx/>
              <a:buNone/>
            </a:pPr>
            <a:r>
              <a:rPr lang="en-GB" altLang="en-US" sz="1800" b="1" dirty="0" err="1">
                <a:latin typeface="Verdana" panose="020B0604030504040204" pitchFamily="34" charset="0"/>
              </a:rPr>
              <a:t>Xxxxx</a:t>
            </a:r>
            <a:r>
              <a:rPr lang="en-GB" altLang="en-US" sz="1800" b="1" dirty="0">
                <a:latin typeface="Verdana" panose="020B0604030504040204" pitchFamily="34" charset="0"/>
              </a:rPr>
              <a:t> XXXXXXXX</a:t>
            </a:r>
          </a:p>
          <a:p>
            <a:pPr algn="ctr" eaLnBrk="1" hangingPunct="1">
              <a:spcBef>
                <a:spcPct val="0"/>
              </a:spcBef>
              <a:buFontTx/>
              <a:buNone/>
            </a:pPr>
            <a:endParaRPr lang="en-GB" altLang="en-US" sz="600" dirty="0">
              <a:latin typeface="Verdana" panose="020B0604030504040204" pitchFamily="34" charset="0"/>
            </a:endParaRPr>
          </a:p>
          <a:p>
            <a:pPr algn="ctr" eaLnBrk="1" hangingPunct="1">
              <a:spcBef>
                <a:spcPct val="0"/>
              </a:spcBef>
              <a:buFontTx/>
              <a:buNone/>
            </a:pPr>
            <a:r>
              <a:rPr lang="mk-MK" altLang="en-US" sz="1400" i="1" dirty="0">
                <a:latin typeface="Verdana" panose="020B0604030504040204" pitchFamily="34" charset="0"/>
              </a:rPr>
              <a:t>Совет на Европа</a:t>
            </a:r>
            <a:endParaRPr lang="en-GB" altLang="en-US" sz="1400" i="1" dirty="0">
              <a:latin typeface="Verdana" panose="020B0604030504040204" pitchFamily="34" charset="0"/>
            </a:endParaRPr>
          </a:p>
          <a:p>
            <a:pPr algn="ctr" eaLnBrk="1" hangingPunct="1">
              <a:spcBef>
                <a:spcPct val="0"/>
              </a:spcBef>
              <a:buFontTx/>
              <a:buNone/>
            </a:pPr>
            <a:endParaRPr lang="en-GB" altLang="en-US" sz="1400" b="1" dirty="0">
              <a:solidFill>
                <a:srgbClr val="2F618F"/>
              </a:solidFill>
              <a:latin typeface="Verdana" panose="020B0604030504040204" pitchFamily="34" charset="0"/>
              <a:hlinkClick r:id="rId5"/>
            </a:endParaRPr>
          </a:p>
          <a:p>
            <a:pPr algn="ctr" eaLnBrk="1" hangingPunct="1">
              <a:spcBef>
                <a:spcPct val="0"/>
              </a:spcBef>
              <a:buFontTx/>
              <a:buNone/>
            </a:pPr>
            <a:r>
              <a:rPr lang="mk-MK" altLang="en-US" sz="1200" b="1" dirty="0">
                <a:solidFill>
                  <a:srgbClr val="2F618F"/>
                </a:solidFill>
                <a:latin typeface="Verdana" panose="020B0604030504040204" pitchFamily="34" charset="0"/>
              </a:rPr>
              <a:t>Е-пошта</a:t>
            </a:r>
            <a:endParaRPr lang="en-GB" altLang="en-US" sz="1200" b="1" dirty="0">
              <a:solidFill>
                <a:srgbClr val="2F618F"/>
              </a:solidFill>
              <a:latin typeface="Verdana" panose="020B0604030504040204" pitchFamily="34" charset="0"/>
            </a:endParaRPr>
          </a:p>
          <a:p>
            <a:pPr algn="ctr" eaLnBrk="1" hangingPunct="1">
              <a:spcBef>
                <a:spcPct val="0"/>
              </a:spcBef>
              <a:buFontTx/>
              <a:buNone/>
            </a:pPr>
            <a:endParaRPr lang="en-GB" altLang="en-US" sz="1600" b="1" dirty="0">
              <a:latin typeface="Verdana" panose="020B0604030504040204" pitchFamily="34" charset="0"/>
            </a:endParaRPr>
          </a:p>
          <a:p>
            <a:pPr algn="ctr" eaLnBrk="1" hangingPunct="1">
              <a:spcBef>
                <a:spcPct val="0"/>
              </a:spcBef>
              <a:buFontTx/>
              <a:buNone/>
            </a:pPr>
            <a:endParaRPr lang="en-GB" altLang="en-US" sz="1600" b="1" dirty="0">
              <a:latin typeface="Verdana" panose="020B0604030504040204" pitchFamily="34" charset="0"/>
            </a:endParaRPr>
          </a:p>
          <a:p>
            <a:pPr algn="ctr" eaLnBrk="1" hangingPunct="1">
              <a:spcBef>
                <a:spcPct val="0"/>
              </a:spcBef>
              <a:buFontTx/>
              <a:buNone/>
            </a:pPr>
            <a:endParaRPr lang="en-GB" altLang="en-US" sz="1400" b="1" dirty="0">
              <a:latin typeface="Verdana" panose="020B0604030504040204" pitchFamily="34" charset="0"/>
            </a:endParaRPr>
          </a:p>
          <a:p>
            <a:pPr algn="ctr" eaLnBrk="1" hangingPunct="1">
              <a:spcBef>
                <a:spcPct val="0"/>
              </a:spcBef>
              <a:buFontTx/>
              <a:buNone/>
            </a:pPr>
            <a:r>
              <a:rPr lang="mk-MK" altLang="en-US" sz="1600" b="1" dirty="0">
                <a:latin typeface="Verdana" panose="020B0604030504040204" pitchFamily="34" charset="0"/>
              </a:rPr>
              <a:t>ДД месец ГГГГ</a:t>
            </a:r>
            <a:endParaRPr lang="en-GB" altLang="en-US" sz="1600" b="1" dirty="0">
              <a:latin typeface="Verdana" panose="020B0604030504040204" pitchFamily="34" charset="0"/>
            </a:endParaRPr>
          </a:p>
        </p:txBody>
      </p:sp>
      <p:sp>
        <p:nvSpPr>
          <p:cNvPr id="10" name="Rectangle 2">
            <a:extLst>
              <a:ext uri="{FF2B5EF4-FFF2-40B4-BE49-F238E27FC236}">
                <a16:creationId xmlns:a16="http://schemas.microsoft.com/office/drawing/2014/main" id="{DF1503B2-B0B3-4330-9439-3D5954CA1625}"/>
              </a:ext>
            </a:extLst>
          </p:cNvPr>
          <p:cNvSpPr>
            <a:spLocks noChangeArrowheads="1"/>
          </p:cNvSpPr>
          <p:nvPr/>
        </p:nvSpPr>
        <p:spPr bwMode="auto">
          <a:xfrm>
            <a:off x="365125" y="1177588"/>
            <a:ext cx="8599488"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tabLst>
                <a:tab pos="2066925" algn="l"/>
              </a:tabLst>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tabLst>
                <a:tab pos="2066925" algn="l"/>
              </a:tabLst>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tabLst>
                <a:tab pos="2066925" algn="l"/>
              </a:tabLst>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9pPr>
          </a:lstStyle>
          <a:p>
            <a:pPr algn="ctr" eaLnBrk="1" hangingPunct="1">
              <a:spcBef>
                <a:spcPct val="0"/>
              </a:spcBef>
              <a:buFontTx/>
              <a:buNone/>
            </a:pPr>
            <a:r>
              <a:rPr lang="mk-MK" altLang="en-US" sz="1400" b="1" dirty="0">
                <a:latin typeface="Verdana" panose="020B0604030504040204" pitchFamily="34" charset="0"/>
              </a:rPr>
              <a:t>Воведен судски курс за обука за </a:t>
            </a:r>
            <a:r>
              <a:rPr lang="mk-MK" altLang="en-US" sz="1400" b="1" dirty="0" err="1">
                <a:latin typeface="Verdana" panose="020B0604030504040204" pitchFamily="34" charset="0"/>
              </a:rPr>
              <a:t>сајбер</a:t>
            </a:r>
            <a:r>
              <a:rPr lang="mk-MK" altLang="en-US" sz="1400" b="1" dirty="0">
                <a:latin typeface="Verdana" panose="020B0604030504040204" pitchFamily="34" charset="0"/>
              </a:rPr>
              <a:t>-криминал и електронски докази</a:t>
            </a:r>
            <a:endParaRPr lang="en-GB" altLang="en-US" sz="1400" i="1" dirty="0">
              <a:latin typeface="Verdana" panose="020B0604030504040204" pitchFamily="34"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4CA6C7AE-CB6D-46CA-A269-7676C38484D4}"/>
              </a:ext>
            </a:extLst>
          </p:cNvPr>
          <p:cNvSpPr/>
          <p:nvPr/>
        </p:nvSpPr>
        <p:spPr>
          <a:xfrm>
            <a:off x="0" y="6588125"/>
            <a:ext cx="9144000" cy="276999"/>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n-US" sz="1200" b="1" dirty="0">
                <a:solidFill>
                  <a:srgbClr val="FFFFFF"/>
                </a:solidFill>
                <a:latin typeface="Verdana" panose="020B0604030504040204" pitchFamily="34" charset="0"/>
                <a:ea typeface="Verdana" panose="020B0604030504040204" pitchFamily="34" charset="0"/>
                <a:cs typeface="Verdana" charset="0"/>
              </a:rPr>
              <a:t>www.coe.int/cybercrime</a:t>
            </a:r>
            <a:endParaRPr lang="en-GB" sz="1200" dirty="0">
              <a:latin typeface="Verdana" panose="020B0604030504040204" pitchFamily="34" charset="0"/>
              <a:ea typeface="Verdana" panose="020B0604030504040204" pitchFamily="34" charset="0"/>
            </a:endParaRPr>
          </a:p>
        </p:txBody>
      </p:sp>
      <p:sp>
        <p:nvSpPr>
          <p:cNvPr id="10" name="Rectangle 9">
            <a:extLst>
              <a:ext uri="{FF2B5EF4-FFF2-40B4-BE49-F238E27FC236}">
                <a16:creationId xmlns:a16="http://schemas.microsoft.com/office/drawing/2014/main" id="{15DA9B38-D263-4F07-989F-D3738B8A2A3C}"/>
              </a:ext>
            </a:extLst>
          </p:cNvPr>
          <p:cNvSpPr/>
          <p:nvPr/>
        </p:nvSpPr>
        <p:spPr>
          <a:xfrm>
            <a:off x="7937" y="-26988"/>
            <a:ext cx="9136063"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dirty="0">
              <a:latin typeface="Verdana" panose="020B0604030504040204" pitchFamily="34" charset="0"/>
              <a:ea typeface="Verdana" panose="020B0604030504040204" pitchFamily="34" charset="0"/>
            </a:endParaRPr>
          </a:p>
        </p:txBody>
      </p:sp>
      <p:sp>
        <p:nvSpPr>
          <p:cNvPr id="11" name="TextBox 7">
            <a:extLst>
              <a:ext uri="{FF2B5EF4-FFF2-40B4-BE49-F238E27FC236}">
                <a16:creationId xmlns:a16="http://schemas.microsoft.com/office/drawing/2014/main" id="{1424B29E-7F3A-4F27-BF43-CB0589A5871C}"/>
              </a:ext>
            </a:extLst>
          </p:cNvPr>
          <p:cNvSpPr txBox="1">
            <a:spLocks noChangeArrowheads="1"/>
          </p:cNvSpPr>
          <p:nvPr/>
        </p:nvSpPr>
        <p:spPr bwMode="auto">
          <a:xfrm>
            <a:off x="1370147" y="57398"/>
            <a:ext cx="7632700"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mk-MK" sz="2700" b="1" dirty="0">
                <a:solidFill>
                  <a:schemeClr val="bg1"/>
                </a:solidFill>
                <a:latin typeface="Verdana" panose="020B0604030504040204" pitchFamily="34" charset="0"/>
                <a:ea typeface="Verdana" panose="020B0604030504040204" pitchFamily="34" charset="0"/>
                <a:cs typeface="Verdana" charset="0"/>
              </a:rPr>
              <a:t>Пристапот на Конвенцијата од Будимпешта</a:t>
            </a:r>
            <a:endParaRPr lang="en-GB" sz="2700" b="1" dirty="0">
              <a:solidFill>
                <a:schemeClr val="bg1"/>
              </a:solidFill>
              <a:latin typeface="Verdana" panose="020B0604030504040204" pitchFamily="34" charset="0"/>
              <a:ea typeface="Verdana" panose="020B0604030504040204" pitchFamily="34" charset="0"/>
              <a:cs typeface="Verdana" charset="0"/>
            </a:endParaRPr>
          </a:p>
        </p:txBody>
      </p:sp>
      <p:pic>
        <p:nvPicPr>
          <p:cNvPr id="12" name="Picture 4">
            <a:extLst>
              <a:ext uri="{FF2B5EF4-FFF2-40B4-BE49-F238E27FC236}">
                <a16:creationId xmlns:a16="http://schemas.microsoft.com/office/drawing/2014/main" id="{C84C6C8E-3E36-403D-85BE-F4E9F8D5F2D4}"/>
              </a:ext>
            </a:extLst>
          </p:cNvPr>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0" y="-26988"/>
            <a:ext cx="1177924" cy="10795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Isosceles Triangle 7">
            <a:extLst>
              <a:ext uri="{FF2B5EF4-FFF2-40B4-BE49-F238E27FC236}">
                <a16:creationId xmlns:a16="http://schemas.microsoft.com/office/drawing/2014/main" id="{5182123B-3127-448D-ABBE-8E5470B60FFB}"/>
              </a:ext>
            </a:extLst>
          </p:cNvPr>
          <p:cNvSpPr/>
          <p:nvPr/>
        </p:nvSpPr>
        <p:spPr>
          <a:xfrm>
            <a:off x="2484438" y="2017713"/>
            <a:ext cx="3948112" cy="3095625"/>
          </a:xfrm>
          <a:prstGeom prst="triangle">
            <a:avLst/>
          </a:prstGeom>
          <a:solidFill>
            <a:srgbClr val="2F618F"/>
          </a:solidFill>
          <a:ln>
            <a:solidFill>
              <a:srgbClr val="2F618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400">
              <a:latin typeface="Arial" panose="020B0604020202020204" pitchFamily="34" charset="0"/>
              <a:cs typeface="Arial" panose="020B0604020202020204" pitchFamily="34" charset="0"/>
            </a:endParaRPr>
          </a:p>
        </p:txBody>
      </p:sp>
      <p:sp>
        <p:nvSpPr>
          <p:cNvPr id="13" name="TextBox 12">
            <a:extLst>
              <a:ext uri="{FF2B5EF4-FFF2-40B4-BE49-F238E27FC236}">
                <a16:creationId xmlns:a16="http://schemas.microsoft.com/office/drawing/2014/main" id="{58EC46C7-9839-4125-A3E3-536B132E70E0}"/>
              </a:ext>
            </a:extLst>
          </p:cNvPr>
          <p:cNvSpPr txBox="1">
            <a:spLocks noChangeArrowheads="1"/>
          </p:cNvSpPr>
          <p:nvPr/>
        </p:nvSpPr>
        <p:spPr bwMode="auto">
          <a:xfrm>
            <a:off x="3317875" y="3544888"/>
            <a:ext cx="2262188"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ctr"/>
            <a:r>
              <a:rPr lang="mk-MK" sz="1800" b="1" dirty="0">
                <a:solidFill>
                  <a:schemeClr val="bg1"/>
                </a:solidFill>
                <a:latin typeface="Arial" panose="020B0604020202020204" pitchFamily="34" charset="0"/>
                <a:cs typeface="Arial" panose="020B0604020202020204" pitchFamily="34" charset="0"/>
              </a:rPr>
              <a:t>„Заштита на вас и вашите права во </a:t>
            </a:r>
            <a:r>
              <a:rPr lang="mk-MK" sz="1800" b="1" dirty="0" err="1">
                <a:solidFill>
                  <a:schemeClr val="bg1"/>
                </a:solidFill>
                <a:latin typeface="Arial" panose="020B0604020202020204" pitchFamily="34" charset="0"/>
                <a:cs typeface="Arial" panose="020B0604020202020204" pitchFamily="34" charset="0"/>
              </a:rPr>
              <a:t>сајбер</a:t>
            </a:r>
            <a:r>
              <a:rPr lang="mk-MK" sz="1800" b="1" dirty="0">
                <a:solidFill>
                  <a:schemeClr val="bg1"/>
                </a:solidFill>
                <a:latin typeface="Arial" panose="020B0604020202020204" pitchFamily="34" charset="0"/>
                <a:cs typeface="Arial" panose="020B0604020202020204" pitchFamily="34" charset="0"/>
              </a:rPr>
              <a:t>-просторот</a:t>
            </a:r>
            <a:r>
              <a:rPr lang="en-GB" sz="1800" b="1" dirty="0">
                <a:solidFill>
                  <a:schemeClr val="bg1"/>
                </a:solidFill>
                <a:latin typeface="Arial" panose="020B0604020202020204" pitchFamily="34" charset="0"/>
                <a:cs typeface="Arial" panose="020B0604020202020204" pitchFamily="34" charset="0"/>
              </a:rPr>
              <a:t>”</a:t>
            </a:r>
          </a:p>
        </p:txBody>
      </p:sp>
      <p:sp>
        <p:nvSpPr>
          <p:cNvPr id="14" name="TextBox 13">
            <a:extLst>
              <a:ext uri="{FF2B5EF4-FFF2-40B4-BE49-F238E27FC236}">
                <a16:creationId xmlns:a16="http://schemas.microsoft.com/office/drawing/2014/main" id="{0EC815FC-B81D-47F2-85CE-4939CE177F7B}"/>
              </a:ext>
            </a:extLst>
          </p:cNvPr>
          <p:cNvSpPr txBox="1">
            <a:spLocks noChangeArrowheads="1"/>
          </p:cNvSpPr>
          <p:nvPr/>
        </p:nvSpPr>
        <p:spPr bwMode="auto">
          <a:xfrm>
            <a:off x="1547813" y="1144588"/>
            <a:ext cx="5832475"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ctr"/>
            <a:r>
              <a:rPr lang="en-GB" sz="1800" b="1" dirty="0">
                <a:latin typeface="Arial" panose="020B0604020202020204" pitchFamily="34" charset="0"/>
                <a:cs typeface="Arial" panose="020B0604020202020204" pitchFamily="34" charset="0"/>
              </a:rPr>
              <a:t>1 </a:t>
            </a:r>
            <a:r>
              <a:rPr lang="mk-MK" sz="1800" b="1" dirty="0">
                <a:latin typeface="Arial" panose="020B0604020202020204" pitchFamily="34" charset="0"/>
                <a:cs typeface="Arial" panose="020B0604020202020204" pitchFamily="34" charset="0"/>
              </a:rPr>
              <a:t>Заеднички стандарди: Конвенцијата од Будимпешта за </a:t>
            </a:r>
            <a:r>
              <a:rPr lang="mk-MK" sz="1800" b="1" dirty="0" err="1">
                <a:latin typeface="Arial" panose="020B0604020202020204" pitchFamily="34" charset="0"/>
                <a:cs typeface="Arial" panose="020B0604020202020204" pitchFamily="34" charset="0"/>
              </a:rPr>
              <a:t>сајбер</a:t>
            </a:r>
            <a:r>
              <a:rPr lang="mk-MK" sz="1800" b="1" dirty="0">
                <a:latin typeface="Arial" panose="020B0604020202020204" pitchFamily="34" charset="0"/>
                <a:cs typeface="Arial" panose="020B0604020202020204" pitchFamily="34" charset="0"/>
              </a:rPr>
              <a:t>-криминал и сродни стандарди</a:t>
            </a:r>
            <a:endParaRPr lang="en-GB" sz="1800" b="1" dirty="0">
              <a:latin typeface="Arial" panose="020B0604020202020204" pitchFamily="34" charset="0"/>
              <a:cs typeface="Arial" panose="020B0604020202020204" pitchFamily="34" charset="0"/>
            </a:endParaRPr>
          </a:p>
        </p:txBody>
      </p:sp>
      <p:sp>
        <p:nvSpPr>
          <p:cNvPr id="15" name="TextBox 15">
            <a:extLst>
              <a:ext uri="{FF2B5EF4-FFF2-40B4-BE49-F238E27FC236}">
                <a16:creationId xmlns:a16="http://schemas.microsoft.com/office/drawing/2014/main" id="{9252D9BB-F2E4-46C5-BC1C-E4EF64D38CC2}"/>
              </a:ext>
            </a:extLst>
          </p:cNvPr>
          <p:cNvSpPr txBox="1">
            <a:spLocks noChangeArrowheads="1"/>
          </p:cNvSpPr>
          <p:nvPr/>
        </p:nvSpPr>
        <p:spPr bwMode="auto">
          <a:xfrm>
            <a:off x="107950" y="4184873"/>
            <a:ext cx="2305050" cy="1754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r>
              <a:rPr lang="en-GB" sz="1800" b="1" dirty="0">
                <a:latin typeface="Arial" panose="020B0604020202020204" pitchFamily="34" charset="0"/>
                <a:cs typeface="Arial" panose="020B0604020202020204" pitchFamily="34" charset="0"/>
              </a:rPr>
              <a:t>2 </a:t>
            </a:r>
            <a:r>
              <a:rPr lang="mk-MK" sz="1800" b="1" dirty="0">
                <a:latin typeface="Arial" panose="020B0604020202020204" pitchFamily="34" charset="0"/>
                <a:cs typeface="Arial" panose="020B0604020202020204" pitchFamily="34" charset="0"/>
              </a:rPr>
              <a:t>Проследување и проценка: Конвенцијата на комитетот за </a:t>
            </a:r>
            <a:r>
              <a:rPr lang="mk-MK" sz="1800" b="1" dirty="0" err="1">
                <a:latin typeface="Arial" panose="020B0604020202020204" pitchFamily="34" charset="0"/>
                <a:cs typeface="Arial" panose="020B0604020202020204" pitchFamily="34" charset="0"/>
              </a:rPr>
              <a:t>сајбер</a:t>
            </a:r>
            <a:r>
              <a:rPr lang="mk-MK" sz="1800" b="1" dirty="0">
                <a:latin typeface="Arial" panose="020B0604020202020204" pitchFamily="34" charset="0"/>
                <a:cs typeface="Arial" panose="020B0604020202020204" pitchFamily="34" charset="0"/>
              </a:rPr>
              <a:t>-криминал </a:t>
            </a:r>
            <a:r>
              <a:rPr lang="en-GB" sz="1800" b="1" dirty="0">
                <a:latin typeface="Arial" panose="020B0604020202020204" pitchFamily="34" charset="0"/>
                <a:cs typeface="Arial" panose="020B0604020202020204" pitchFamily="34" charset="0"/>
              </a:rPr>
              <a:t>(T-CY)</a:t>
            </a:r>
          </a:p>
        </p:txBody>
      </p:sp>
      <p:cxnSp>
        <p:nvCxnSpPr>
          <p:cNvPr id="16" name="Straight Arrow Connector 15">
            <a:extLst>
              <a:ext uri="{FF2B5EF4-FFF2-40B4-BE49-F238E27FC236}">
                <a16:creationId xmlns:a16="http://schemas.microsoft.com/office/drawing/2014/main" id="{E0C2FF9B-D897-4FA1-B04A-537949A93229}"/>
              </a:ext>
            </a:extLst>
          </p:cNvPr>
          <p:cNvCxnSpPr/>
          <p:nvPr/>
        </p:nvCxnSpPr>
        <p:spPr>
          <a:xfrm flipH="1">
            <a:off x="2268538" y="2076450"/>
            <a:ext cx="1871662" cy="2892425"/>
          </a:xfrm>
          <a:prstGeom prst="straightConnector1">
            <a:avLst/>
          </a:prstGeom>
          <a:ln w="76200">
            <a:solidFill>
              <a:schemeClr val="tx1">
                <a:lumMod val="50000"/>
                <a:lumOff val="50000"/>
              </a:schemeClr>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17" name="Straight Arrow Connector 16">
            <a:extLst>
              <a:ext uri="{FF2B5EF4-FFF2-40B4-BE49-F238E27FC236}">
                <a16:creationId xmlns:a16="http://schemas.microsoft.com/office/drawing/2014/main" id="{F8666E47-CD8C-4A02-AD4D-CC81B81EFF80}"/>
              </a:ext>
            </a:extLst>
          </p:cNvPr>
          <p:cNvCxnSpPr/>
          <p:nvPr/>
        </p:nvCxnSpPr>
        <p:spPr>
          <a:xfrm flipH="1">
            <a:off x="2771775" y="5387975"/>
            <a:ext cx="3384550" cy="0"/>
          </a:xfrm>
          <a:prstGeom prst="straightConnector1">
            <a:avLst/>
          </a:prstGeom>
          <a:ln w="76200">
            <a:solidFill>
              <a:schemeClr val="tx1">
                <a:lumMod val="50000"/>
                <a:lumOff val="50000"/>
              </a:schemeClr>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18" name="Straight Arrow Connector 17">
            <a:extLst>
              <a:ext uri="{FF2B5EF4-FFF2-40B4-BE49-F238E27FC236}">
                <a16:creationId xmlns:a16="http://schemas.microsoft.com/office/drawing/2014/main" id="{4B73F66C-1BDE-4BBE-ADF8-F0772BD77CFC}"/>
              </a:ext>
            </a:extLst>
          </p:cNvPr>
          <p:cNvCxnSpPr/>
          <p:nvPr/>
        </p:nvCxnSpPr>
        <p:spPr>
          <a:xfrm>
            <a:off x="4799013" y="2068513"/>
            <a:ext cx="1860550" cy="2892425"/>
          </a:xfrm>
          <a:prstGeom prst="straightConnector1">
            <a:avLst/>
          </a:prstGeom>
          <a:ln w="76200">
            <a:solidFill>
              <a:schemeClr val="tx1">
                <a:lumMod val="50000"/>
                <a:lumOff val="50000"/>
              </a:schemeClr>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19" name="TextBox 19">
            <a:extLst>
              <a:ext uri="{FF2B5EF4-FFF2-40B4-BE49-F238E27FC236}">
                <a16:creationId xmlns:a16="http://schemas.microsoft.com/office/drawing/2014/main" id="{CCB36F6E-1021-48B5-A13E-979F5CA743D7}"/>
              </a:ext>
            </a:extLst>
          </p:cNvPr>
          <p:cNvSpPr txBox="1">
            <a:spLocks noChangeArrowheads="1"/>
          </p:cNvSpPr>
          <p:nvPr/>
        </p:nvSpPr>
        <p:spPr bwMode="auto">
          <a:xfrm>
            <a:off x="6227763" y="5119688"/>
            <a:ext cx="2952750"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r>
              <a:rPr lang="en-GB" sz="1800" b="1" dirty="0">
                <a:latin typeface="Arial" panose="020B0604020202020204" pitchFamily="34" charset="0"/>
                <a:cs typeface="Arial" panose="020B0604020202020204" pitchFamily="34" charset="0"/>
              </a:rPr>
              <a:t>3 </a:t>
            </a:r>
            <a:r>
              <a:rPr lang="mk-MK" sz="1800" b="1" dirty="0">
                <a:latin typeface="Arial" panose="020B0604020202020204" pitchFamily="34" charset="0"/>
                <a:cs typeface="Arial" panose="020B0604020202020204" pitchFamily="34" charset="0"/>
              </a:rPr>
              <a:t>Градење капацитети</a:t>
            </a:r>
            <a:r>
              <a:rPr lang="en-GB" sz="1800" b="1" dirty="0">
                <a:latin typeface="Arial" panose="020B0604020202020204" pitchFamily="34" charset="0"/>
                <a:cs typeface="Arial" panose="020B0604020202020204" pitchFamily="34" charset="0"/>
              </a:rPr>
              <a:t>:</a:t>
            </a:r>
          </a:p>
          <a:p>
            <a:r>
              <a:rPr lang="en-GB" sz="1800" b="1" dirty="0">
                <a:latin typeface="Arial" panose="020B0604020202020204" pitchFamily="34" charset="0"/>
                <a:cs typeface="Arial" panose="020B0604020202020204" pitchFamily="34" charset="0"/>
              </a:rPr>
              <a:t>C-PROC </a:t>
            </a:r>
            <a:r>
              <a:rPr lang="en-GB" sz="1800" b="1" dirty="0">
                <a:latin typeface="Arial" panose="020B0604020202020204" pitchFamily="34" charset="0"/>
                <a:cs typeface="Arial" panose="020B0604020202020204" pitchFamily="34" charset="0"/>
                <a:sym typeface="Wingdings 3" charset="0"/>
              </a:rPr>
              <a:t></a:t>
            </a:r>
            <a:endParaRPr lang="en-GB" sz="1800" b="1" dirty="0">
              <a:latin typeface="Arial" panose="020B0604020202020204" pitchFamily="34" charset="0"/>
              <a:cs typeface="Arial" panose="020B0604020202020204" pitchFamily="34" charset="0"/>
            </a:endParaRPr>
          </a:p>
          <a:p>
            <a:r>
              <a:rPr lang="mk-MK" sz="1800" b="1" dirty="0">
                <a:latin typeface="Arial" panose="020B0604020202020204" pitchFamily="34" charset="0"/>
                <a:cs typeface="Arial" panose="020B0604020202020204" pitchFamily="34" charset="0"/>
              </a:rPr>
              <a:t>Програми за техничка соработка</a:t>
            </a:r>
            <a:endParaRPr lang="en-GB" sz="18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29786262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4CA6C7AE-CB6D-46CA-A269-7676C38484D4}"/>
              </a:ext>
            </a:extLst>
          </p:cNvPr>
          <p:cNvSpPr/>
          <p:nvPr/>
        </p:nvSpPr>
        <p:spPr>
          <a:xfrm>
            <a:off x="0" y="6588125"/>
            <a:ext cx="9144000" cy="276999"/>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n-US" sz="1200" b="1" dirty="0">
                <a:solidFill>
                  <a:srgbClr val="FFFFFF"/>
                </a:solidFill>
                <a:latin typeface="Verdana" panose="020B0604030504040204" pitchFamily="34" charset="0"/>
                <a:ea typeface="Verdana" panose="020B0604030504040204" pitchFamily="34" charset="0"/>
                <a:cs typeface="Verdana" charset="0"/>
              </a:rPr>
              <a:t>www.coe.int/cybercrime</a:t>
            </a:r>
            <a:endParaRPr lang="en-GB" sz="1200" dirty="0">
              <a:latin typeface="Verdana" panose="020B0604030504040204" pitchFamily="34" charset="0"/>
              <a:ea typeface="Verdana" panose="020B0604030504040204" pitchFamily="34" charset="0"/>
            </a:endParaRPr>
          </a:p>
        </p:txBody>
      </p:sp>
      <p:sp>
        <p:nvSpPr>
          <p:cNvPr id="10" name="Rectangle 9">
            <a:extLst>
              <a:ext uri="{FF2B5EF4-FFF2-40B4-BE49-F238E27FC236}">
                <a16:creationId xmlns:a16="http://schemas.microsoft.com/office/drawing/2014/main" id="{15DA9B38-D263-4F07-989F-D3738B8A2A3C}"/>
              </a:ext>
            </a:extLst>
          </p:cNvPr>
          <p:cNvSpPr/>
          <p:nvPr/>
        </p:nvSpPr>
        <p:spPr>
          <a:xfrm>
            <a:off x="7937" y="-26988"/>
            <a:ext cx="9136063"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dirty="0">
              <a:latin typeface="Verdana" panose="020B0604030504040204" pitchFamily="34" charset="0"/>
              <a:ea typeface="Verdana" panose="020B0604030504040204" pitchFamily="34" charset="0"/>
            </a:endParaRPr>
          </a:p>
        </p:txBody>
      </p:sp>
      <p:sp>
        <p:nvSpPr>
          <p:cNvPr id="11" name="TextBox 7">
            <a:extLst>
              <a:ext uri="{FF2B5EF4-FFF2-40B4-BE49-F238E27FC236}">
                <a16:creationId xmlns:a16="http://schemas.microsoft.com/office/drawing/2014/main" id="{1424B29E-7F3A-4F27-BF43-CB0589A5871C}"/>
              </a:ext>
            </a:extLst>
          </p:cNvPr>
          <p:cNvSpPr txBox="1">
            <a:spLocks noChangeArrowheads="1"/>
          </p:cNvSpPr>
          <p:nvPr/>
        </p:nvSpPr>
        <p:spPr bwMode="auto">
          <a:xfrm>
            <a:off x="1043608" y="-26987"/>
            <a:ext cx="8071360"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mk-MK" b="1" dirty="0">
                <a:solidFill>
                  <a:schemeClr val="bg1"/>
                </a:solidFill>
                <a:latin typeface="Arial" panose="020B0604020202020204" pitchFamily="34" charset="0"/>
                <a:cs typeface="Arial" panose="020B0604020202020204" pitchFamily="34" charset="0"/>
              </a:rPr>
              <a:t>Канцеларија за програмата против </a:t>
            </a:r>
            <a:r>
              <a:rPr lang="mk-MK" b="1" dirty="0" err="1">
                <a:solidFill>
                  <a:schemeClr val="bg1"/>
                </a:solidFill>
                <a:latin typeface="Arial" panose="020B0604020202020204" pitchFamily="34" charset="0"/>
                <a:cs typeface="Arial" panose="020B0604020202020204" pitchFamily="34" charset="0"/>
              </a:rPr>
              <a:t>сајбер</a:t>
            </a:r>
            <a:r>
              <a:rPr lang="mk-MK" b="1" dirty="0">
                <a:solidFill>
                  <a:schemeClr val="bg1"/>
                </a:solidFill>
                <a:latin typeface="Arial" panose="020B0604020202020204" pitchFamily="34" charset="0"/>
                <a:cs typeface="Arial" panose="020B0604020202020204" pitchFamily="34" charset="0"/>
              </a:rPr>
              <a:t>-криминал на Советот на Европа во Букурешт </a:t>
            </a:r>
          </a:p>
          <a:p>
            <a:pPr algn="r"/>
            <a:r>
              <a:rPr lang="en-GB" b="1" dirty="0">
                <a:solidFill>
                  <a:schemeClr val="bg1"/>
                </a:solidFill>
                <a:latin typeface="Arial" panose="020B0604020202020204" pitchFamily="34" charset="0"/>
                <a:cs typeface="Arial" panose="020B0604020202020204" pitchFamily="34" charset="0"/>
              </a:rPr>
              <a:t>(C-PROC)</a:t>
            </a:r>
            <a:endParaRPr lang="en-GB" sz="1600" b="1" dirty="0">
              <a:solidFill>
                <a:schemeClr val="bg1"/>
              </a:solidFill>
              <a:latin typeface="Arial" panose="020B0604020202020204" pitchFamily="34" charset="0"/>
              <a:cs typeface="Arial" panose="020B0604020202020204" pitchFamily="34" charset="0"/>
            </a:endParaRPr>
          </a:p>
        </p:txBody>
      </p:sp>
      <p:pic>
        <p:nvPicPr>
          <p:cNvPr id="12" name="Picture 4">
            <a:extLst>
              <a:ext uri="{FF2B5EF4-FFF2-40B4-BE49-F238E27FC236}">
                <a16:creationId xmlns:a16="http://schemas.microsoft.com/office/drawing/2014/main" id="{C84C6C8E-3E36-403D-85BE-F4E9F8D5F2D4}"/>
              </a:ext>
            </a:extLst>
          </p:cNvPr>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0" y="-26988"/>
            <a:ext cx="1177924" cy="10795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extBox 13">
            <a:extLst>
              <a:ext uri="{FF2B5EF4-FFF2-40B4-BE49-F238E27FC236}">
                <a16:creationId xmlns:a16="http://schemas.microsoft.com/office/drawing/2014/main" id="{B9BE7F87-B3D1-4976-A17F-00003EF51DAD}"/>
              </a:ext>
            </a:extLst>
          </p:cNvPr>
          <p:cNvSpPr txBox="1">
            <a:spLocks noChangeArrowheads="1"/>
          </p:cNvSpPr>
          <p:nvPr/>
        </p:nvSpPr>
        <p:spPr bwMode="auto">
          <a:xfrm>
            <a:off x="250825" y="1874812"/>
            <a:ext cx="8720138" cy="3785652"/>
          </a:xfrm>
          <a:prstGeom prst="rect">
            <a:avLst/>
          </a:prstGeom>
          <a:noFill/>
          <a:ln w="9525">
            <a:solidFill>
              <a:srgbClr val="2F618F"/>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marL="342900" indent="-342900">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spcAft>
                <a:spcPts val="1200"/>
              </a:spcAft>
              <a:buFont typeface="Wingdings" charset="0"/>
              <a:buChar char="§"/>
            </a:pPr>
            <a:r>
              <a:rPr lang="mk-MK" sz="2000" b="1" dirty="0">
                <a:latin typeface="Arial" panose="020B0604020202020204" pitchFamily="34" charset="0"/>
                <a:cs typeface="Arial" panose="020B0604020202020204" pitchFamily="34" charset="0"/>
              </a:rPr>
              <a:t>Одлука на Комитетот на министри од октомври 2013 година</a:t>
            </a:r>
            <a:endParaRPr lang="en-GB" sz="2000" b="1" dirty="0">
              <a:latin typeface="Arial" panose="020B0604020202020204" pitchFamily="34" charset="0"/>
              <a:cs typeface="Arial" panose="020B0604020202020204" pitchFamily="34" charset="0"/>
            </a:endParaRPr>
          </a:p>
          <a:p>
            <a:pPr>
              <a:spcAft>
                <a:spcPts val="1200"/>
              </a:spcAft>
              <a:buFont typeface="Wingdings" charset="0"/>
              <a:buChar char="§"/>
            </a:pPr>
            <a:r>
              <a:rPr lang="mk-MK" sz="2000" b="1" dirty="0">
                <a:latin typeface="Arial" panose="020B0604020202020204" pitchFamily="34" charset="0"/>
                <a:cs typeface="Arial" panose="020B0604020202020204" pitchFamily="34" charset="0"/>
              </a:rPr>
              <a:t>Оперативна од април 2014 година</a:t>
            </a:r>
            <a:endParaRPr lang="en-GB" sz="2000" b="1" dirty="0">
              <a:latin typeface="Arial" panose="020B0604020202020204" pitchFamily="34" charset="0"/>
              <a:cs typeface="Arial" panose="020B0604020202020204" pitchFamily="34" charset="0"/>
            </a:endParaRPr>
          </a:p>
          <a:p>
            <a:pPr>
              <a:spcAft>
                <a:spcPts val="1200"/>
              </a:spcAft>
              <a:buFont typeface="Wingdings" charset="0"/>
              <a:buChar char="§"/>
            </a:pPr>
            <a:r>
              <a:rPr lang="mk-MK" sz="2000" b="1" dirty="0">
                <a:latin typeface="Arial" panose="020B0604020202020204" pitchFamily="34" charset="0"/>
                <a:cs typeface="Arial" panose="020B0604020202020204" pitchFamily="34" charset="0"/>
              </a:rPr>
              <a:t>6 тековни проекти</a:t>
            </a:r>
            <a:endParaRPr lang="en-GB" sz="2000" b="1" dirty="0">
              <a:latin typeface="Arial" panose="020B0604020202020204" pitchFamily="34" charset="0"/>
              <a:cs typeface="Arial" panose="020B0604020202020204" pitchFamily="34" charset="0"/>
            </a:endParaRPr>
          </a:p>
          <a:p>
            <a:pPr>
              <a:spcAft>
                <a:spcPts val="1200"/>
              </a:spcAft>
              <a:buFont typeface="Wingdings" charset="0"/>
              <a:buChar char="§"/>
            </a:pPr>
            <a:endParaRPr lang="en-GB" sz="2800" b="1" dirty="0">
              <a:latin typeface="Arial" panose="020B0604020202020204" pitchFamily="34" charset="0"/>
              <a:cs typeface="Arial" panose="020B0604020202020204" pitchFamily="34" charset="0"/>
            </a:endParaRPr>
          </a:p>
          <a:p>
            <a:pPr>
              <a:spcAft>
                <a:spcPts val="1200"/>
              </a:spcAft>
              <a:buFont typeface="Wingdings" charset="0"/>
              <a:buChar char="§"/>
            </a:pPr>
            <a:r>
              <a:rPr lang="mk-MK" sz="2800" b="1" dirty="0">
                <a:latin typeface="Arial" panose="020B0604020202020204" pitchFamily="34" charset="0"/>
                <a:cs typeface="Arial" panose="020B0604020202020204" pitchFamily="34" charset="0"/>
              </a:rPr>
              <a:t>Задача</a:t>
            </a:r>
            <a:r>
              <a:rPr lang="en-GB" sz="2800" b="1" dirty="0">
                <a:latin typeface="Arial" panose="020B0604020202020204" pitchFamily="34" charset="0"/>
                <a:cs typeface="Arial" panose="020B0604020202020204" pitchFamily="34" charset="0"/>
              </a:rPr>
              <a:t>: </a:t>
            </a:r>
            <a:r>
              <a:rPr lang="mk-MK" sz="2800" b="1" dirty="0">
                <a:latin typeface="Arial" panose="020B0604020202020204" pitchFamily="34" charset="0"/>
                <a:cs typeface="Arial" panose="020B0604020202020204" pitchFamily="34" charset="0"/>
              </a:rPr>
              <a:t>Поддршка на земјите ширум светот за зајакнување на капацитетите за кривична правда за </a:t>
            </a:r>
            <a:r>
              <a:rPr lang="mk-MK" sz="2800" b="1" dirty="0" err="1">
                <a:latin typeface="Arial" panose="020B0604020202020204" pitchFamily="34" charset="0"/>
                <a:cs typeface="Arial" panose="020B0604020202020204" pitchFamily="34" charset="0"/>
              </a:rPr>
              <a:t>сајбер</a:t>
            </a:r>
            <a:r>
              <a:rPr lang="mk-MK" sz="2800" b="1" dirty="0">
                <a:latin typeface="Arial" panose="020B0604020202020204" pitchFamily="34" charset="0"/>
                <a:cs typeface="Arial" panose="020B0604020202020204" pitchFamily="34" charset="0"/>
              </a:rPr>
              <a:t>-криминал и електронски докази</a:t>
            </a:r>
            <a:endParaRPr lang="en-GB" sz="28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92060684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4CA6C7AE-CB6D-46CA-A269-7676C38484D4}"/>
              </a:ext>
            </a:extLst>
          </p:cNvPr>
          <p:cNvSpPr/>
          <p:nvPr/>
        </p:nvSpPr>
        <p:spPr>
          <a:xfrm>
            <a:off x="14955" y="6536424"/>
            <a:ext cx="9144000" cy="276999"/>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n-US" sz="1200" b="1" dirty="0">
                <a:solidFill>
                  <a:srgbClr val="FFFFFF"/>
                </a:solidFill>
                <a:latin typeface="Verdana" panose="020B0604030504040204" pitchFamily="34" charset="0"/>
                <a:ea typeface="Verdana" panose="020B0604030504040204" pitchFamily="34" charset="0"/>
                <a:cs typeface="Verdana" charset="0"/>
              </a:rPr>
              <a:t>www.coe.int/cybercrime</a:t>
            </a:r>
            <a:endParaRPr lang="en-GB" sz="1200" dirty="0">
              <a:latin typeface="Verdana" panose="020B0604030504040204" pitchFamily="34" charset="0"/>
              <a:ea typeface="Verdana" panose="020B0604030504040204" pitchFamily="34" charset="0"/>
            </a:endParaRPr>
          </a:p>
        </p:txBody>
      </p:sp>
      <p:sp>
        <p:nvSpPr>
          <p:cNvPr id="10" name="Rectangle 9">
            <a:extLst>
              <a:ext uri="{FF2B5EF4-FFF2-40B4-BE49-F238E27FC236}">
                <a16:creationId xmlns:a16="http://schemas.microsoft.com/office/drawing/2014/main" id="{15DA9B38-D263-4F07-989F-D3738B8A2A3C}"/>
              </a:ext>
            </a:extLst>
          </p:cNvPr>
          <p:cNvSpPr/>
          <p:nvPr/>
        </p:nvSpPr>
        <p:spPr>
          <a:xfrm>
            <a:off x="7937" y="-26988"/>
            <a:ext cx="9136063"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dirty="0">
              <a:latin typeface="Verdana" panose="020B0604030504040204" pitchFamily="34" charset="0"/>
              <a:ea typeface="Verdana" panose="020B0604030504040204" pitchFamily="34" charset="0"/>
            </a:endParaRPr>
          </a:p>
        </p:txBody>
      </p:sp>
      <p:sp>
        <p:nvSpPr>
          <p:cNvPr id="11" name="TextBox 7">
            <a:extLst>
              <a:ext uri="{FF2B5EF4-FFF2-40B4-BE49-F238E27FC236}">
                <a16:creationId xmlns:a16="http://schemas.microsoft.com/office/drawing/2014/main" id="{1424B29E-7F3A-4F27-BF43-CB0589A5871C}"/>
              </a:ext>
            </a:extLst>
          </p:cNvPr>
          <p:cNvSpPr txBox="1">
            <a:spLocks noChangeArrowheads="1"/>
          </p:cNvSpPr>
          <p:nvPr/>
        </p:nvSpPr>
        <p:spPr bwMode="auto">
          <a:xfrm>
            <a:off x="1043608" y="-27384"/>
            <a:ext cx="8068791" cy="1077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mk-MK" sz="3200" b="1" dirty="0">
                <a:solidFill>
                  <a:schemeClr val="bg1"/>
                </a:solidFill>
                <a:latin typeface="Arial" panose="020B0604020202020204" pitchFamily="34" charset="0"/>
                <a:cs typeface="Arial" panose="020B0604020202020204" pitchFamily="34" charset="0"/>
              </a:rPr>
              <a:t>Тековни програми за градење капацитети</a:t>
            </a:r>
            <a:endParaRPr lang="en-GB" sz="3200" b="1" dirty="0">
              <a:solidFill>
                <a:schemeClr val="bg1"/>
              </a:solidFill>
              <a:latin typeface="Arial" panose="020B0604020202020204" pitchFamily="34" charset="0"/>
              <a:cs typeface="Arial" panose="020B0604020202020204" pitchFamily="34" charset="0"/>
            </a:endParaRPr>
          </a:p>
        </p:txBody>
      </p:sp>
      <p:pic>
        <p:nvPicPr>
          <p:cNvPr id="12" name="Picture 4">
            <a:extLst>
              <a:ext uri="{FF2B5EF4-FFF2-40B4-BE49-F238E27FC236}">
                <a16:creationId xmlns:a16="http://schemas.microsoft.com/office/drawing/2014/main" id="{C84C6C8E-3E36-403D-85BE-F4E9F8D5F2D4}"/>
              </a:ext>
            </a:extLst>
          </p:cNvPr>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0" y="-26988"/>
            <a:ext cx="1177924" cy="10795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 name="Picture 12">
            <a:extLst>
              <a:ext uri="{FF2B5EF4-FFF2-40B4-BE49-F238E27FC236}">
                <a16:creationId xmlns:a16="http://schemas.microsoft.com/office/drawing/2014/main" id="{0E638BCF-702B-41C5-839F-DC1370A04612}"/>
              </a:ext>
            </a:extLst>
          </p:cNvPr>
          <p:cNvPicPr>
            <a:picLocks noChangeAspect="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7360096" y="5157192"/>
            <a:ext cx="1182688" cy="1017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4">
            <a:extLst>
              <a:ext uri="{FF2B5EF4-FFF2-40B4-BE49-F238E27FC236}">
                <a16:creationId xmlns:a16="http://schemas.microsoft.com/office/drawing/2014/main" id="{B8CBA4D4-04D4-4B9F-A79C-A444211BD67F}"/>
              </a:ext>
            </a:extLst>
          </p:cNvPr>
          <p:cNvSpPr/>
          <p:nvPr/>
        </p:nvSpPr>
        <p:spPr>
          <a:xfrm>
            <a:off x="323850" y="1181100"/>
            <a:ext cx="8461375" cy="503323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dirty="0">
              <a:latin typeface="Arial" panose="020B0604020202020204" pitchFamily="34" charset="0"/>
              <a:cs typeface="Arial" panose="020B0604020202020204" pitchFamily="34" charset="0"/>
            </a:endParaRPr>
          </a:p>
        </p:txBody>
      </p:sp>
      <p:sp>
        <p:nvSpPr>
          <p:cNvPr id="6" name="TextBox 14">
            <a:extLst>
              <a:ext uri="{FF2B5EF4-FFF2-40B4-BE49-F238E27FC236}">
                <a16:creationId xmlns:a16="http://schemas.microsoft.com/office/drawing/2014/main" id="{727DD9C2-7324-4D82-9AA6-571418FD8FF9}"/>
              </a:ext>
            </a:extLst>
          </p:cNvPr>
          <p:cNvSpPr txBox="1">
            <a:spLocks noChangeArrowheads="1"/>
          </p:cNvSpPr>
          <p:nvPr/>
        </p:nvSpPr>
        <p:spPr bwMode="auto">
          <a:xfrm>
            <a:off x="323850" y="2431888"/>
            <a:ext cx="8218934" cy="5650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tIns="108000" bIns="108000">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nSpc>
                <a:spcPts val="3000"/>
              </a:lnSpc>
            </a:pPr>
            <a:r>
              <a:rPr lang="en-GB" sz="2000" dirty="0">
                <a:latin typeface="Arial" panose="020B0604020202020204" pitchFamily="34" charset="0"/>
                <a:cs typeface="Arial" panose="020B0604020202020204" pitchFamily="34" charset="0"/>
              </a:rPr>
              <a:t>GLACY+ </a:t>
            </a:r>
            <a:r>
              <a:rPr lang="mk-MK" sz="1200" dirty="0">
                <a:latin typeface="Arial" panose="020B0604020202020204" pitchFamily="34" charset="0"/>
                <a:cs typeface="Arial" panose="020B0604020202020204" pitchFamily="34" charset="0"/>
              </a:rPr>
              <a:t>Заеднички проект на ЕУ/Советот на Европа за глобално дејствување за </a:t>
            </a:r>
            <a:r>
              <a:rPr lang="mk-MK" sz="1200" dirty="0" err="1">
                <a:latin typeface="Arial" panose="020B0604020202020204" pitchFamily="34" charset="0"/>
                <a:cs typeface="Arial" panose="020B0604020202020204" pitchFamily="34" charset="0"/>
              </a:rPr>
              <a:t>сајбер</a:t>
            </a:r>
            <a:r>
              <a:rPr lang="mk-MK" sz="1200" dirty="0">
                <a:latin typeface="Arial" panose="020B0604020202020204" pitchFamily="34" charset="0"/>
                <a:cs typeface="Arial" panose="020B0604020202020204" pitchFamily="34" charset="0"/>
              </a:rPr>
              <a:t>-криминал</a:t>
            </a:r>
            <a:endParaRPr lang="en-GB" sz="1200" dirty="0">
              <a:latin typeface="Arial" panose="020B0604020202020204" pitchFamily="34" charset="0"/>
              <a:cs typeface="Arial" panose="020B0604020202020204" pitchFamily="34" charset="0"/>
            </a:endParaRPr>
          </a:p>
        </p:txBody>
      </p:sp>
      <p:sp>
        <p:nvSpPr>
          <p:cNvPr id="8" name="TextBox 15">
            <a:extLst>
              <a:ext uri="{FF2B5EF4-FFF2-40B4-BE49-F238E27FC236}">
                <a16:creationId xmlns:a16="http://schemas.microsoft.com/office/drawing/2014/main" id="{75DCCF07-F68B-4BB3-A840-FA8983B0124E}"/>
              </a:ext>
            </a:extLst>
          </p:cNvPr>
          <p:cNvSpPr txBox="1">
            <a:spLocks noChangeArrowheads="1"/>
          </p:cNvSpPr>
          <p:nvPr/>
        </p:nvSpPr>
        <p:spPr bwMode="auto">
          <a:xfrm>
            <a:off x="323850" y="3000410"/>
            <a:ext cx="8218934" cy="5766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000" tIns="108000" rIns="90000" bIns="108000">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nSpc>
                <a:spcPts val="3000"/>
              </a:lnSpc>
            </a:pPr>
            <a:r>
              <a:rPr lang="en-GB" sz="2000" dirty="0" err="1">
                <a:latin typeface="Arial" panose="020B0604020202020204" pitchFamily="34" charset="0"/>
                <a:cs typeface="Arial" panose="020B0604020202020204" pitchFamily="34" charset="0"/>
              </a:rPr>
              <a:t>CyberEast</a:t>
            </a:r>
            <a:r>
              <a:rPr lang="en-GB" sz="2000" dirty="0">
                <a:latin typeface="Arial" panose="020B0604020202020204" pitchFamily="34" charset="0"/>
                <a:cs typeface="Arial" panose="020B0604020202020204" pitchFamily="34" charset="0"/>
              </a:rPr>
              <a:t> </a:t>
            </a:r>
            <a:r>
              <a:rPr lang="mk-MK" sz="1200" dirty="0">
                <a:latin typeface="Arial" panose="020B0604020202020204" pitchFamily="34" charset="0"/>
                <a:cs typeface="Arial" panose="020B0604020202020204" pitchFamily="34" charset="0"/>
              </a:rPr>
              <a:t>Источно партнерство на ЕУ/Советот на Европа</a:t>
            </a:r>
            <a:endParaRPr lang="en-GB" sz="1200" dirty="0">
              <a:latin typeface="Arial" panose="020B0604020202020204" pitchFamily="34" charset="0"/>
              <a:cs typeface="Arial" panose="020B0604020202020204" pitchFamily="34" charset="0"/>
            </a:endParaRPr>
          </a:p>
        </p:txBody>
      </p:sp>
      <p:sp>
        <p:nvSpPr>
          <p:cNvPr id="18" name="TextBox 17">
            <a:extLst>
              <a:ext uri="{FF2B5EF4-FFF2-40B4-BE49-F238E27FC236}">
                <a16:creationId xmlns:a16="http://schemas.microsoft.com/office/drawing/2014/main" id="{4ACA7BF1-61FD-4D66-A1DD-0EACE36D48FC}"/>
              </a:ext>
            </a:extLst>
          </p:cNvPr>
          <p:cNvSpPr txBox="1">
            <a:spLocks noChangeArrowheads="1"/>
          </p:cNvSpPr>
          <p:nvPr/>
        </p:nvSpPr>
        <p:spPr bwMode="auto">
          <a:xfrm>
            <a:off x="323850" y="3558555"/>
            <a:ext cx="8482013" cy="5650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tIns="108000" bIns="108000">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nSpc>
                <a:spcPts val="3000"/>
              </a:lnSpc>
            </a:pPr>
            <a:r>
              <a:rPr lang="en-GB" sz="2000" dirty="0">
                <a:latin typeface="Arial" panose="020B0604020202020204" pitchFamily="34" charset="0"/>
                <a:cs typeface="Arial" panose="020B0604020202020204" pitchFamily="34" charset="0"/>
              </a:rPr>
              <a:t>iPROCEEDS-2 </a:t>
            </a:r>
            <a:r>
              <a:rPr lang="mk-MK" sz="1200" dirty="0">
                <a:latin typeface="Arial" panose="020B0604020202020204" pitchFamily="34" charset="0"/>
                <a:cs typeface="Arial" panose="020B0604020202020204" pitchFamily="34" charset="0"/>
              </a:rPr>
              <a:t>насочување на криминалните постапки на интернет на ЕУ/Советот на Европа</a:t>
            </a:r>
            <a:endParaRPr lang="en-GB" sz="1200" dirty="0">
              <a:latin typeface="Arial" panose="020B0604020202020204" pitchFamily="34" charset="0"/>
              <a:cs typeface="Arial" panose="020B0604020202020204" pitchFamily="34" charset="0"/>
            </a:endParaRPr>
          </a:p>
        </p:txBody>
      </p:sp>
      <p:sp>
        <p:nvSpPr>
          <p:cNvPr id="20" name="TextBox 18">
            <a:extLst>
              <a:ext uri="{FF2B5EF4-FFF2-40B4-BE49-F238E27FC236}">
                <a16:creationId xmlns:a16="http://schemas.microsoft.com/office/drawing/2014/main" id="{B3B30427-D205-4EE7-9AA1-4078EF8B8770}"/>
              </a:ext>
            </a:extLst>
          </p:cNvPr>
          <p:cNvSpPr txBox="1">
            <a:spLocks noChangeArrowheads="1"/>
          </p:cNvSpPr>
          <p:nvPr/>
        </p:nvSpPr>
        <p:spPr bwMode="auto">
          <a:xfrm>
            <a:off x="323850" y="5725020"/>
            <a:ext cx="7762875" cy="584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tIns="108000" bIns="108000">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nSpc>
                <a:spcPts val="3200"/>
              </a:lnSpc>
            </a:pPr>
            <a:r>
              <a:rPr lang="mk-MK" sz="2000" dirty="0" err="1">
                <a:latin typeface="Arial" panose="020B0604020202020204" pitchFamily="34" charset="0"/>
                <a:cs typeface="Arial" panose="020B0604020202020204" pitchFamily="34" charset="0"/>
              </a:rPr>
              <a:t>Сајбер</a:t>
            </a:r>
            <a:r>
              <a:rPr lang="mk-MK" sz="2000" dirty="0">
                <a:latin typeface="Arial" panose="020B0604020202020204" pitchFamily="34" charset="0"/>
                <a:cs typeface="Arial" panose="020B0604020202020204" pitchFamily="34" charset="0"/>
              </a:rPr>
              <a:t>-криминал</a:t>
            </a:r>
            <a:r>
              <a:rPr lang="en-GB" sz="2000" dirty="0">
                <a:latin typeface="Arial" panose="020B0604020202020204" pitchFamily="34" charset="0"/>
                <a:cs typeface="Arial" panose="020B0604020202020204" pitchFamily="34" charset="0"/>
              </a:rPr>
              <a:t>@</a:t>
            </a:r>
            <a:r>
              <a:rPr lang="mk-MK" sz="2000" dirty="0">
                <a:latin typeface="Arial" panose="020B0604020202020204" pitchFamily="34" charset="0"/>
                <a:cs typeface="Arial" panose="020B0604020202020204" pitchFamily="34" charset="0"/>
              </a:rPr>
              <a:t>Октопод</a:t>
            </a:r>
            <a:r>
              <a:rPr lang="en-GB" sz="1600" dirty="0">
                <a:latin typeface="Arial" panose="020B0604020202020204" pitchFamily="34" charset="0"/>
                <a:cs typeface="Arial" panose="020B0604020202020204" pitchFamily="34" charset="0"/>
              </a:rPr>
              <a:t> </a:t>
            </a:r>
            <a:r>
              <a:rPr lang="en-GB" sz="1200" dirty="0">
                <a:latin typeface="Arial" panose="020B0604020202020204" pitchFamily="34" charset="0"/>
                <a:cs typeface="Arial" panose="020B0604020202020204" pitchFamily="34" charset="0"/>
              </a:rPr>
              <a:t>(</a:t>
            </a:r>
            <a:r>
              <a:rPr lang="mk-MK" sz="1200" dirty="0">
                <a:latin typeface="Arial" panose="020B0604020202020204" pitchFamily="34" charset="0"/>
                <a:cs typeface="Arial" panose="020B0604020202020204" pitchFamily="34" charset="0"/>
              </a:rPr>
              <a:t>финансиран доброволен придонес</a:t>
            </a:r>
            <a:r>
              <a:rPr lang="en-GB" sz="1200" dirty="0">
                <a:latin typeface="Arial" panose="020B0604020202020204" pitchFamily="34" charset="0"/>
                <a:cs typeface="Arial" panose="020B0604020202020204" pitchFamily="34" charset="0"/>
              </a:rPr>
              <a:t>) </a:t>
            </a:r>
          </a:p>
        </p:txBody>
      </p:sp>
      <p:pic>
        <p:nvPicPr>
          <p:cNvPr id="22" name="Picture 19">
            <a:extLst>
              <a:ext uri="{FF2B5EF4-FFF2-40B4-BE49-F238E27FC236}">
                <a16:creationId xmlns:a16="http://schemas.microsoft.com/office/drawing/2014/main" id="{0DF5DDB8-AE21-4C08-84EA-22EEBA8A9675}"/>
              </a:ext>
            </a:extLst>
          </p:cNvPr>
          <p:cNvPicPr>
            <a:picLocks noChangeAspect="1"/>
          </p:cNvPicPr>
          <p:nvPr/>
        </p:nvPicPr>
        <p:blipFill>
          <a:blip r:embed="rId5" cstate="email">
            <a:extLst>
              <a:ext uri="{28A0092B-C50C-407E-A947-70E740481C1C}">
                <a14:useLocalDpi xmlns:a14="http://schemas.microsoft.com/office/drawing/2010/main" val="0"/>
              </a:ext>
            </a:extLst>
          </a:blip>
          <a:srcRect/>
          <a:stretch>
            <a:fillRect/>
          </a:stretch>
        </p:blipFill>
        <p:spPr bwMode="auto">
          <a:xfrm>
            <a:off x="388169" y="1357685"/>
            <a:ext cx="4687887" cy="814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4" name="TextBox 17">
            <a:extLst>
              <a:ext uri="{FF2B5EF4-FFF2-40B4-BE49-F238E27FC236}">
                <a16:creationId xmlns:a16="http://schemas.microsoft.com/office/drawing/2014/main" id="{2FC01A6F-0182-44A9-A3DE-CCDCE97CA75E}"/>
              </a:ext>
            </a:extLst>
          </p:cNvPr>
          <p:cNvSpPr txBox="1">
            <a:spLocks noChangeArrowheads="1"/>
          </p:cNvSpPr>
          <p:nvPr/>
        </p:nvSpPr>
        <p:spPr bwMode="auto">
          <a:xfrm>
            <a:off x="323528" y="4077181"/>
            <a:ext cx="8482013" cy="5650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tIns="108000" bIns="108000">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nSpc>
                <a:spcPts val="3000"/>
              </a:lnSpc>
            </a:pPr>
            <a:r>
              <a:rPr lang="en-GB" sz="2000" dirty="0" err="1">
                <a:latin typeface="Arial" panose="020B0604020202020204" pitchFamily="34" charset="0"/>
                <a:cs typeface="Arial" panose="020B0604020202020204" pitchFamily="34" charset="0"/>
              </a:rPr>
              <a:t>CyberSouth</a:t>
            </a:r>
            <a:r>
              <a:rPr lang="en-GB" sz="2000" dirty="0">
                <a:latin typeface="Arial" panose="020B0604020202020204" pitchFamily="34" charset="0"/>
                <a:cs typeface="Arial" panose="020B0604020202020204" pitchFamily="34" charset="0"/>
              </a:rPr>
              <a:t> </a:t>
            </a:r>
            <a:r>
              <a:rPr lang="mk-MK" sz="1200" dirty="0">
                <a:latin typeface="Arial" panose="020B0604020202020204" pitchFamily="34" charset="0"/>
                <a:cs typeface="Arial" panose="020B0604020202020204" pitchFamily="34" charset="0"/>
              </a:rPr>
              <a:t>Заеднички проект на ЕУ/Советот на Европа за </a:t>
            </a:r>
            <a:r>
              <a:rPr lang="mk-MK" sz="1200" dirty="0" err="1">
                <a:latin typeface="Arial" panose="020B0604020202020204" pitchFamily="34" charset="0"/>
                <a:cs typeface="Arial" panose="020B0604020202020204" pitchFamily="34" charset="0"/>
              </a:rPr>
              <a:t>сајбер</a:t>
            </a:r>
            <a:r>
              <a:rPr lang="mk-MK" sz="1200" dirty="0">
                <a:latin typeface="Arial" panose="020B0604020202020204" pitchFamily="34" charset="0"/>
                <a:cs typeface="Arial" panose="020B0604020202020204" pitchFamily="34" charset="0"/>
              </a:rPr>
              <a:t>-криминал и електронски докази</a:t>
            </a:r>
            <a:endParaRPr lang="en-GB" sz="1200" dirty="0">
              <a:latin typeface="Arial" panose="020B0604020202020204" pitchFamily="34" charset="0"/>
              <a:cs typeface="Arial" panose="020B0604020202020204" pitchFamily="34" charset="0"/>
            </a:endParaRPr>
          </a:p>
        </p:txBody>
      </p:sp>
      <p:sp>
        <p:nvSpPr>
          <p:cNvPr id="2" name="TextBox 18">
            <a:extLst>
              <a:ext uri="{FF2B5EF4-FFF2-40B4-BE49-F238E27FC236}">
                <a16:creationId xmlns:a16="http://schemas.microsoft.com/office/drawing/2014/main" id="{80016FE9-AB9B-42EA-B13E-241A406A0F1A}"/>
              </a:ext>
            </a:extLst>
          </p:cNvPr>
          <p:cNvSpPr txBox="1">
            <a:spLocks noChangeArrowheads="1"/>
          </p:cNvSpPr>
          <p:nvPr/>
        </p:nvSpPr>
        <p:spPr bwMode="auto">
          <a:xfrm>
            <a:off x="323528" y="4581128"/>
            <a:ext cx="8057048" cy="13874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tIns="108000" bIns="108000">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nSpc>
                <a:spcPts val="3200"/>
              </a:lnSpc>
            </a:pPr>
            <a:r>
              <a:rPr lang="mk-MK" sz="2000" dirty="0">
                <a:latin typeface="Arial" panose="020B0604020202020204" pitchFamily="34" charset="0"/>
                <a:cs typeface="Arial" panose="020B0604020202020204" pitchFamily="34" charset="0"/>
              </a:rPr>
              <a:t>Ставање крај на сексуална експлоатација и злоупотреба на деца преку интернет</a:t>
            </a:r>
            <a:r>
              <a:rPr lang="en-US" sz="2000" dirty="0">
                <a:latin typeface="Arial" panose="020B0604020202020204" pitchFamily="34" charset="0"/>
                <a:cs typeface="Arial" panose="020B0604020202020204" pitchFamily="34" charset="0"/>
              </a:rPr>
              <a:t>@</a:t>
            </a:r>
            <a:r>
              <a:rPr lang="mk-MK" sz="2000" dirty="0">
                <a:latin typeface="Arial" panose="020B0604020202020204" pitchFamily="34" charset="0"/>
                <a:cs typeface="Arial" panose="020B0604020202020204" pitchFamily="34" charset="0"/>
              </a:rPr>
              <a:t>Европа </a:t>
            </a:r>
            <a:r>
              <a:rPr lang="en-US" sz="2000" dirty="0">
                <a:latin typeface="Arial" panose="020B0604020202020204" pitchFamily="34" charset="0"/>
                <a:cs typeface="Arial" panose="020B0604020202020204" pitchFamily="34" charset="0"/>
              </a:rPr>
              <a:t>(</a:t>
            </a:r>
            <a:r>
              <a:rPr lang="en-US" sz="2000" dirty="0" err="1">
                <a:latin typeface="Arial" panose="020B0604020202020204" pitchFamily="34" charset="0"/>
                <a:cs typeface="Arial" panose="020B0604020202020204" pitchFamily="34" charset="0"/>
              </a:rPr>
              <a:t>EndOCSEA@Europe</a:t>
            </a:r>
            <a:r>
              <a:rPr lang="en-US" sz="2000" dirty="0">
                <a:latin typeface="Arial" panose="020B0604020202020204" pitchFamily="34" charset="0"/>
                <a:cs typeface="Arial" panose="020B0604020202020204" pitchFamily="34" charset="0"/>
              </a:rPr>
              <a:t>)</a:t>
            </a:r>
            <a:r>
              <a:rPr lang="en-GB" sz="1600" dirty="0">
                <a:latin typeface="Arial" panose="020B0604020202020204" pitchFamily="34" charset="0"/>
                <a:cs typeface="Arial" panose="020B0604020202020204" pitchFamily="34" charset="0"/>
              </a:rPr>
              <a:t> </a:t>
            </a:r>
            <a:endParaRPr lang="mk-MK" sz="1600" dirty="0">
              <a:latin typeface="Arial" panose="020B0604020202020204" pitchFamily="34" charset="0"/>
              <a:cs typeface="Arial" panose="020B0604020202020204" pitchFamily="34" charset="0"/>
            </a:endParaRPr>
          </a:p>
          <a:p>
            <a:pPr>
              <a:lnSpc>
                <a:spcPts val="3200"/>
              </a:lnSpc>
            </a:pPr>
            <a:r>
              <a:rPr lang="en-GB" sz="1200" dirty="0">
                <a:latin typeface="Arial" panose="020B0604020202020204" pitchFamily="34" charset="0"/>
                <a:cs typeface="Arial" panose="020B0604020202020204" pitchFamily="34" charset="0"/>
              </a:rPr>
              <a:t>(</a:t>
            </a:r>
            <a:r>
              <a:rPr lang="mk-MK" sz="1200" dirty="0">
                <a:latin typeface="Arial" panose="020B0604020202020204" pitchFamily="34" charset="0"/>
                <a:cs typeface="Arial" panose="020B0604020202020204" pitchFamily="34" charset="0"/>
              </a:rPr>
              <a:t>Фонд за ставање крај на насилство врз деца</a:t>
            </a:r>
            <a:r>
              <a:rPr lang="en-US" sz="1200" dirty="0">
                <a:latin typeface="Arial" panose="020B0604020202020204" pitchFamily="34" charset="0"/>
                <a:cs typeface="Arial" panose="020B0604020202020204" pitchFamily="34" charset="0"/>
              </a:rPr>
              <a:t>.</a:t>
            </a:r>
            <a:r>
              <a:rPr lang="en-GB" sz="1200" dirty="0">
                <a:latin typeface="Arial" panose="020B0604020202020204" pitchFamily="34" charset="0"/>
                <a:cs typeface="Arial" panose="020B0604020202020204" pitchFamily="34" charset="0"/>
              </a:rPr>
              <a:t>) </a:t>
            </a:r>
          </a:p>
        </p:txBody>
      </p:sp>
    </p:spTree>
    <p:extLst>
      <p:ext uri="{BB962C8B-B14F-4D97-AF65-F5344CB8AC3E}">
        <p14:creationId xmlns:p14="http://schemas.microsoft.com/office/powerpoint/2010/main" val="134053400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BA244C-489D-417D-B8AB-CB954192CB36}"/>
              </a:ext>
            </a:extLst>
          </p:cNvPr>
          <p:cNvSpPr>
            <a:spLocks noGrp="1"/>
          </p:cNvSpPr>
          <p:nvPr>
            <p:ph type="title"/>
          </p:nvPr>
        </p:nvSpPr>
        <p:spPr>
          <a:xfrm>
            <a:off x="722312" y="4406900"/>
            <a:ext cx="7882135" cy="1362075"/>
          </a:xfrm>
        </p:spPr>
        <p:txBody>
          <a:bodyPr/>
          <a:lstStyle/>
          <a:p>
            <a:r>
              <a:rPr lang="mk-MK" dirty="0">
                <a:latin typeface="Verdana" panose="020B0604030504040204" pitchFamily="34" charset="0"/>
                <a:ea typeface="Verdana" panose="020B0604030504040204" pitchFamily="34" charset="0"/>
              </a:rPr>
              <a:t>Основи на договорот за </a:t>
            </a:r>
            <a:r>
              <a:rPr lang="mk-MK" dirty="0" err="1">
                <a:latin typeface="Verdana" panose="020B0604030504040204" pitchFamily="34" charset="0"/>
                <a:ea typeface="Verdana" panose="020B0604030504040204" pitchFamily="34" charset="0"/>
              </a:rPr>
              <a:t>сајбер</a:t>
            </a:r>
            <a:r>
              <a:rPr lang="mk-MK" dirty="0">
                <a:latin typeface="Verdana" panose="020B0604030504040204" pitchFamily="34" charset="0"/>
                <a:ea typeface="Verdana" panose="020B0604030504040204" pitchFamily="34" charset="0"/>
              </a:rPr>
              <a:t>-криминал</a:t>
            </a:r>
            <a:endParaRPr lang="en-GB" dirty="0">
              <a:latin typeface="Verdana" panose="020B0604030504040204" pitchFamily="34" charset="0"/>
              <a:ea typeface="Verdana" panose="020B0604030504040204" pitchFamily="34" charset="0"/>
            </a:endParaRPr>
          </a:p>
        </p:txBody>
      </p:sp>
      <p:sp>
        <p:nvSpPr>
          <p:cNvPr id="3" name="Text Placeholder 2">
            <a:extLst>
              <a:ext uri="{FF2B5EF4-FFF2-40B4-BE49-F238E27FC236}">
                <a16:creationId xmlns:a16="http://schemas.microsoft.com/office/drawing/2014/main" id="{E380FE40-902C-48A0-8E4E-962AA387FB67}"/>
              </a:ext>
            </a:extLst>
          </p:cNvPr>
          <p:cNvSpPr>
            <a:spLocks noGrp="1"/>
          </p:cNvSpPr>
          <p:nvPr>
            <p:ph type="body" idx="1"/>
          </p:nvPr>
        </p:nvSpPr>
        <p:spPr/>
        <p:txBody>
          <a:bodyPr/>
          <a:lstStyle/>
          <a:p>
            <a:r>
              <a:rPr lang="mk-MK" dirty="0">
                <a:latin typeface="Verdana" panose="020B0604030504040204" pitchFamily="34" charset="0"/>
                <a:ea typeface="Verdana" panose="020B0604030504040204" pitchFamily="34" charset="0"/>
              </a:rPr>
              <a:t>Конвенцијата од Будимпешта - Преглед</a:t>
            </a:r>
            <a:endParaRPr lang="en-GB" dirty="0">
              <a:latin typeface="Verdana" panose="020B0604030504040204" pitchFamily="34" charset="0"/>
              <a:ea typeface="Verdana" panose="020B0604030504040204" pitchFamily="34" charset="0"/>
            </a:endParaRPr>
          </a:p>
        </p:txBody>
      </p:sp>
      <p:sp>
        <p:nvSpPr>
          <p:cNvPr id="5" name="Rectangle 11">
            <a:extLst>
              <a:ext uri="{FF2B5EF4-FFF2-40B4-BE49-F238E27FC236}">
                <a16:creationId xmlns:a16="http://schemas.microsoft.com/office/drawing/2014/main" id="{C48A7903-DBE1-43BD-905E-55DB247564CB}"/>
              </a:ext>
            </a:extLst>
          </p:cNvPr>
          <p:cNvSpPr>
            <a:spLocks noChangeArrowheads="1"/>
          </p:cNvSpPr>
          <p:nvPr/>
        </p:nvSpPr>
        <p:spPr bwMode="auto">
          <a:xfrm>
            <a:off x="7938" y="6597650"/>
            <a:ext cx="9136062"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1200" b="1" dirty="0">
                <a:solidFill>
                  <a:srgbClr val="FFFFFF"/>
                </a:solidFill>
                <a:latin typeface="Verdana" panose="020B0604030504040204" pitchFamily="34" charset="0"/>
                <a:ea typeface="Verdana" panose="020B0604030504040204" pitchFamily="34" charset="0"/>
                <a:cs typeface="Verdana" charset="0"/>
              </a:rPr>
              <a:t>www.coe.int/cybercrime						                        - </a:t>
            </a:r>
            <a:fld id="{F50FF694-912A-834E-AD45-B984C7BF2CE4}" type="slidenum">
              <a:rPr lang="en-US" sz="1200" b="1">
                <a:solidFill>
                  <a:srgbClr val="FFFFFF"/>
                </a:solidFill>
                <a:latin typeface="Verdana" panose="020B0604030504040204" pitchFamily="34" charset="0"/>
                <a:ea typeface="Verdana" panose="020B0604030504040204" pitchFamily="34" charset="0"/>
                <a:cs typeface="Verdana" charset="0"/>
              </a:rPr>
              <a:pPr/>
              <a:t>13</a:t>
            </a:fld>
            <a:r>
              <a:rPr lang="en-US" sz="1200" b="1" dirty="0">
                <a:solidFill>
                  <a:srgbClr val="FFFFFF"/>
                </a:solidFill>
                <a:latin typeface="Verdana" panose="020B0604030504040204" pitchFamily="34" charset="0"/>
                <a:ea typeface="Verdana" panose="020B0604030504040204" pitchFamily="34" charset="0"/>
                <a:cs typeface="Verdana" charset="0"/>
              </a:rPr>
              <a:t> -</a:t>
            </a:r>
          </a:p>
        </p:txBody>
      </p:sp>
      <p:sp>
        <p:nvSpPr>
          <p:cNvPr id="6" name="Rectangle 5">
            <a:extLst>
              <a:ext uri="{FF2B5EF4-FFF2-40B4-BE49-F238E27FC236}">
                <a16:creationId xmlns:a16="http://schemas.microsoft.com/office/drawing/2014/main" id="{74DFE25A-050F-4914-B2E8-65E908C83E53}"/>
              </a:ext>
            </a:extLst>
          </p:cNvPr>
          <p:cNvSpPr/>
          <p:nvPr/>
        </p:nvSpPr>
        <p:spPr>
          <a:xfrm>
            <a:off x="0" y="6588125"/>
            <a:ext cx="9144000" cy="276999"/>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n-US" sz="1200" b="1" dirty="0">
                <a:solidFill>
                  <a:srgbClr val="FFFFFF"/>
                </a:solidFill>
                <a:latin typeface="Verdana" panose="020B0604030504040204" pitchFamily="34" charset="0"/>
                <a:ea typeface="Verdana" panose="020B0604030504040204" pitchFamily="34" charset="0"/>
                <a:cs typeface="Verdana" charset="0"/>
              </a:rPr>
              <a:t>www.coe.int/cybercrime</a:t>
            </a:r>
            <a:endParaRPr lang="en-GB" sz="1200" dirty="0">
              <a:latin typeface="Verdana" panose="020B0604030504040204" pitchFamily="34" charset="0"/>
              <a:ea typeface="Verdana" panose="020B0604030504040204" pitchFamily="34" charset="0"/>
            </a:endParaRPr>
          </a:p>
        </p:txBody>
      </p:sp>
      <p:sp>
        <p:nvSpPr>
          <p:cNvPr id="8" name="Rectangle 7">
            <a:extLst>
              <a:ext uri="{FF2B5EF4-FFF2-40B4-BE49-F238E27FC236}">
                <a16:creationId xmlns:a16="http://schemas.microsoft.com/office/drawing/2014/main" id="{F9CBCD3B-0D81-4EEF-9F9F-DB3E28FFD393}"/>
              </a:ext>
            </a:extLst>
          </p:cNvPr>
          <p:cNvSpPr/>
          <p:nvPr/>
        </p:nvSpPr>
        <p:spPr>
          <a:xfrm>
            <a:off x="7937" y="-26988"/>
            <a:ext cx="9136063"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dirty="0">
              <a:latin typeface="Verdana" panose="020B0604030504040204" pitchFamily="34" charset="0"/>
              <a:ea typeface="Verdana" panose="020B0604030504040204" pitchFamily="34" charset="0"/>
            </a:endParaRPr>
          </a:p>
        </p:txBody>
      </p:sp>
      <p:sp>
        <p:nvSpPr>
          <p:cNvPr id="9" name="TextBox 7">
            <a:extLst>
              <a:ext uri="{FF2B5EF4-FFF2-40B4-BE49-F238E27FC236}">
                <a16:creationId xmlns:a16="http://schemas.microsoft.com/office/drawing/2014/main" id="{7B9BC96D-6AC8-4249-9F3D-D92372DB1900}"/>
              </a:ext>
            </a:extLst>
          </p:cNvPr>
          <p:cNvSpPr txBox="1">
            <a:spLocks noChangeArrowheads="1"/>
          </p:cNvSpPr>
          <p:nvPr/>
        </p:nvSpPr>
        <p:spPr bwMode="auto">
          <a:xfrm>
            <a:off x="1403350" y="190500"/>
            <a:ext cx="76327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mk-MK" sz="3200" b="1" dirty="0">
                <a:solidFill>
                  <a:schemeClr val="bg1"/>
                </a:solidFill>
                <a:latin typeface="Verdana" panose="020B0604030504040204" pitchFamily="34" charset="0"/>
                <a:ea typeface="Verdana" panose="020B0604030504040204" pitchFamily="34" charset="0"/>
                <a:cs typeface="Verdana" charset="0"/>
              </a:rPr>
              <a:t>Втор дел</a:t>
            </a:r>
            <a:endParaRPr lang="en-GB" sz="2000" b="1" dirty="0">
              <a:solidFill>
                <a:schemeClr val="bg1"/>
              </a:solidFill>
              <a:latin typeface="Verdana" panose="020B0604030504040204" pitchFamily="34" charset="0"/>
              <a:ea typeface="Verdana" panose="020B0604030504040204" pitchFamily="34" charset="0"/>
              <a:cs typeface="Verdana" charset="0"/>
            </a:endParaRPr>
          </a:p>
        </p:txBody>
      </p:sp>
      <p:pic>
        <p:nvPicPr>
          <p:cNvPr id="10" name="Picture 4">
            <a:extLst>
              <a:ext uri="{FF2B5EF4-FFF2-40B4-BE49-F238E27FC236}">
                <a16:creationId xmlns:a16="http://schemas.microsoft.com/office/drawing/2014/main" id="{9E352179-95DE-4E37-9014-C7512F18C08A}"/>
              </a:ext>
            </a:extLst>
          </p:cNvPr>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0" y="-26988"/>
            <a:ext cx="1177924" cy="10795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36288502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5" name="Picture 2" descr="Image result for arab league logo">
            <a:extLst>
              <a:ext uri="{FF2B5EF4-FFF2-40B4-BE49-F238E27FC236}">
                <a16:creationId xmlns:a16="http://schemas.microsoft.com/office/drawing/2014/main" id="{D78A7F6B-4E28-4ECD-8C18-ACBAE26673B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640181" y="3168851"/>
            <a:ext cx="2559848" cy="1769495"/>
          </a:xfrm>
          <a:prstGeom prst="rect">
            <a:avLst/>
          </a:prstGeom>
          <a:noFill/>
          <a:extLst>
            <a:ext uri="{909E8E84-426E-40DD-AFC4-6F175D3DCCD1}">
              <a14:hiddenFill xmlns:a14="http://schemas.microsoft.com/office/drawing/2010/main">
                <a:solidFill>
                  <a:srgbClr val="FFFFFF"/>
                </a:solidFill>
              </a14:hiddenFill>
            </a:ext>
          </a:extLst>
        </p:spPr>
      </p:pic>
      <p:pic>
        <p:nvPicPr>
          <p:cNvPr id="51" name="Picture 12" descr="ITU">
            <a:extLst>
              <a:ext uri="{FF2B5EF4-FFF2-40B4-BE49-F238E27FC236}">
                <a16:creationId xmlns:a16="http://schemas.microsoft.com/office/drawing/2014/main" id="{5DA9917B-E216-4A74-8859-D8085DE24C50}"/>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626360" y="2861282"/>
            <a:ext cx="2295647" cy="22956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Rectangle 8">
            <a:extLst>
              <a:ext uri="{FF2B5EF4-FFF2-40B4-BE49-F238E27FC236}">
                <a16:creationId xmlns:a16="http://schemas.microsoft.com/office/drawing/2014/main" id="{4CA6C7AE-CB6D-46CA-A269-7676C38484D4}"/>
              </a:ext>
            </a:extLst>
          </p:cNvPr>
          <p:cNvSpPr/>
          <p:nvPr/>
        </p:nvSpPr>
        <p:spPr>
          <a:xfrm>
            <a:off x="0" y="6588125"/>
            <a:ext cx="9144000" cy="276999"/>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n-US" sz="1200" b="1" dirty="0">
                <a:solidFill>
                  <a:srgbClr val="FFFFFF"/>
                </a:solidFill>
                <a:latin typeface="Verdana" panose="020B0604030504040204" pitchFamily="34" charset="0"/>
                <a:ea typeface="Verdana" panose="020B0604030504040204" pitchFamily="34" charset="0"/>
                <a:cs typeface="Verdana" charset="0"/>
              </a:rPr>
              <a:t>www.coe.int/cybercrime</a:t>
            </a:r>
            <a:endParaRPr lang="en-GB" sz="1200" dirty="0">
              <a:latin typeface="Verdana" panose="020B0604030504040204" pitchFamily="34" charset="0"/>
              <a:ea typeface="Verdana" panose="020B0604030504040204" pitchFamily="34" charset="0"/>
            </a:endParaRPr>
          </a:p>
        </p:txBody>
      </p:sp>
      <p:sp>
        <p:nvSpPr>
          <p:cNvPr id="10" name="Rectangle 9">
            <a:extLst>
              <a:ext uri="{FF2B5EF4-FFF2-40B4-BE49-F238E27FC236}">
                <a16:creationId xmlns:a16="http://schemas.microsoft.com/office/drawing/2014/main" id="{15DA9B38-D263-4F07-989F-D3738B8A2A3C}"/>
              </a:ext>
            </a:extLst>
          </p:cNvPr>
          <p:cNvSpPr/>
          <p:nvPr/>
        </p:nvSpPr>
        <p:spPr>
          <a:xfrm>
            <a:off x="7937" y="-26988"/>
            <a:ext cx="9136063"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latin typeface="Verdana" panose="020B0604030504040204" pitchFamily="34" charset="0"/>
              <a:ea typeface="Verdana" panose="020B0604030504040204" pitchFamily="34" charset="0"/>
            </a:endParaRPr>
          </a:p>
        </p:txBody>
      </p:sp>
      <p:sp>
        <p:nvSpPr>
          <p:cNvPr id="11" name="TextBox 7">
            <a:extLst>
              <a:ext uri="{FF2B5EF4-FFF2-40B4-BE49-F238E27FC236}">
                <a16:creationId xmlns:a16="http://schemas.microsoft.com/office/drawing/2014/main" id="{1424B29E-7F3A-4F27-BF43-CB0589A5871C}"/>
              </a:ext>
            </a:extLst>
          </p:cNvPr>
          <p:cNvSpPr txBox="1">
            <a:spLocks noChangeArrowheads="1"/>
          </p:cNvSpPr>
          <p:nvPr/>
        </p:nvSpPr>
        <p:spPr bwMode="auto">
          <a:xfrm>
            <a:off x="1403350" y="190500"/>
            <a:ext cx="7632700"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mk-MK" sz="3200" b="1" dirty="0">
                <a:solidFill>
                  <a:schemeClr val="bg1"/>
                </a:solidFill>
                <a:latin typeface="Verdana" panose="020B0604030504040204" pitchFamily="34" charset="0"/>
                <a:ea typeface="Verdana" panose="020B0604030504040204" pitchFamily="34" charset="0"/>
                <a:cs typeface="Verdana" charset="0"/>
              </a:rPr>
              <a:t>Меѓународен пејзаж</a:t>
            </a:r>
            <a:endParaRPr lang="en-GB" sz="2000" b="1" dirty="0">
              <a:solidFill>
                <a:schemeClr val="bg1"/>
              </a:solidFill>
              <a:latin typeface="Verdana" panose="020B0604030504040204" pitchFamily="34" charset="0"/>
              <a:ea typeface="Verdana" panose="020B0604030504040204" pitchFamily="34" charset="0"/>
              <a:cs typeface="Verdana" charset="0"/>
            </a:endParaRPr>
          </a:p>
        </p:txBody>
      </p:sp>
      <p:pic>
        <p:nvPicPr>
          <p:cNvPr id="12" name="Picture 4">
            <a:extLst>
              <a:ext uri="{FF2B5EF4-FFF2-40B4-BE49-F238E27FC236}">
                <a16:creationId xmlns:a16="http://schemas.microsoft.com/office/drawing/2014/main" id="{C84C6C8E-3E36-403D-85BE-F4E9F8D5F2D4}"/>
              </a:ext>
            </a:extLst>
          </p:cNvPr>
          <p:cNvPicPr>
            <a:picLocks noChangeAspect="1" noChangeArrowheads="1"/>
          </p:cNvPicPr>
          <p:nvPr/>
        </p:nvPicPr>
        <p:blipFill>
          <a:blip r:embed="rId5" cstate="email">
            <a:extLst>
              <a:ext uri="{28A0092B-C50C-407E-A947-70E740481C1C}">
                <a14:useLocalDpi xmlns:a14="http://schemas.microsoft.com/office/drawing/2010/main" val="0"/>
              </a:ext>
            </a:extLst>
          </a:blip>
          <a:srcRect/>
          <a:stretch>
            <a:fillRect/>
          </a:stretch>
        </p:blipFill>
        <p:spPr bwMode="auto">
          <a:xfrm>
            <a:off x="0" y="-26988"/>
            <a:ext cx="1177924" cy="10795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1" name="Picture 2" descr="https://encrypted-tbn3.gstatic.com/images?q=tbn:ANd9GcS8kc6MxOjYbIoUYYIAChLtSjGs_gPhuFMYixWcIwOKi5JQADMlVg">
            <a:extLst>
              <a:ext uri="{FF2B5EF4-FFF2-40B4-BE49-F238E27FC236}">
                <a16:creationId xmlns:a16="http://schemas.microsoft.com/office/drawing/2014/main" id="{C81FB9E9-DE1A-4145-A1B6-10FBC83A3A6B}"/>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03050" y="1217162"/>
            <a:ext cx="2358445" cy="19092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2" name="Picture 20" descr="UNODC_logo">
            <a:extLst>
              <a:ext uri="{FF2B5EF4-FFF2-40B4-BE49-F238E27FC236}">
                <a16:creationId xmlns:a16="http://schemas.microsoft.com/office/drawing/2014/main" id="{A1F5BCB3-BDA0-40A9-99F8-4384D5051867}"/>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553948" y="1194871"/>
            <a:ext cx="2253399" cy="15842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3" name="Picture 6" descr="http://upload.wikimedia.org/wikipedia/en/thumb/4/44/Shanghai_Cooperation_Organisation_(logo).svg/1024px-Shanghai_Cooperation_Organisation_(logo).svg.png">
            <a:extLst>
              <a:ext uri="{FF2B5EF4-FFF2-40B4-BE49-F238E27FC236}">
                <a16:creationId xmlns:a16="http://schemas.microsoft.com/office/drawing/2014/main" id="{AA8D8512-25CD-44EF-AA2B-6ADF9CB7A7C1}"/>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532828" y="1227455"/>
            <a:ext cx="1755027" cy="17550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9" name="Picture 6" descr="https://encrypted-tbn2.gstatic.com/images?q=tbn:ANd9GcS-47cvYfUBHhv_YFWyDi1gecyRzh5G7zQH_UfPj54XZop_gOeknA">
            <a:extLst>
              <a:ext uri="{FF2B5EF4-FFF2-40B4-BE49-F238E27FC236}">
                <a16:creationId xmlns:a16="http://schemas.microsoft.com/office/drawing/2014/main" id="{1E94690C-C8D8-4D48-ACAD-220B4B2A77E0}"/>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0" y="3168852"/>
            <a:ext cx="2896671" cy="19066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0" name="TextBox 49">
            <a:extLst>
              <a:ext uri="{FF2B5EF4-FFF2-40B4-BE49-F238E27FC236}">
                <a16:creationId xmlns:a16="http://schemas.microsoft.com/office/drawing/2014/main" id="{BCBA1499-AC44-4EF7-B09F-A083E25B5D8B}"/>
              </a:ext>
            </a:extLst>
          </p:cNvPr>
          <p:cNvSpPr txBox="1"/>
          <p:nvPr/>
        </p:nvSpPr>
        <p:spPr>
          <a:xfrm>
            <a:off x="161351" y="4917563"/>
            <a:ext cx="2543783" cy="1477328"/>
          </a:xfrm>
          <a:prstGeom prst="rect">
            <a:avLst/>
          </a:prstGeom>
          <a:noFill/>
        </p:spPr>
        <p:txBody>
          <a:bodyPr wrap="square" rtlCol="0">
            <a:spAutoFit/>
          </a:bodyPr>
          <a:lstStyle/>
          <a:p>
            <a:pPr algn="ctr"/>
            <a:r>
              <a:rPr lang="mk-MK" b="1" i="1" dirty="0"/>
              <a:t>Компјутерски кривични дела</a:t>
            </a:r>
            <a:r>
              <a:rPr lang="en-US" b="1" i="1" dirty="0"/>
              <a:t> </a:t>
            </a:r>
            <a:endParaRPr lang="mk-MK" b="1" i="1" dirty="0"/>
          </a:p>
          <a:p>
            <a:pPr algn="ctr"/>
            <a:r>
              <a:rPr lang="mk-MK" b="1" i="1" dirty="0"/>
              <a:t>Модел на закон</a:t>
            </a:r>
            <a:endParaRPr lang="en-US" b="1" i="1" dirty="0"/>
          </a:p>
          <a:p>
            <a:pPr algn="ctr"/>
            <a:r>
              <a:rPr lang="mk-MK" b="1" i="1" dirty="0"/>
              <a:t>Инструмент за соработка од Хараре</a:t>
            </a:r>
            <a:endParaRPr lang="en-US" b="1" i="1" dirty="0"/>
          </a:p>
        </p:txBody>
      </p:sp>
      <p:sp>
        <p:nvSpPr>
          <p:cNvPr id="52" name="TextBox 51">
            <a:extLst>
              <a:ext uri="{FF2B5EF4-FFF2-40B4-BE49-F238E27FC236}">
                <a16:creationId xmlns:a16="http://schemas.microsoft.com/office/drawing/2014/main" id="{4127EC5E-DEE0-4C52-9578-038BCC8A0668}"/>
              </a:ext>
            </a:extLst>
          </p:cNvPr>
          <p:cNvSpPr txBox="1"/>
          <p:nvPr/>
        </p:nvSpPr>
        <p:spPr>
          <a:xfrm>
            <a:off x="2808851" y="5066122"/>
            <a:ext cx="2016123" cy="1323439"/>
          </a:xfrm>
          <a:prstGeom prst="rect">
            <a:avLst/>
          </a:prstGeom>
          <a:noFill/>
        </p:spPr>
        <p:txBody>
          <a:bodyPr wrap="square" rtlCol="0">
            <a:spAutoFit/>
          </a:bodyPr>
          <a:lstStyle/>
          <a:p>
            <a:r>
              <a:rPr lang="mk-MK" sz="2000" b="1" i="1" dirty="0"/>
              <a:t>Модели на </a:t>
            </a:r>
            <a:r>
              <a:rPr lang="en-US" sz="2000" b="1" i="1" dirty="0" err="1"/>
              <a:t>ITU</a:t>
            </a:r>
            <a:r>
              <a:rPr lang="en-US" sz="2000" b="1" i="1" dirty="0"/>
              <a:t>:</a:t>
            </a:r>
          </a:p>
          <a:p>
            <a:pPr marL="285750" indent="-285750">
              <a:buFont typeface="Arial" panose="020B0604020202020204" pitchFamily="34" charset="0"/>
              <a:buChar char="•"/>
            </a:pPr>
            <a:r>
              <a:rPr lang="en-US" sz="2000" b="1" dirty="0"/>
              <a:t>ICT4PAC</a:t>
            </a:r>
          </a:p>
          <a:p>
            <a:pPr marL="285750" indent="-285750">
              <a:buFont typeface="Arial" panose="020B0604020202020204" pitchFamily="34" charset="0"/>
              <a:buChar char="•"/>
            </a:pPr>
            <a:r>
              <a:rPr lang="en-US" sz="2000" b="1" i="1" dirty="0"/>
              <a:t>SADC</a:t>
            </a:r>
          </a:p>
          <a:p>
            <a:pPr marL="285750" indent="-285750">
              <a:buFont typeface="Arial" panose="020B0604020202020204" pitchFamily="34" charset="0"/>
              <a:buChar char="•"/>
            </a:pPr>
            <a:r>
              <a:rPr lang="en-US" sz="2000" b="1" i="1" dirty="0"/>
              <a:t>HIPCAR</a:t>
            </a:r>
          </a:p>
        </p:txBody>
      </p:sp>
      <p:pic>
        <p:nvPicPr>
          <p:cNvPr id="53" name="Picture 2" descr="https://encrypted-tbn1.gstatic.com/images?q=tbn:ANd9GcS-PUjVyE7OlcLxkjo1Wa6hn7qRvVRkEanvr7qBiuskAJLteLjvXw">
            <a:extLst>
              <a:ext uri="{FF2B5EF4-FFF2-40B4-BE49-F238E27FC236}">
                <a16:creationId xmlns:a16="http://schemas.microsoft.com/office/drawing/2014/main" id="{7A4DF52E-8B7A-44B6-92AB-6D60DF6A936F}"/>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5184406" y="3088897"/>
            <a:ext cx="1703469" cy="19891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4" name="TextBox 53">
            <a:extLst>
              <a:ext uri="{FF2B5EF4-FFF2-40B4-BE49-F238E27FC236}">
                <a16:creationId xmlns:a16="http://schemas.microsoft.com/office/drawing/2014/main" id="{B6EF2088-2153-47AE-B58D-EBDD70CE0D38}"/>
              </a:ext>
            </a:extLst>
          </p:cNvPr>
          <p:cNvSpPr txBox="1"/>
          <p:nvPr/>
        </p:nvSpPr>
        <p:spPr>
          <a:xfrm>
            <a:off x="4747861" y="5149253"/>
            <a:ext cx="2160239" cy="1200329"/>
          </a:xfrm>
          <a:prstGeom prst="rect">
            <a:avLst/>
          </a:prstGeom>
          <a:noFill/>
        </p:spPr>
        <p:txBody>
          <a:bodyPr wrap="square" rtlCol="0">
            <a:spAutoFit/>
          </a:bodyPr>
          <a:lstStyle/>
          <a:p>
            <a:pPr algn="ctr"/>
            <a:r>
              <a:rPr lang="mk-MK" b="1" i="1" dirty="0"/>
              <a:t>Конвенција за </a:t>
            </a:r>
            <a:r>
              <a:rPr lang="mk-MK" b="1" i="1" dirty="0" err="1"/>
              <a:t>сајбер</a:t>
            </a:r>
            <a:r>
              <a:rPr lang="mk-MK" b="1" i="1" dirty="0"/>
              <a:t>-безбедност и заштита на лични податоци</a:t>
            </a:r>
            <a:endParaRPr lang="en-US" b="1" i="1" dirty="0"/>
          </a:p>
        </p:txBody>
      </p:sp>
      <p:sp>
        <p:nvSpPr>
          <p:cNvPr id="56" name="TextBox 55">
            <a:extLst>
              <a:ext uri="{FF2B5EF4-FFF2-40B4-BE49-F238E27FC236}">
                <a16:creationId xmlns:a16="http://schemas.microsoft.com/office/drawing/2014/main" id="{5092036A-613E-46C6-8C4A-FAF11957DF03}"/>
              </a:ext>
            </a:extLst>
          </p:cNvPr>
          <p:cNvSpPr txBox="1"/>
          <p:nvPr/>
        </p:nvSpPr>
        <p:spPr>
          <a:xfrm>
            <a:off x="7027600" y="4869114"/>
            <a:ext cx="2016124" cy="1754326"/>
          </a:xfrm>
          <a:prstGeom prst="rect">
            <a:avLst/>
          </a:prstGeom>
          <a:noFill/>
        </p:spPr>
        <p:txBody>
          <a:bodyPr wrap="square" rtlCol="0">
            <a:spAutoFit/>
          </a:bodyPr>
          <a:lstStyle/>
          <a:p>
            <a:pPr algn="ctr"/>
            <a:r>
              <a:rPr lang="mk-MK" b="1" i="1" dirty="0"/>
              <a:t>Конвенција за борба против кривични дела поврзани со информатичка технологија</a:t>
            </a:r>
            <a:endParaRPr lang="en-US" b="1" i="1" dirty="0"/>
          </a:p>
        </p:txBody>
      </p:sp>
    </p:spTree>
    <p:extLst>
      <p:ext uri="{BB962C8B-B14F-4D97-AF65-F5344CB8AC3E}">
        <p14:creationId xmlns:p14="http://schemas.microsoft.com/office/powerpoint/2010/main" val="347379257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4CA6C7AE-CB6D-46CA-A269-7676C38484D4}"/>
              </a:ext>
            </a:extLst>
          </p:cNvPr>
          <p:cNvSpPr/>
          <p:nvPr/>
        </p:nvSpPr>
        <p:spPr>
          <a:xfrm>
            <a:off x="0" y="6588125"/>
            <a:ext cx="9144000" cy="276999"/>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n-US" sz="1200" b="1" dirty="0">
                <a:solidFill>
                  <a:srgbClr val="FFFFFF"/>
                </a:solidFill>
                <a:latin typeface="Verdana" panose="020B0604030504040204" pitchFamily="34" charset="0"/>
                <a:ea typeface="Verdana" panose="020B0604030504040204" pitchFamily="34" charset="0"/>
                <a:cs typeface="Verdana" charset="0"/>
              </a:rPr>
              <a:t>www.coe.int/cybercrime</a:t>
            </a:r>
            <a:endParaRPr lang="en-GB" sz="1200" dirty="0">
              <a:latin typeface="Verdana" panose="020B0604030504040204" pitchFamily="34" charset="0"/>
              <a:ea typeface="Verdana" panose="020B0604030504040204" pitchFamily="34" charset="0"/>
            </a:endParaRPr>
          </a:p>
        </p:txBody>
      </p:sp>
      <p:sp>
        <p:nvSpPr>
          <p:cNvPr id="10" name="Rectangle 9">
            <a:extLst>
              <a:ext uri="{FF2B5EF4-FFF2-40B4-BE49-F238E27FC236}">
                <a16:creationId xmlns:a16="http://schemas.microsoft.com/office/drawing/2014/main" id="{15DA9B38-D263-4F07-989F-D3738B8A2A3C}"/>
              </a:ext>
            </a:extLst>
          </p:cNvPr>
          <p:cNvSpPr/>
          <p:nvPr/>
        </p:nvSpPr>
        <p:spPr>
          <a:xfrm>
            <a:off x="7937" y="-26988"/>
            <a:ext cx="9136063"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dirty="0">
              <a:latin typeface="Verdana" panose="020B0604030504040204" pitchFamily="34" charset="0"/>
              <a:ea typeface="Verdana" panose="020B0604030504040204" pitchFamily="34" charset="0"/>
            </a:endParaRPr>
          </a:p>
        </p:txBody>
      </p:sp>
      <p:pic>
        <p:nvPicPr>
          <p:cNvPr id="12" name="Picture 4">
            <a:extLst>
              <a:ext uri="{FF2B5EF4-FFF2-40B4-BE49-F238E27FC236}">
                <a16:creationId xmlns:a16="http://schemas.microsoft.com/office/drawing/2014/main" id="{C84C6C8E-3E36-403D-85BE-F4E9F8D5F2D4}"/>
              </a:ext>
            </a:extLst>
          </p:cNvPr>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0" y="-26988"/>
            <a:ext cx="1177924" cy="10795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Rectangle 2">
            <a:extLst>
              <a:ext uri="{FF2B5EF4-FFF2-40B4-BE49-F238E27FC236}">
                <a16:creationId xmlns:a16="http://schemas.microsoft.com/office/drawing/2014/main" id="{1239CC4E-6B81-41D5-8FBA-98E336DBC65F}"/>
              </a:ext>
            </a:extLst>
          </p:cNvPr>
          <p:cNvSpPr>
            <a:spLocks noChangeArrowheads="1"/>
          </p:cNvSpPr>
          <p:nvPr/>
        </p:nvSpPr>
        <p:spPr bwMode="auto">
          <a:xfrm>
            <a:off x="467544" y="1052736"/>
            <a:ext cx="8568506" cy="52014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tabLst>
                <a:tab pos="2066925" algn="l"/>
              </a:tabLst>
              <a:defRPr sz="2400">
                <a:solidFill>
                  <a:schemeClr val="tx1"/>
                </a:solidFill>
                <a:latin typeface="Calibri" panose="020F0502020204030204" pitchFamily="34" charset="0"/>
                <a:ea typeface="MS PGothic" panose="020B0600070205080204" pitchFamily="34" charset="-128"/>
              </a:defRPr>
            </a:lvl1pPr>
            <a:lvl2pPr marL="742950" indent="-285750">
              <a:tabLst>
                <a:tab pos="2066925" algn="l"/>
              </a:tabLst>
              <a:defRPr sz="2400">
                <a:solidFill>
                  <a:schemeClr val="tx1"/>
                </a:solidFill>
                <a:latin typeface="Calibri" panose="020F0502020204030204" pitchFamily="34" charset="0"/>
                <a:ea typeface="MS PGothic" panose="020B0600070205080204" pitchFamily="34" charset="-128"/>
              </a:defRPr>
            </a:lvl2pPr>
            <a:lvl3pPr marL="1143000" indent="-228600">
              <a:tabLst>
                <a:tab pos="2066925" algn="l"/>
              </a:tabLst>
              <a:defRPr sz="2400">
                <a:solidFill>
                  <a:schemeClr val="tx1"/>
                </a:solidFill>
                <a:latin typeface="Calibri" panose="020F0502020204030204" pitchFamily="34" charset="0"/>
                <a:ea typeface="MS PGothic" panose="020B0600070205080204" pitchFamily="34" charset="-128"/>
              </a:defRPr>
            </a:lvl3pPr>
            <a:lvl4pPr marL="1600200" indent="-228600">
              <a:tabLst>
                <a:tab pos="2066925" algn="l"/>
              </a:tabLst>
              <a:defRPr sz="2400">
                <a:solidFill>
                  <a:schemeClr val="tx1"/>
                </a:solidFill>
                <a:latin typeface="Calibri" panose="020F0502020204030204" pitchFamily="34" charset="0"/>
                <a:ea typeface="MS PGothic" panose="020B0600070205080204" pitchFamily="34" charset="-128"/>
              </a:defRPr>
            </a:lvl4pPr>
            <a:lvl5pPr marL="2057400" indent="-228600">
              <a:tabLst>
                <a:tab pos="2066925" algn="l"/>
              </a:tabLst>
              <a:defRPr sz="24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9pPr>
          </a:lstStyle>
          <a:p>
            <a:pPr marL="285750" indent="-285750" eaLnBrk="1" hangingPunct="1">
              <a:buFont typeface="Arial" panose="020B0604020202020204" pitchFamily="34" charset="0"/>
              <a:buChar char="•"/>
              <a:defRPr/>
            </a:pPr>
            <a:r>
              <a:rPr lang="mk-MK" b="1" dirty="0">
                <a:latin typeface="Verdana" panose="020B0604030504040204" pitchFamily="34" charset="0"/>
                <a:ea typeface="Verdana" panose="020B0604030504040204" pitchFamily="34" charset="0"/>
                <a:cs typeface="Verdana" panose="020B0604030504040204" pitchFamily="34" charset="0"/>
              </a:rPr>
              <a:t>Глобален </a:t>
            </a:r>
            <a:r>
              <a:rPr lang="mk-MK" dirty="0">
                <a:latin typeface="Verdana" panose="020B0604030504040204" pitchFamily="34" charset="0"/>
                <a:ea typeface="Verdana" panose="020B0604030504040204" pitchFamily="34" charset="0"/>
                <a:cs typeface="Verdana" panose="020B0604030504040204" pitchFamily="34" charset="0"/>
              </a:rPr>
              <a:t>инструмент - </a:t>
            </a:r>
            <a:r>
              <a:rPr lang="en-GB" sz="2000" b="1" dirty="0">
                <a:latin typeface="Verdana" panose="020B0604030504040204" pitchFamily="34" charset="0"/>
                <a:ea typeface="Verdana" panose="020B0604030504040204" pitchFamily="34" charset="0"/>
                <a:cs typeface="Verdana" panose="020B0604030504040204" pitchFamily="34" charset="0"/>
              </a:rPr>
              <a:t>(</a:t>
            </a:r>
            <a:r>
              <a:rPr lang="mk-MK" sz="2000" b="1" dirty="0">
                <a:latin typeface="Verdana" panose="020B0604030504040204" pitchFamily="34" charset="0"/>
                <a:ea typeface="Verdana" panose="020B0604030504040204" pitchFamily="34" charset="0"/>
                <a:cs typeface="Verdana" panose="020B0604030504040204" pitchFamily="34" charset="0"/>
              </a:rPr>
              <a:t>оперативна, функционална рамка</a:t>
            </a:r>
            <a:r>
              <a:rPr lang="en-GB" sz="2000" b="1" dirty="0">
                <a:latin typeface="Verdana" panose="020B0604030504040204" pitchFamily="34" charset="0"/>
                <a:ea typeface="Verdana" panose="020B0604030504040204" pitchFamily="34" charset="0"/>
                <a:cs typeface="Verdana" panose="020B0604030504040204" pitchFamily="34" charset="0"/>
              </a:rPr>
              <a:t>)</a:t>
            </a:r>
            <a:endParaRPr lang="en-GB" b="1" dirty="0">
              <a:latin typeface="Verdana" panose="020B0604030504040204" pitchFamily="34" charset="0"/>
              <a:ea typeface="Verdana" panose="020B0604030504040204" pitchFamily="34" charset="0"/>
              <a:cs typeface="Verdana" panose="020B0604030504040204" pitchFamily="34" charset="0"/>
            </a:endParaRPr>
          </a:p>
          <a:p>
            <a:pPr marL="285750" indent="-285750" algn="just" eaLnBrk="1" hangingPunct="1">
              <a:buFont typeface="Arial" panose="020B0604020202020204" pitchFamily="34" charset="0"/>
              <a:buChar char="•"/>
              <a:defRPr/>
            </a:pPr>
            <a:endParaRPr lang="en-GB" dirty="0">
              <a:latin typeface="Verdana" panose="020B0604030504040204" pitchFamily="34" charset="0"/>
              <a:ea typeface="Verdana" panose="020B0604030504040204" pitchFamily="34" charset="0"/>
              <a:cs typeface="Verdana" panose="020B0604030504040204" pitchFamily="34" charset="0"/>
            </a:endParaRPr>
          </a:p>
          <a:p>
            <a:pPr marL="285750" indent="-285750" algn="just" eaLnBrk="1" hangingPunct="1">
              <a:buFont typeface="Arial" panose="020B0604020202020204" pitchFamily="34" charset="0"/>
              <a:buChar char="•"/>
              <a:defRPr/>
            </a:pPr>
            <a:r>
              <a:rPr lang="mk-MK" dirty="0">
                <a:latin typeface="Verdana" panose="020B0604030504040204" pitchFamily="34" charset="0"/>
                <a:ea typeface="Verdana" panose="020B0604030504040204" pitchFamily="34" charset="0"/>
                <a:cs typeface="Verdana" panose="020B0604030504040204" pitchFamily="34" charset="0"/>
              </a:rPr>
              <a:t>Членови</a:t>
            </a:r>
            <a:r>
              <a:rPr lang="en-GB" dirty="0">
                <a:latin typeface="Verdana" panose="020B0604030504040204" pitchFamily="34" charset="0"/>
                <a:ea typeface="Verdana" panose="020B0604030504040204" pitchFamily="34" charset="0"/>
                <a:cs typeface="Verdana" panose="020B0604030504040204" pitchFamily="34" charset="0"/>
              </a:rPr>
              <a:t>:</a:t>
            </a:r>
            <a:r>
              <a:rPr lang="mk-MK" dirty="0">
                <a:latin typeface="Verdana" panose="020B0604030504040204" pitchFamily="34" charset="0"/>
                <a:ea typeface="Verdana" panose="020B0604030504040204" pitchFamily="34" charset="0"/>
                <a:cs typeface="Verdana" panose="020B0604030504040204" pitchFamily="34" charset="0"/>
              </a:rPr>
              <a:t> треба да вклучуваат </a:t>
            </a:r>
            <a:r>
              <a:rPr lang="mk-MK" b="1" dirty="0">
                <a:latin typeface="Verdana" panose="020B0604030504040204" pitchFamily="34" charset="0"/>
                <a:ea typeface="Verdana" panose="020B0604030504040204" pitchFamily="34" charset="0"/>
                <a:cs typeface="Verdana" panose="020B0604030504040204" pitchFamily="34" charset="0"/>
              </a:rPr>
              <a:t>инфраструктурни земји</a:t>
            </a:r>
            <a:endParaRPr lang="en-GB" b="1" dirty="0">
              <a:latin typeface="Verdana" panose="020B0604030504040204" pitchFamily="34" charset="0"/>
              <a:ea typeface="Verdana" panose="020B0604030504040204" pitchFamily="34" charset="0"/>
              <a:cs typeface="Verdana" panose="020B0604030504040204" pitchFamily="34" charset="0"/>
            </a:endParaRPr>
          </a:p>
          <a:p>
            <a:pPr marL="285750" indent="-285750" algn="just" eaLnBrk="1" hangingPunct="1">
              <a:buFont typeface="Arial" panose="020B0604020202020204" pitchFamily="34" charset="0"/>
              <a:buChar char="•"/>
              <a:defRPr/>
            </a:pPr>
            <a:endParaRPr lang="en-GB" dirty="0">
              <a:latin typeface="Verdana" panose="020B0604030504040204" pitchFamily="34" charset="0"/>
              <a:ea typeface="Verdana" panose="020B0604030504040204" pitchFamily="34" charset="0"/>
              <a:cs typeface="Verdana" panose="020B0604030504040204" pitchFamily="34" charset="0"/>
            </a:endParaRPr>
          </a:p>
          <a:p>
            <a:pPr marL="285750" indent="-285750" algn="just" eaLnBrk="1" hangingPunct="1">
              <a:buFont typeface="Arial" panose="020B0604020202020204" pitchFamily="34" charset="0"/>
              <a:buChar char="•"/>
              <a:defRPr/>
            </a:pPr>
            <a:r>
              <a:rPr lang="mk-MK" dirty="0">
                <a:latin typeface="Verdana" panose="020B0604030504040204" pitchFamily="34" charset="0"/>
                <a:ea typeface="Verdana" panose="020B0604030504040204" pitchFamily="34" charset="0"/>
                <a:cs typeface="Verdana" panose="020B0604030504040204" pitchFamily="34" charset="0"/>
              </a:rPr>
              <a:t>Дефиниции</a:t>
            </a:r>
            <a:endParaRPr lang="en-GB" dirty="0">
              <a:latin typeface="Verdana" panose="020B0604030504040204" pitchFamily="34" charset="0"/>
              <a:ea typeface="Verdana" panose="020B0604030504040204" pitchFamily="34" charset="0"/>
              <a:cs typeface="Verdana" panose="020B0604030504040204" pitchFamily="34" charset="0"/>
            </a:endParaRPr>
          </a:p>
          <a:p>
            <a:pPr marL="285750" indent="-285750" algn="just" eaLnBrk="1" hangingPunct="1">
              <a:buFont typeface="Arial" panose="020B0604020202020204" pitchFamily="34" charset="0"/>
              <a:buChar char="•"/>
              <a:defRPr/>
            </a:pPr>
            <a:endParaRPr lang="en-GB" dirty="0">
              <a:latin typeface="Verdana" panose="020B0604030504040204" pitchFamily="34" charset="0"/>
              <a:ea typeface="Verdana" panose="020B0604030504040204" pitchFamily="34" charset="0"/>
              <a:cs typeface="Verdana" panose="020B0604030504040204" pitchFamily="34" charset="0"/>
            </a:endParaRPr>
          </a:p>
          <a:p>
            <a:pPr marL="285750" indent="-285750" algn="just" eaLnBrk="1" hangingPunct="1">
              <a:buFont typeface="Arial" panose="020B0604020202020204" pitchFamily="34" charset="0"/>
              <a:buChar char="•"/>
              <a:defRPr/>
            </a:pPr>
            <a:r>
              <a:rPr lang="mk-MK" dirty="0">
                <a:latin typeface="Verdana" panose="020B0604030504040204" pitchFamily="34" charset="0"/>
                <a:ea typeface="Verdana" panose="020B0604030504040204" pitchFamily="34" charset="0"/>
                <a:cs typeface="Verdana" panose="020B0604030504040204" pitchFamily="34" charset="0"/>
              </a:rPr>
              <a:t>Кривични дела</a:t>
            </a:r>
            <a:endParaRPr lang="en-GB" dirty="0">
              <a:latin typeface="Verdana" panose="020B0604030504040204" pitchFamily="34" charset="0"/>
              <a:ea typeface="Verdana" panose="020B0604030504040204" pitchFamily="34" charset="0"/>
              <a:cs typeface="Verdana" panose="020B0604030504040204" pitchFamily="34" charset="0"/>
            </a:endParaRPr>
          </a:p>
          <a:p>
            <a:pPr marL="285750" indent="-285750" algn="just" eaLnBrk="1" hangingPunct="1">
              <a:buFont typeface="Arial" panose="020B0604020202020204" pitchFamily="34" charset="0"/>
              <a:buChar char="•"/>
              <a:defRPr/>
            </a:pPr>
            <a:endParaRPr lang="en-GB" dirty="0">
              <a:latin typeface="Verdana" panose="020B0604030504040204" pitchFamily="34" charset="0"/>
              <a:ea typeface="Verdana" panose="020B0604030504040204" pitchFamily="34" charset="0"/>
              <a:cs typeface="Verdana" panose="020B0604030504040204" pitchFamily="34" charset="0"/>
            </a:endParaRPr>
          </a:p>
          <a:p>
            <a:pPr marL="285750" indent="-285750" algn="just" eaLnBrk="1" hangingPunct="1">
              <a:buFont typeface="Arial" panose="020B0604020202020204" pitchFamily="34" charset="0"/>
              <a:buChar char="•"/>
              <a:defRPr/>
            </a:pPr>
            <a:r>
              <a:rPr lang="mk-MK" dirty="0">
                <a:latin typeface="Verdana" panose="020B0604030504040204" pitchFamily="34" charset="0"/>
                <a:ea typeface="Verdana" panose="020B0604030504040204" pitchFamily="34" charset="0"/>
                <a:cs typeface="Verdana" panose="020B0604030504040204" pitchFamily="34" charset="0"/>
              </a:rPr>
              <a:t>Процесни овластувања</a:t>
            </a:r>
            <a:endParaRPr lang="en-GB" dirty="0">
              <a:latin typeface="Verdana" panose="020B0604030504040204" pitchFamily="34" charset="0"/>
              <a:ea typeface="Verdana" panose="020B0604030504040204" pitchFamily="34" charset="0"/>
              <a:cs typeface="Verdana" panose="020B0604030504040204" pitchFamily="34" charset="0"/>
            </a:endParaRPr>
          </a:p>
          <a:p>
            <a:pPr marL="285750" indent="-285750" algn="just" eaLnBrk="1" hangingPunct="1">
              <a:buFont typeface="Arial" panose="020B0604020202020204" pitchFamily="34" charset="0"/>
              <a:buChar char="•"/>
              <a:defRPr/>
            </a:pPr>
            <a:endParaRPr lang="en-GB" dirty="0">
              <a:latin typeface="Verdana" panose="020B0604030504040204" pitchFamily="34" charset="0"/>
              <a:ea typeface="Verdana" panose="020B0604030504040204" pitchFamily="34" charset="0"/>
              <a:cs typeface="Verdana" panose="020B0604030504040204" pitchFamily="34" charset="0"/>
            </a:endParaRPr>
          </a:p>
          <a:p>
            <a:pPr marL="285750" indent="-285750" algn="just" eaLnBrk="1" hangingPunct="1">
              <a:buFont typeface="Arial" panose="020B0604020202020204" pitchFamily="34" charset="0"/>
              <a:buChar char="•"/>
              <a:defRPr/>
            </a:pPr>
            <a:r>
              <a:rPr lang="mk-MK" dirty="0">
                <a:latin typeface="Verdana" panose="020B0604030504040204" pitchFamily="34" charset="0"/>
                <a:ea typeface="Verdana" panose="020B0604030504040204" pitchFamily="34" charset="0"/>
                <a:cs typeface="Verdana" panose="020B0604030504040204" pitchFamily="34" charset="0"/>
              </a:rPr>
              <a:t>Сеопфатен, </a:t>
            </a:r>
            <a:r>
              <a:rPr lang="mk-MK" b="1" dirty="0">
                <a:solidFill>
                  <a:srgbClr val="FF0000"/>
                </a:solidFill>
                <a:latin typeface="Verdana" panose="020B0604030504040204" pitchFamily="34" charset="0"/>
                <a:ea typeface="Verdana" panose="020B0604030504040204" pitchFamily="34" charset="0"/>
                <a:cs typeface="Verdana" panose="020B0604030504040204" pitchFamily="34" charset="0"/>
              </a:rPr>
              <a:t>правно обврзувачки </a:t>
            </a:r>
            <a:r>
              <a:rPr lang="mk-MK" dirty="0">
                <a:latin typeface="Verdana" panose="020B0604030504040204" pitchFamily="34" charset="0"/>
                <a:ea typeface="Verdana" panose="020B0604030504040204" pitchFamily="34" charset="0"/>
                <a:cs typeface="Verdana" panose="020B0604030504040204" pitchFamily="34" charset="0"/>
              </a:rPr>
              <a:t>механизам за меѓународна соработка</a:t>
            </a:r>
            <a:endParaRPr lang="en-GB" dirty="0">
              <a:latin typeface="Verdana" panose="020B0604030504040204" pitchFamily="34" charset="0"/>
              <a:ea typeface="Verdana" panose="020B0604030504040204" pitchFamily="34" charset="0"/>
              <a:cs typeface="Verdana" panose="020B0604030504040204" pitchFamily="34" charset="0"/>
            </a:endParaRPr>
          </a:p>
        </p:txBody>
      </p:sp>
      <p:sp>
        <p:nvSpPr>
          <p:cNvPr id="11" name="TextBox 7">
            <a:extLst>
              <a:ext uri="{FF2B5EF4-FFF2-40B4-BE49-F238E27FC236}">
                <a16:creationId xmlns:a16="http://schemas.microsoft.com/office/drawing/2014/main" id="{1424B29E-7F3A-4F27-BF43-CB0589A5871C}"/>
              </a:ext>
            </a:extLst>
          </p:cNvPr>
          <p:cNvSpPr txBox="1">
            <a:spLocks noChangeArrowheads="1"/>
          </p:cNvSpPr>
          <p:nvPr/>
        </p:nvSpPr>
        <p:spPr bwMode="auto">
          <a:xfrm>
            <a:off x="107504" y="190500"/>
            <a:ext cx="8928546"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mk-MK" sz="2700" b="1" dirty="0">
                <a:solidFill>
                  <a:schemeClr val="bg1"/>
                </a:solidFill>
                <a:latin typeface="Verdana" panose="020B0604030504040204" pitchFamily="34" charset="0"/>
                <a:ea typeface="Verdana" panose="020B0604030504040204" pitchFamily="34" charset="0"/>
                <a:cs typeface="Verdana" charset="0"/>
              </a:rPr>
              <a:t>Основи на Договорот за </a:t>
            </a:r>
            <a:r>
              <a:rPr lang="mk-MK" sz="2700" b="1" dirty="0" err="1">
                <a:solidFill>
                  <a:schemeClr val="bg1"/>
                </a:solidFill>
                <a:latin typeface="Verdana" panose="020B0604030504040204" pitchFamily="34" charset="0"/>
                <a:ea typeface="Verdana" panose="020B0604030504040204" pitchFamily="34" charset="0"/>
                <a:cs typeface="Verdana" charset="0"/>
              </a:rPr>
              <a:t>сајбер</a:t>
            </a:r>
            <a:r>
              <a:rPr lang="mk-MK" sz="2700" b="1" dirty="0">
                <a:solidFill>
                  <a:schemeClr val="bg1"/>
                </a:solidFill>
                <a:latin typeface="Verdana" panose="020B0604030504040204" pitchFamily="34" charset="0"/>
                <a:ea typeface="Verdana" panose="020B0604030504040204" pitchFamily="34" charset="0"/>
                <a:cs typeface="Verdana" charset="0"/>
              </a:rPr>
              <a:t>-криминал</a:t>
            </a:r>
            <a:endParaRPr lang="en-GB" sz="2700" b="1" dirty="0">
              <a:solidFill>
                <a:schemeClr val="bg1"/>
              </a:solidFill>
              <a:latin typeface="Verdana" panose="020B0604030504040204" pitchFamily="34" charset="0"/>
              <a:ea typeface="Verdana" panose="020B0604030504040204" pitchFamily="34" charset="0"/>
              <a:cs typeface="Verdana" charset="0"/>
            </a:endParaRPr>
          </a:p>
        </p:txBody>
      </p:sp>
    </p:spTree>
    <p:extLst>
      <p:ext uri="{BB962C8B-B14F-4D97-AF65-F5344CB8AC3E}">
        <p14:creationId xmlns:p14="http://schemas.microsoft.com/office/powerpoint/2010/main" val="31846030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4CA6C7AE-CB6D-46CA-A269-7676C38484D4}"/>
              </a:ext>
            </a:extLst>
          </p:cNvPr>
          <p:cNvSpPr/>
          <p:nvPr/>
        </p:nvSpPr>
        <p:spPr>
          <a:xfrm>
            <a:off x="0" y="6588125"/>
            <a:ext cx="9144000" cy="276999"/>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n-US" sz="1200" b="1" dirty="0">
                <a:solidFill>
                  <a:srgbClr val="FFFFFF"/>
                </a:solidFill>
                <a:latin typeface="Verdana" panose="020B0604030504040204" pitchFamily="34" charset="0"/>
                <a:ea typeface="Verdana" panose="020B0604030504040204" pitchFamily="34" charset="0"/>
                <a:cs typeface="Verdana" charset="0"/>
              </a:rPr>
              <a:t>www.coe.int/cybercrime</a:t>
            </a:r>
            <a:endParaRPr lang="en-GB" sz="1200" dirty="0">
              <a:latin typeface="Verdana" panose="020B0604030504040204" pitchFamily="34" charset="0"/>
              <a:ea typeface="Verdana" panose="020B0604030504040204" pitchFamily="34" charset="0"/>
            </a:endParaRPr>
          </a:p>
        </p:txBody>
      </p:sp>
      <p:sp>
        <p:nvSpPr>
          <p:cNvPr id="10" name="Rectangle 9">
            <a:extLst>
              <a:ext uri="{FF2B5EF4-FFF2-40B4-BE49-F238E27FC236}">
                <a16:creationId xmlns:a16="http://schemas.microsoft.com/office/drawing/2014/main" id="{15DA9B38-D263-4F07-989F-D3738B8A2A3C}"/>
              </a:ext>
            </a:extLst>
          </p:cNvPr>
          <p:cNvSpPr/>
          <p:nvPr/>
        </p:nvSpPr>
        <p:spPr>
          <a:xfrm>
            <a:off x="7937" y="-26988"/>
            <a:ext cx="9136063"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dirty="0">
              <a:latin typeface="Verdana" panose="020B0604030504040204" pitchFamily="34" charset="0"/>
              <a:ea typeface="Verdana" panose="020B0604030504040204" pitchFamily="34" charset="0"/>
            </a:endParaRPr>
          </a:p>
        </p:txBody>
      </p:sp>
      <p:sp>
        <p:nvSpPr>
          <p:cNvPr id="11" name="TextBox 7">
            <a:extLst>
              <a:ext uri="{FF2B5EF4-FFF2-40B4-BE49-F238E27FC236}">
                <a16:creationId xmlns:a16="http://schemas.microsoft.com/office/drawing/2014/main" id="{1424B29E-7F3A-4F27-BF43-CB0589A5871C}"/>
              </a:ext>
            </a:extLst>
          </p:cNvPr>
          <p:cNvSpPr txBox="1">
            <a:spLocks noChangeArrowheads="1"/>
          </p:cNvSpPr>
          <p:nvPr/>
        </p:nvSpPr>
        <p:spPr bwMode="auto">
          <a:xfrm>
            <a:off x="1403350" y="190500"/>
            <a:ext cx="7632700"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mk-MK" sz="2700" b="1" dirty="0">
                <a:solidFill>
                  <a:schemeClr val="bg1"/>
                </a:solidFill>
                <a:latin typeface="Verdana" panose="020B0604030504040204" pitchFamily="34" charset="0"/>
                <a:ea typeface="Verdana" panose="020B0604030504040204" pitchFamily="34" charset="0"/>
                <a:cs typeface="Verdana" charset="0"/>
              </a:rPr>
              <a:t>Основи на Договорот за </a:t>
            </a:r>
            <a:r>
              <a:rPr lang="mk-MK" sz="2700" b="1" dirty="0" err="1">
                <a:solidFill>
                  <a:schemeClr val="bg1"/>
                </a:solidFill>
                <a:latin typeface="Verdana" panose="020B0604030504040204" pitchFamily="34" charset="0"/>
                <a:ea typeface="Verdana" panose="020B0604030504040204" pitchFamily="34" charset="0"/>
                <a:cs typeface="Verdana" charset="0"/>
              </a:rPr>
              <a:t>сајбер</a:t>
            </a:r>
            <a:r>
              <a:rPr lang="mk-MK" sz="2700" b="1" dirty="0">
                <a:solidFill>
                  <a:schemeClr val="bg1"/>
                </a:solidFill>
                <a:latin typeface="Verdana" panose="020B0604030504040204" pitchFamily="34" charset="0"/>
                <a:ea typeface="Verdana" panose="020B0604030504040204" pitchFamily="34" charset="0"/>
                <a:cs typeface="Verdana" charset="0"/>
              </a:rPr>
              <a:t>-криминал</a:t>
            </a:r>
            <a:endParaRPr lang="en-GB" sz="2700" b="1" dirty="0">
              <a:solidFill>
                <a:schemeClr val="bg1"/>
              </a:solidFill>
              <a:latin typeface="Verdana" panose="020B0604030504040204" pitchFamily="34" charset="0"/>
              <a:ea typeface="Verdana" panose="020B0604030504040204" pitchFamily="34" charset="0"/>
              <a:cs typeface="Verdana" charset="0"/>
            </a:endParaRPr>
          </a:p>
        </p:txBody>
      </p:sp>
      <p:pic>
        <p:nvPicPr>
          <p:cNvPr id="12" name="Picture 4">
            <a:extLst>
              <a:ext uri="{FF2B5EF4-FFF2-40B4-BE49-F238E27FC236}">
                <a16:creationId xmlns:a16="http://schemas.microsoft.com/office/drawing/2014/main" id="{C84C6C8E-3E36-403D-85BE-F4E9F8D5F2D4}"/>
              </a:ext>
            </a:extLst>
          </p:cNvPr>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0" y="-26988"/>
            <a:ext cx="1177924" cy="10795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aphicFrame>
        <p:nvGraphicFramePr>
          <p:cNvPr id="2" name="Chart 1">
            <a:extLst>
              <a:ext uri="{FF2B5EF4-FFF2-40B4-BE49-F238E27FC236}">
                <a16:creationId xmlns:a16="http://schemas.microsoft.com/office/drawing/2014/main" id="{AC3B0D29-AEDF-43AE-A1BE-24943A245D6C}"/>
              </a:ext>
            </a:extLst>
          </p:cNvPr>
          <p:cNvGraphicFramePr/>
          <p:nvPr>
            <p:extLst>
              <p:ext uri="{D42A27DB-BD31-4B8C-83A1-F6EECF244321}">
                <p14:modId xmlns:p14="http://schemas.microsoft.com/office/powerpoint/2010/main" val="576008042"/>
              </p:ext>
            </p:extLst>
          </p:nvPr>
        </p:nvGraphicFramePr>
        <p:xfrm>
          <a:off x="-677475" y="827266"/>
          <a:ext cx="10498949" cy="5986106"/>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36502159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hart 3">
            <a:extLst>
              <a:ext uri="{FF2B5EF4-FFF2-40B4-BE49-F238E27FC236}">
                <a16:creationId xmlns:a16="http://schemas.microsoft.com/office/drawing/2014/main" id="{DBB539BB-6F7A-4A8A-9BEC-AD108539548D}"/>
              </a:ext>
            </a:extLst>
          </p:cNvPr>
          <p:cNvGraphicFramePr/>
          <p:nvPr>
            <p:extLst>
              <p:ext uri="{D42A27DB-BD31-4B8C-83A1-F6EECF244321}">
                <p14:modId xmlns:p14="http://schemas.microsoft.com/office/powerpoint/2010/main" val="3695746180"/>
              </p:ext>
            </p:extLst>
          </p:nvPr>
        </p:nvGraphicFramePr>
        <p:xfrm>
          <a:off x="-677475" y="818006"/>
          <a:ext cx="10498949" cy="5986106"/>
        </p:xfrm>
        <a:graphic>
          <a:graphicData uri="http://schemas.openxmlformats.org/drawingml/2006/chart">
            <c:chart xmlns:c="http://schemas.openxmlformats.org/drawingml/2006/chart" xmlns:r="http://schemas.openxmlformats.org/officeDocument/2006/relationships" r:id="rId3"/>
          </a:graphicData>
        </a:graphic>
      </p:graphicFrame>
      <p:sp>
        <p:nvSpPr>
          <p:cNvPr id="9" name="Rectangle 8">
            <a:extLst>
              <a:ext uri="{FF2B5EF4-FFF2-40B4-BE49-F238E27FC236}">
                <a16:creationId xmlns:a16="http://schemas.microsoft.com/office/drawing/2014/main" id="{4CA6C7AE-CB6D-46CA-A269-7676C38484D4}"/>
              </a:ext>
            </a:extLst>
          </p:cNvPr>
          <p:cNvSpPr/>
          <p:nvPr/>
        </p:nvSpPr>
        <p:spPr>
          <a:xfrm>
            <a:off x="0" y="6588125"/>
            <a:ext cx="9144000" cy="276999"/>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n-US" sz="1200" b="1" dirty="0">
                <a:solidFill>
                  <a:srgbClr val="FFFFFF"/>
                </a:solidFill>
                <a:latin typeface="Verdana" panose="020B0604030504040204" pitchFamily="34" charset="0"/>
                <a:ea typeface="Verdana" panose="020B0604030504040204" pitchFamily="34" charset="0"/>
                <a:cs typeface="Verdana" charset="0"/>
              </a:rPr>
              <a:t>www.coe.int/cybercrime</a:t>
            </a:r>
            <a:endParaRPr lang="en-GB" sz="1200" dirty="0">
              <a:latin typeface="Verdana" panose="020B0604030504040204" pitchFamily="34" charset="0"/>
              <a:ea typeface="Verdana" panose="020B0604030504040204" pitchFamily="34" charset="0"/>
            </a:endParaRPr>
          </a:p>
        </p:txBody>
      </p:sp>
      <p:sp>
        <p:nvSpPr>
          <p:cNvPr id="10" name="Rectangle 9">
            <a:extLst>
              <a:ext uri="{FF2B5EF4-FFF2-40B4-BE49-F238E27FC236}">
                <a16:creationId xmlns:a16="http://schemas.microsoft.com/office/drawing/2014/main" id="{15DA9B38-D263-4F07-989F-D3738B8A2A3C}"/>
              </a:ext>
            </a:extLst>
          </p:cNvPr>
          <p:cNvSpPr/>
          <p:nvPr/>
        </p:nvSpPr>
        <p:spPr>
          <a:xfrm>
            <a:off x="7937" y="-26988"/>
            <a:ext cx="9136063"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dirty="0">
              <a:latin typeface="Verdana" panose="020B0604030504040204" pitchFamily="34" charset="0"/>
              <a:ea typeface="Verdana" panose="020B0604030504040204" pitchFamily="34" charset="0"/>
            </a:endParaRPr>
          </a:p>
        </p:txBody>
      </p:sp>
      <p:sp>
        <p:nvSpPr>
          <p:cNvPr id="11" name="TextBox 7">
            <a:extLst>
              <a:ext uri="{FF2B5EF4-FFF2-40B4-BE49-F238E27FC236}">
                <a16:creationId xmlns:a16="http://schemas.microsoft.com/office/drawing/2014/main" id="{1424B29E-7F3A-4F27-BF43-CB0589A5871C}"/>
              </a:ext>
            </a:extLst>
          </p:cNvPr>
          <p:cNvSpPr txBox="1">
            <a:spLocks noChangeArrowheads="1"/>
          </p:cNvSpPr>
          <p:nvPr/>
        </p:nvSpPr>
        <p:spPr bwMode="auto">
          <a:xfrm>
            <a:off x="1403350" y="190500"/>
            <a:ext cx="7632700"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mk-MK" sz="2700" b="1" dirty="0">
                <a:solidFill>
                  <a:schemeClr val="bg1"/>
                </a:solidFill>
                <a:latin typeface="Verdana" panose="020B0604030504040204" pitchFamily="34" charset="0"/>
                <a:ea typeface="Verdana" panose="020B0604030504040204" pitchFamily="34" charset="0"/>
                <a:cs typeface="Verdana" charset="0"/>
              </a:rPr>
              <a:t>Конвенција од Будимпешта</a:t>
            </a:r>
            <a:endParaRPr lang="en-GB" sz="2700" b="1" dirty="0">
              <a:solidFill>
                <a:schemeClr val="bg1"/>
              </a:solidFill>
              <a:latin typeface="Verdana" panose="020B0604030504040204" pitchFamily="34" charset="0"/>
              <a:ea typeface="Verdana" panose="020B0604030504040204" pitchFamily="34" charset="0"/>
              <a:cs typeface="Verdana" charset="0"/>
            </a:endParaRPr>
          </a:p>
        </p:txBody>
      </p:sp>
      <p:pic>
        <p:nvPicPr>
          <p:cNvPr id="12" name="Picture 4">
            <a:extLst>
              <a:ext uri="{FF2B5EF4-FFF2-40B4-BE49-F238E27FC236}">
                <a16:creationId xmlns:a16="http://schemas.microsoft.com/office/drawing/2014/main" id="{C84C6C8E-3E36-403D-85BE-F4E9F8D5F2D4}"/>
              </a:ext>
            </a:extLst>
          </p:cNvPr>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0" y="-26988"/>
            <a:ext cx="1177924" cy="10795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aphicFrame>
        <p:nvGraphicFramePr>
          <p:cNvPr id="2" name="Chart 1">
            <a:extLst>
              <a:ext uri="{FF2B5EF4-FFF2-40B4-BE49-F238E27FC236}">
                <a16:creationId xmlns:a16="http://schemas.microsoft.com/office/drawing/2014/main" id="{AC3B0D29-AEDF-43AE-A1BE-24943A245D6C}"/>
              </a:ext>
            </a:extLst>
          </p:cNvPr>
          <p:cNvGraphicFramePr/>
          <p:nvPr>
            <p:extLst>
              <p:ext uri="{D42A27DB-BD31-4B8C-83A1-F6EECF244321}">
                <p14:modId xmlns:p14="http://schemas.microsoft.com/office/powerpoint/2010/main" val="506219409"/>
              </p:ext>
            </p:extLst>
          </p:nvPr>
        </p:nvGraphicFramePr>
        <p:xfrm>
          <a:off x="-677475" y="827266"/>
          <a:ext cx="10498949" cy="5986106"/>
        </p:xfrm>
        <a:graphic>
          <a:graphicData uri="http://schemas.openxmlformats.org/drawingml/2006/chart">
            <c:chart xmlns:c="http://schemas.openxmlformats.org/drawingml/2006/chart" xmlns:r="http://schemas.openxmlformats.org/officeDocument/2006/relationships" r:id="rId5"/>
          </a:graphicData>
        </a:graphic>
      </p:graphicFrame>
      <p:pic>
        <p:nvPicPr>
          <p:cNvPr id="3" name="Picture 2" descr="Image result for council of europe">
            <a:extLst>
              <a:ext uri="{FF2B5EF4-FFF2-40B4-BE49-F238E27FC236}">
                <a16:creationId xmlns:a16="http://schemas.microsoft.com/office/drawing/2014/main" id="{C6CC947F-AEC5-4BEE-BD5F-899A09EDBE34}"/>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089173" y="1292613"/>
            <a:ext cx="1941130" cy="155180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031471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grpId="0" nodeType="clickEffect">
                                  <p:stCondLst>
                                    <p:cond delay="0"/>
                                  </p:stCondLst>
                                  <p:childTnLst>
                                    <p:animEffect transition="out" filter="fade">
                                      <p:cBhvr>
                                        <p:cTn id="6" dur="500"/>
                                        <p:tgtEl>
                                          <p:spTgt spid="2">
                                            <p:graphicEl>
                                              <a:chart seriesIdx="-4" categoryIdx="5" bldStep="category"/>
                                            </p:graphicEl>
                                          </p:spTgt>
                                        </p:tgtEl>
                                      </p:cBhvr>
                                    </p:animEffect>
                                    <p:set>
                                      <p:cBhvr>
                                        <p:cTn id="7" dur="1" fill="hold">
                                          <p:stCondLst>
                                            <p:cond delay="499"/>
                                          </p:stCondLst>
                                        </p:cTn>
                                        <p:tgtEl>
                                          <p:spTgt spid="2">
                                            <p:graphicEl>
                                              <a:chart seriesIdx="-4" categoryIdx="5" bldStep="category"/>
                                            </p:graphicEl>
                                          </p:spTgt>
                                        </p:tgtEl>
                                        <p:attrNameLst>
                                          <p:attrName>style.visibility</p:attrName>
                                        </p:attrNameLst>
                                      </p:cBhvr>
                                      <p:to>
                                        <p:strVal val="hidden"/>
                                      </p:to>
                                    </p:set>
                                  </p:childTnLst>
                                </p:cTn>
                              </p:par>
                            </p:childTnLst>
                          </p:cTn>
                        </p:par>
                      </p:childTnLst>
                    </p:cTn>
                  </p:par>
                  <p:par>
                    <p:cTn id="8" fill="hold">
                      <p:stCondLst>
                        <p:cond delay="indefinite"/>
                      </p:stCondLst>
                      <p:childTnLst>
                        <p:par>
                          <p:cTn id="9" fill="hold">
                            <p:stCondLst>
                              <p:cond delay="0"/>
                            </p:stCondLst>
                            <p:childTnLst>
                              <p:par>
                                <p:cTn id="10" presetID="10" presetClass="exit" presetSubtype="0" fill="hold" grpId="0" nodeType="clickEffect">
                                  <p:stCondLst>
                                    <p:cond delay="0"/>
                                  </p:stCondLst>
                                  <p:childTnLst>
                                    <p:animEffect transition="out" filter="fade">
                                      <p:cBhvr>
                                        <p:cTn id="11" dur="500"/>
                                        <p:tgtEl>
                                          <p:spTgt spid="2">
                                            <p:graphicEl>
                                              <a:chart seriesIdx="-4" categoryIdx="4" bldStep="category"/>
                                            </p:graphicEl>
                                          </p:spTgt>
                                        </p:tgtEl>
                                      </p:cBhvr>
                                    </p:animEffect>
                                    <p:set>
                                      <p:cBhvr>
                                        <p:cTn id="12" dur="1" fill="hold">
                                          <p:stCondLst>
                                            <p:cond delay="499"/>
                                          </p:stCondLst>
                                        </p:cTn>
                                        <p:tgtEl>
                                          <p:spTgt spid="2">
                                            <p:graphicEl>
                                              <a:chart seriesIdx="-4" categoryIdx="4" bldStep="category"/>
                                            </p:graphicEl>
                                          </p:spTgt>
                                        </p:tgtEl>
                                        <p:attrNameLst>
                                          <p:attrName>style.visibility</p:attrName>
                                        </p:attrNameLst>
                                      </p:cBhvr>
                                      <p:to>
                                        <p:strVal val="hidden"/>
                                      </p:to>
                                    </p:set>
                                  </p:childTnLst>
                                </p:cTn>
                              </p:par>
                            </p:childTnLst>
                          </p:cTn>
                        </p:par>
                      </p:childTnLst>
                    </p:cTn>
                  </p:par>
                  <p:par>
                    <p:cTn id="13" fill="hold">
                      <p:stCondLst>
                        <p:cond delay="indefinite"/>
                      </p:stCondLst>
                      <p:childTnLst>
                        <p:par>
                          <p:cTn id="14" fill="hold">
                            <p:stCondLst>
                              <p:cond delay="0"/>
                            </p:stCondLst>
                            <p:childTnLst>
                              <p:par>
                                <p:cTn id="15" presetID="10" presetClass="exit" presetSubtype="0" fill="hold" grpId="0" nodeType="clickEffect">
                                  <p:stCondLst>
                                    <p:cond delay="0"/>
                                  </p:stCondLst>
                                  <p:childTnLst>
                                    <p:animEffect transition="out" filter="fade">
                                      <p:cBhvr>
                                        <p:cTn id="16" dur="500"/>
                                        <p:tgtEl>
                                          <p:spTgt spid="2">
                                            <p:graphicEl>
                                              <a:chart seriesIdx="-4" categoryIdx="3" bldStep="category"/>
                                            </p:graphicEl>
                                          </p:spTgt>
                                        </p:tgtEl>
                                      </p:cBhvr>
                                    </p:animEffect>
                                    <p:set>
                                      <p:cBhvr>
                                        <p:cTn id="17" dur="1" fill="hold">
                                          <p:stCondLst>
                                            <p:cond delay="499"/>
                                          </p:stCondLst>
                                        </p:cTn>
                                        <p:tgtEl>
                                          <p:spTgt spid="2">
                                            <p:graphicEl>
                                              <a:chart seriesIdx="-4" categoryIdx="3" bldStep="category"/>
                                            </p:graphicEl>
                                          </p:spTgt>
                                        </p:tgtEl>
                                        <p:attrNameLst>
                                          <p:attrName>style.visibility</p:attrName>
                                        </p:attrNameLst>
                                      </p:cBhvr>
                                      <p:to>
                                        <p:strVal val="hidden"/>
                                      </p:to>
                                    </p:set>
                                  </p:childTnLst>
                                </p:cTn>
                              </p:par>
                            </p:childTnLst>
                          </p:cTn>
                        </p:par>
                      </p:childTnLst>
                    </p:cTn>
                  </p:par>
                  <p:par>
                    <p:cTn id="18" fill="hold">
                      <p:stCondLst>
                        <p:cond delay="indefinite"/>
                      </p:stCondLst>
                      <p:childTnLst>
                        <p:par>
                          <p:cTn id="19" fill="hold">
                            <p:stCondLst>
                              <p:cond delay="0"/>
                            </p:stCondLst>
                            <p:childTnLst>
                              <p:par>
                                <p:cTn id="20" presetID="10" presetClass="exit" presetSubtype="0" fill="hold" grpId="0" nodeType="clickEffect">
                                  <p:stCondLst>
                                    <p:cond delay="0"/>
                                  </p:stCondLst>
                                  <p:childTnLst>
                                    <p:animEffect transition="out" filter="fade">
                                      <p:cBhvr>
                                        <p:cTn id="21" dur="500"/>
                                        <p:tgtEl>
                                          <p:spTgt spid="2">
                                            <p:graphicEl>
                                              <a:chart seriesIdx="-4" categoryIdx="2" bldStep="category"/>
                                            </p:graphicEl>
                                          </p:spTgt>
                                        </p:tgtEl>
                                      </p:cBhvr>
                                    </p:animEffect>
                                    <p:set>
                                      <p:cBhvr>
                                        <p:cTn id="22" dur="1" fill="hold">
                                          <p:stCondLst>
                                            <p:cond delay="499"/>
                                          </p:stCondLst>
                                        </p:cTn>
                                        <p:tgtEl>
                                          <p:spTgt spid="2">
                                            <p:graphicEl>
                                              <a:chart seriesIdx="-4" categoryIdx="2" bldStep="category"/>
                                            </p:graphicEl>
                                          </p:spTgt>
                                        </p:tgtEl>
                                        <p:attrNameLst>
                                          <p:attrName>style.visibility</p:attrName>
                                        </p:attrNameLst>
                                      </p:cBhvr>
                                      <p:to>
                                        <p:strVal val="hidden"/>
                                      </p:to>
                                    </p:set>
                                  </p:childTnLst>
                                </p:cTn>
                              </p:par>
                            </p:childTnLst>
                          </p:cTn>
                        </p:par>
                      </p:childTnLst>
                    </p:cTn>
                  </p:par>
                  <p:par>
                    <p:cTn id="23" fill="hold">
                      <p:stCondLst>
                        <p:cond delay="indefinite"/>
                      </p:stCondLst>
                      <p:childTnLst>
                        <p:par>
                          <p:cTn id="24" fill="hold">
                            <p:stCondLst>
                              <p:cond delay="0"/>
                            </p:stCondLst>
                            <p:childTnLst>
                              <p:par>
                                <p:cTn id="25" presetID="10" presetClass="exit" presetSubtype="0" fill="hold" grpId="0" nodeType="clickEffect">
                                  <p:stCondLst>
                                    <p:cond delay="0"/>
                                  </p:stCondLst>
                                  <p:childTnLst>
                                    <p:animEffect transition="out" filter="fade">
                                      <p:cBhvr>
                                        <p:cTn id="26" dur="500"/>
                                        <p:tgtEl>
                                          <p:spTgt spid="2">
                                            <p:graphicEl>
                                              <a:chart seriesIdx="-4" categoryIdx="1" bldStep="category"/>
                                            </p:graphicEl>
                                          </p:spTgt>
                                        </p:tgtEl>
                                      </p:cBhvr>
                                    </p:animEffect>
                                    <p:set>
                                      <p:cBhvr>
                                        <p:cTn id="27" dur="1" fill="hold">
                                          <p:stCondLst>
                                            <p:cond delay="499"/>
                                          </p:stCondLst>
                                        </p:cTn>
                                        <p:tgtEl>
                                          <p:spTgt spid="2">
                                            <p:graphicEl>
                                              <a:chart seriesIdx="-4" categoryIdx="1" bldStep="category"/>
                                            </p:graphicEl>
                                          </p:spTgt>
                                        </p:tgtEl>
                                        <p:attrNameLst>
                                          <p:attrName>style.visibility</p:attrName>
                                        </p:attrNameLst>
                                      </p:cBhvr>
                                      <p:to>
                                        <p:strVal val="hidden"/>
                                      </p:to>
                                    </p:set>
                                  </p:childTnLst>
                                </p:cTn>
                              </p:par>
                            </p:childTnLst>
                          </p:cTn>
                        </p:par>
                      </p:childTnLst>
                    </p:cTn>
                  </p:par>
                  <p:par>
                    <p:cTn id="28" fill="hold">
                      <p:stCondLst>
                        <p:cond delay="indefinite"/>
                      </p:stCondLst>
                      <p:childTnLst>
                        <p:par>
                          <p:cTn id="29" fill="hold">
                            <p:stCondLst>
                              <p:cond delay="0"/>
                            </p:stCondLst>
                            <p:childTnLst>
                              <p:par>
                                <p:cTn id="30" presetID="10" presetClass="exit" presetSubtype="0" fill="hold" grpId="0" nodeType="clickEffect">
                                  <p:stCondLst>
                                    <p:cond delay="0"/>
                                  </p:stCondLst>
                                  <p:childTnLst>
                                    <p:animEffect transition="out" filter="fade">
                                      <p:cBhvr>
                                        <p:cTn id="31" dur="500"/>
                                        <p:tgtEl>
                                          <p:spTgt spid="2">
                                            <p:graphicEl>
                                              <a:chart seriesIdx="-4" categoryIdx="0" bldStep="category"/>
                                            </p:graphicEl>
                                          </p:spTgt>
                                        </p:tgtEl>
                                      </p:cBhvr>
                                    </p:animEffect>
                                    <p:set>
                                      <p:cBhvr>
                                        <p:cTn id="32" dur="1" fill="hold">
                                          <p:stCondLst>
                                            <p:cond delay="499"/>
                                          </p:stCondLst>
                                        </p:cTn>
                                        <p:tgtEl>
                                          <p:spTgt spid="2">
                                            <p:graphicEl>
                                              <a:chart seriesIdx="-4" categoryIdx="0" bldStep="category"/>
                                            </p:graphicEl>
                                          </p:spTgt>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 grpId="0">
        <p:bldSub>
          <a:bldChart bld="category" animBg="0"/>
        </p:bldSub>
      </p:bldGraphic>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hart 3">
            <a:extLst>
              <a:ext uri="{FF2B5EF4-FFF2-40B4-BE49-F238E27FC236}">
                <a16:creationId xmlns:a16="http://schemas.microsoft.com/office/drawing/2014/main" id="{DBB539BB-6F7A-4A8A-9BEC-AD108539548D}"/>
              </a:ext>
            </a:extLst>
          </p:cNvPr>
          <p:cNvGraphicFramePr/>
          <p:nvPr>
            <p:extLst>
              <p:ext uri="{D42A27DB-BD31-4B8C-83A1-F6EECF244321}">
                <p14:modId xmlns:p14="http://schemas.microsoft.com/office/powerpoint/2010/main" val="1527237100"/>
              </p:ext>
            </p:extLst>
          </p:nvPr>
        </p:nvGraphicFramePr>
        <p:xfrm>
          <a:off x="-677475" y="818006"/>
          <a:ext cx="10498949" cy="5986106"/>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2" name="Chart 1">
            <a:extLst>
              <a:ext uri="{FF2B5EF4-FFF2-40B4-BE49-F238E27FC236}">
                <a16:creationId xmlns:a16="http://schemas.microsoft.com/office/drawing/2014/main" id="{AC3B0D29-AEDF-43AE-A1BE-24943A245D6C}"/>
              </a:ext>
            </a:extLst>
          </p:cNvPr>
          <p:cNvGraphicFramePr/>
          <p:nvPr>
            <p:extLst>
              <p:ext uri="{D42A27DB-BD31-4B8C-83A1-F6EECF244321}">
                <p14:modId xmlns:p14="http://schemas.microsoft.com/office/powerpoint/2010/main" val="3035585407"/>
              </p:ext>
            </p:extLst>
          </p:nvPr>
        </p:nvGraphicFramePr>
        <p:xfrm>
          <a:off x="-677475" y="827266"/>
          <a:ext cx="10498949" cy="5986106"/>
        </p:xfrm>
        <a:graphic>
          <a:graphicData uri="http://schemas.openxmlformats.org/drawingml/2006/chart">
            <c:chart xmlns:c="http://schemas.openxmlformats.org/drawingml/2006/chart" xmlns:r="http://schemas.openxmlformats.org/officeDocument/2006/relationships" r:id="rId4"/>
          </a:graphicData>
        </a:graphic>
      </p:graphicFrame>
      <p:sp>
        <p:nvSpPr>
          <p:cNvPr id="9" name="Rectangle 8">
            <a:extLst>
              <a:ext uri="{FF2B5EF4-FFF2-40B4-BE49-F238E27FC236}">
                <a16:creationId xmlns:a16="http://schemas.microsoft.com/office/drawing/2014/main" id="{4CA6C7AE-CB6D-46CA-A269-7676C38484D4}"/>
              </a:ext>
            </a:extLst>
          </p:cNvPr>
          <p:cNvSpPr/>
          <p:nvPr/>
        </p:nvSpPr>
        <p:spPr>
          <a:xfrm>
            <a:off x="0" y="6588125"/>
            <a:ext cx="9144000" cy="276999"/>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n-US" sz="1200" b="1" dirty="0">
                <a:solidFill>
                  <a:srgbClr val="FFFFFF"/>
                </a:solidFill>
                <a:latin typeface="Verdana" panose="020B0604030504040204" pitchFamily="34" charset="0"/>
                <a:ea typeface="Verdana" panose="020B0604030504040204" pitchFamily="34" charset="0"/>
                <a:cs typeface="Verdana" charset="0"/>
              </a:rPr>
              <a:t>www.coe.int/cybercrime</a:t>
            </a:r>
            <a:endParaRPr lang="en-GB" sz="1200" dirty="0">
              <a:latin typeface="Verdana" panose="020B0604030504040204" pitchFamily="34" charset="0"/>
              <a:ea typeface="Verdana" panose="020B0604030504040204" pitchFamily="34" charset="0"/>
            </a:endParaRPr>
          </a:p>
        </p:txBody>
      </p:sp>
      <p:sp>
        <p:nvSpPr>
          <p:cNvPr id="10" name="Rectangle 9">
            <a:extLst>
              <a:ext uri="{FF2B5EF4-FFF2-40B4-BE49-F238E27FC236}">
                <a16:creationId xmlns:a16="http://schemas.microsoft.com/office/drawing/2014/main" id="{15DA9B38-D263-4F07-989F-D3738B8A2A3C}"/>
              </a:ext>
            </a:extLst>
          </p:cNvPr>
          <p:cNvSpPr/>
          <p:nvPr/>
        </p:nvSpPr>
        <p:spPr>
          <a:xfrm>
            <a:off x="7937" y="-26988"/>
            <a:ext cx="9136063"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dirty="0">
              <a:latin typeface="Verdana" panose="020B0604030504040204" pitchFamily="34" charset="0"/>
              <a:ea typeface="Verdana" panose="020B0604030504040204" pitchFamily="34" charset="0"/>
            </a:endParaRPr>
          </a:p>
        </p:txBody>
      </p:sp>
      <p:sp>
        <p:nvSpPr>
          <p:cNvPr id="11" name="TextBox 7">
            <a:extLst>
              <a:ext uri="{FF2B5EF4-FFF2-40B4-BE49-F238E27FC236}">
                <a16:creationId xmlns:a16="http://schemas.microsoft.com/office/drawing/2014/main" id="{1424B29E-7F3A-4F27-BF43-CB0589A5871C}"/>
              </a:ext>
            </a:extLst>
          </p:cNvPr>
          <p:cNvSpPr txBox="1">
            <a:spLocks noChangeArrowheads="1"/>
          </p:cNvSpPr>
          <p:nvPr/>
        </p:nvSpPr>
        <p:spPr bwMode="auto">
          <a:xfrm>
            <a:off x="395536" y="116632"/>
            <a:ext cx="8640514"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mk-MK" sz="2700" b="1" dirty="0">
                <a:solidFill>
                  <a:schemeClr val="bg1"/>
                </a:solidFill>
                <a:latin typeface="Verdana" panose="020B0604030504040204" pitchFamily="34" charset="0"/>
                <a:ea typeface="Verdana" panose="020B0604030504040204" pitchFamily="34" charset="0"/>
                <a:cs typeface="Verdana" charset="0"/>
              </a:rPr>
              <a:t>Модел закон на Комонвелтот и инструментот за соработка од Хараре</a:t>
            </a:r>
            <a:endParaRPr lang="en-GB" sz="2700" b="1" dirty="0">
              <a:solidFill>
                <a:schemeClr val="bg1"/>
              </a:solidFill>
              <a:latin typeface="Verdana" panose="020B0604030504040204" pitchFamily="34" charset="0"/>
              <a:ea typeface="Verdana" panose="020B0604030504040204" pitchFamily="34" charset="0"/>
              <a:cs typeface="Verdana" charset="0"/>
            </a:endParaRPr>
          </a:p>
        </p:txBody>
      </p:sp>
      <p:pic>
        <p:nvPicPr>
          <p:cNvPr id="12" name="Picture 4">
            <a:extLst>
              <a:ext uri="{FF2B5EF4-FFF2-40B4-BE49-F238E27FC236}">
                <a16:creationId xmlns:a16="http://schemas.microsoft.com/office/drawing/2014/main" id="{C84C6C8E-3E36-403D-85BE-F4E9F8D5F2D4}"/>
              </a:ext>
            </a:extLst>
          </p:cNvPr>
          <p:cNvPicPr>
            <a:picLocks noChangeAspect="1" noChangeArrowheads="1"/>
          </p:cNvPicPr>
          <p:nvPr/>
        </p:nvPicPr>
        <p:blipFill>
          <a:blip r:embed="rId5" cstate="email">
            <a:extLst>
              <a:ext uri="{28A0092B-C50C-407E-A947-70E740481C1C}">
                <a14:useLocalDpi xmlns:a14="http://schemas.microsoft.com/office/drawing/2010/main" val="0"/>
              </a:ext>
            </a:extLst>
          </a:blip>
          <a:srcRect/>
          <a:stretch>
            <a:fillRect/>
          </a:stretch>
        </p:blipFill>
        <p:spPr bwMode="auto">
          <a:xfrm>
            <a:off x="0" y="-26988"/>
            <a:ext cx="1177924" cy="10795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 name="Picture 6" descr="https://encrypted-tbn2.gstatic.com/images?q=tbn:ANd9GcS-47cvYfUBHhv_YFWyDi1gecyRzh5G7zQH_UfPj54XZop_gOeknA">
            <a:extLst>
              <a:ext uri="{FF2B5EF4-FFF2-40B4-BE49-F238E27FC236}">
                <a16:creationId xmlns:a16="http://schemas.microsoft.com/office/drawing/2014/main" id="{748C9061-3FD7-42B9-ABAB-A97A16A958B0}"/>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844011" y="1089029"/>
            <a:ext cx="2282531" cy="12903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9396373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grpId="0" nodeType="clickEffect">
                                  <p:stCondLst>
                                    <p:cond delay="0"/>
                                  </p:stCondLst>
                                  <p:childTnLst>
                                    <p:animEffect transition="out" filter="fade">
                                      <p:cBhvr>
                                        <p:cTn id="6" dur="500"/>
                                        <p:tgtEl>
                                          <p:spTgt spid="2">
                                            <p:graphicEl>
                                              <a:chart seriesIdx="-4" categoryIdx="5" bldStep="category"/>
                                            </p:graphicEl>
                                          </p:spTgt>
                                        </p:tgtEl>
                                      </p:cBhvr>
                                    </p:animEffect>
                                    <p:set>
                                      <p:cBhvr>
                                        <p:cTn id="7" dur="1" fill="hold">
                                          <p:stCondLst>
                                            <p:cond delay="499"/>
                                          </p:stCondLst>
                                        </p:cTn>
                                        <p:tgtEl>
                                          <p:spTgt spid="2">
                                            <p:graphicEl>
                                              <a:chart seriesIdx="-4" categoryIdx="5" bldStep="category"/>
                                            </p:graphicEl>
                                          </p:spTgt>
                                        </p:tgtEl>
                                        <p:attrNameLst>
                                          <p:attrName>style.visibility</p:attrName>
                                        </p:attrNameLst>
                                      </p:cBhvr>
                                      <p:to>
                                        <p:strVal val="hidden"/>
                                      </p:to>
                                    </p:set>
                                  </p:childTnLst>
                                </p:cTn>
                              </p:par>
                            </p:childTnLst>
                          </p:cTn>
                        </p:par>
                      </p:childTnLst>
                    </p:cTn>
                  </p:par>
                  <p:par>
                    <p:cTn id="8" fill="hold">
                      <p:stCondLst>
                        <p:cond delay="indefinite"/>
                      </p:stCondLst>
                      <p:childTnLst>
                        <p:par>
                          <p:cTn id="9" fill="hold">
                            <p:stCondLst>
                              <p:cond delay="0"/>
                            </p:stCondLst>
                            <p:childTnLst>
                              <p:par>
                                <p:cTn id="10" presetID="10" presetClass="exit" presetSubtype="0" fill="hold" grpId="0" nodeType="clickEffect">
                                  <p:stCondLst>
                                    <p:cond delay="0"/>
                                  </p:stCondLst>
                                  <p:childTnLst>
                                    <p:animEffect transition="out" filter="fade">
                                      <p:cBhvr>
                                        <p:cTn id="11" dur="500"/>
                                        <p:tgtEl>
                                          <p:spTgt spid="2">
                                            <p:graphicEl>
                                              <a:chart seriesIdx="-4" categoryIdx="4" bldStep="category"/>
                                            </p:graphicEl>
                                          </p:spTgt>
                                        </p:tgtEl>
                                      </p:cBhvr>
                                    </p:animEffect>
                                    <p:set>
                                      <p:cBhvr>
                                        <p:cTn id="12" dur="1" fill="hold">
                                          <p:stCondLst>
                                            <p:cond delay="499"/>
                                          </p:stCondLst>
                                        </p:cTn>
                                        <p:tgtEl>
                                          <p:spTgt spid="2">
                                            <p:graphicEl>
                                              <a:chart seriesIdx="-4" categoryIdx="4" bldStep="category"/>
                                            </p:graphicEl>
                                          </p:spTgt>
                                        </p:tgtEl>
                                        <p:attrNameLst>
                                          <p:attrName>style.visibility</p:attrName>
                                        </p:attrNameLst>
                                      </p:cBhvr>
                                      <p:to>
                                        <p:strVal val="hidden"/>
                                      </p:to>
                                    </p:set>
                                  </p:childTnLst>
                                </p:cTn>
                              </p:par>
                            </p:childTnLst>
                          </p:cTn>
                        </p:par>
                      </p:childTnLst>
                    </p:cTn>
                  </p:par>
                  <p:par>
                    <p:cTn id="13" fill="hold">
                      <p:stCondLst>
                        <p:cond delay="indefinite"/>
                      </p:stCondLst>
                      <p:childTnLst>
                        <p:par>
                          <p:cTn id="14" fill="hold">
                            <p:stCondLst>
                              <p:cond delay="0"/>
                            </p:stCondLst>
                            <p:childTnLst>
                              <p:par>
                                <p:cTn id="15" presetID="10" presetClass="exit" presetSubtype="0" fill="hold" grpId="0" nodeType="clickEffect">
                                  <p:stCondLst>
                                    <p:cond delay="0"/>
                                  </p:stCondLst>
                                  <p:childTnLst>
                                    <p:animEffect transition="out" filter="fade">
                                      <p:cBhvr>
                                        <p:cTn id="16" dur="500"/>
                                        <p:tgtEl>
                                          <p:spTgt spid="2">
                                            <p:graphicEl>
                                              <a:chart seriesIdx="-4" categoryIdx="0" bldStep="category"/>
                                            </p:graphicEl>
                                          </p:spTgt>
                                        </p:tgtEl>
                                      </p:cBhvr>
                                    </p:animEffect>
                                    <p:set>
                                      <p:cBhvr>
                                        <p:cTn id="17" dur="1" fill="hold">
                                          <p:stCondLst>
                                            <p:cond delay="499"/>
                                          </p:stCondLst>
                                        </p:cTn>
                                        <p:tgtEl>
                                          <p:spTgt spid="2">
                                            <p:graphicEl>
                                              <a:chart seriesIdx="-4" categoryIdx="0" bldStep="category"/>
                                            </p:graphicEl>
                                          </p:spTgt>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 grpId="0" uiExpand="1">
        <p:bldSub>
          <a:bldChart bld="category" animBg="0"/>
        </p:bldSub>
      </p:bldGraphic>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hart 3">
            <a:extLst>
              <a:ext uri="{FF2B5EF4-FFF2-40B4-BE49-F238E27FC236}">
                <a16:creationId xmlns:a16="http://schemas.microsoft.com/office/drawing/2014/main" id="{DBB539BB-6F7A-4A8A-9BEC-AD108539548D}"/>
              </a:ext>
            </a:extLst>
          </p:cNvPr>
          <p:cNvGraphicFramePr/>
          <p:nvPr>
            <p:extLst>
              <p:ext uri="{D42A27DB-BD31-4B8C-83A1-F6EECF244321}">
                <p14:modId xmlns:p14="http://schemas.microsoft.com/office/powerpoint/2010/main" val="250020408"/>
              </p:ext>
            </p:extLst>
          </p:nvPr>
        </p:nvGraphicFramePr>
        <p:xfrm>
          <a:off x="-677475" y="818006"/>
          <a:ext cx="10498949" cy="5986106"/>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2" name="Chart 1">
            <a:extLst>
              <a:ext uri="{FF2B5EF4-FFF2-40B4-BE49-F238E27FC236}">
                <a16:creationId xmlns:a16="http://schemas.microsoft.com/office/drawing/2014/main" id="{AC3B0D29-AEDF-43AE-A1BE-24943A245D6C}"/>
              </a:ext>
            </a:extLst>
          </p:cNvPr>
          <p:cNvGraphicFramePr/>
          <p:nvPr>
            <p:extLst>
              <p:ext uri="{D42A27DB-BD31-4B8C-83A1-F6EECF244321}">
                <p14:modId xmlns:p14="http://schemas.microsoft.com/office/powerpoint/2010/main" val="118036593"/>
              </p:ext>
            </p:extLst>
          </p:nvPr>
        </p:nvGraphicFramePr>
        <p:xfrm>
          <a:off x="-677475" y="827266"/>
          <a:ext cx="10498949" cy="5986106"/>
        </p:xfrm>
        <a:graphic>
          <a:graphicData uri="http://schemas.openxmlformats.org/drawingml/2006/chart">
            <c:chart xmlns:c="http://schemas.openxmlformats.org/drawingml/2006/chart" xmlns:r="http://schemas.openxmlformats.org/officeDocument/2006/relationships" r:id="rId4"/>
          </a:graphicData>
        </a:graphic>
      </p:graphicFrame>
      <p:sp>
        <p:nvSpPr>
          <p:cNvPr id="9" name="Rectangle 8">
            <a:extLst>
              <a:ext uri="{FF2B5EF4-FFF2-40B4-BE49-F238E27FC236}">
                <a16:creationId xmlns:a16="http://schemas.microsoft.com/office/drawing/2014/main" id="{4CA6C7AE-CB6D-46CA-A269-7676C38484D4}"/>
              </a:ext>
            </a:extLst>
          </p:cNvPr>
          <p:cNvSpPr/>
          <p:nvPr/>
        </p:nvSpPr>
        <p:spPr>
          <a:xfrm>
            <a:off x="0" y="6588125"/>
            <a:ext cx="9144000" cy="276999"/>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n-US" sz="1200" b="1" dirty="0">
                <a:solidFill>
                  <a:srgbClr val="FFFFFF"/>
                </a:solidFill>
                <a:latin typeface="Verdana" panose="020B0604030504040204" pitchFamily="34" charset="0"/>
                <a:ea typeface="Verdana" panose="020B0604030504040204" pitchFamily="34" charset="0"/>
                <a:cs typeface="Verdana" charset="0"/>
              </a:rPr>
              <a:t>www.coe.int/cybercrime</a:t>
            </a:r>
            <a:endParaRPr lang="en-GB" sz="1200" dirty="0">
              <a:latin typeface="Verdana" panose="020B0604030504040204" pitchFamily="34" charset="0"/>
              <a:ea typeface="Verdana" panose="020B0604030504040204" pitchFamily="34" charset="0"/>
            </a:endParaRPr>
          </a:p>
        </p:txBody>
      </p:sp>
      <p:sp>
        <p:nvSpPr>
          <p:cNvPr id="10" name="Rectangle 9">
            <a:extLst>
              <a:ext uri="{FF2B5EF4-FFF2-40B4-BE49-F238E27FC236}">
                <a16:creationId xmlns:a16="http://schemas.microsoft.com/office/drawing/2014/main" id="{15DA9B38-D263-4F07-989F-D3738B8A2A3C}"/>
              </a:ext>
            </a:extLst>
          </p:cNvPr>
          <p:cNvSpPr/>
          <p:nvPr/>
        </p:nvSpPr>
        <p:spPr>
          <a:xfrm>
            <a:off x="7937" y="-26988"/>
            <a:ext cx="9136063"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dirty="0">
              <a:latin typeface="Verdana" panose="020B0604030504040204" pitchFamily="34" charset="0"/>
              <a:ea typeface="Verdana" panose="020B0604030504040204" pitchFamily="34" charset="0"/>
            </a:endParaRPr>
          </a:p>
        </p:txBody>
      </p:sp>
      <p:sp>
        <p:nvSpPr>
          <p:cNvPr id="11" name="TextBox 7">
            <a:extLst>
              <a:ext uri="{FF2B5EF4-FFF2-40B4-BE49-F238E27FC236}">
                <a16:creationId xmlns:a16="http://schemas.microsoft.com/office/drawing/2014/main" id="{1424B29E-7F3A-4F27-BF43-CB0589A5871C}"/>
              </a:ext>
            </a:extLst>
          </p:cNvPr>
          <p:cNvSpPr txBox="1">
            <a:spLocks noChangeArrowheads="1"/>
          </p:cNvSpPr>
          <p:nvPr/>
        </p:nvSpPr>
        <p:spPr bwMode="auto">
          <a:xfrm>
            <a:off x="1403350" y="190500"/>
            <a:ext cx="7632700"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en-GB" sz="2700" b="1" dirty="0">
                <a:solidFill>
                  <a:srgbClr val="00B050"/>
                </a:solidFill>
                <a:latin typeface="Verdana" panose="020B0604030504040204" pitchFamily="34" charset="0"/>
                <a:ea typeface="Verdana" panose="020B0604030504040204" pitchFamily="34" charset="0"/>
                <a:cs typeface="Verdana" charset="0"/>
              </a:rPr>
              <a:t>ITU</a:t>
            </a:r>
            <a:r>
              <a:rPr lang="en-GB" sz="2700" b="1" dirty="0">
                <a:solidFill>
                  <a:schemeClr val="bg1"/>
                </a:solidFill>
                <a:latin typeface="Verdana" panose="020B0604030504040204" pitchFamily="34" charset="0"/>
                <a:ea typeface="Verdana" panose="020B0604030504040204" pitchFamily="34" charset="0"/>
                <a:cs typeface="Verdana" charset="0"/>
              </a:rPr>
              <a:t> </a:t>
            </a:r>
            <a:r>
              <a:rPr lang="mk-MK" sz="2700" b="1" dirty="0">
                <a:solidFill>
                  <a:schemeClr val="bg1"/>
                </a:solidFill>
                <a:latin typeface="Verdana" panose="020B0604030504040204" pitchFamily="34" charset="0"/>
                <a:ea typeface="Verdana" panose="020B0604030504040204" pitchFamily="34" charset="0"/>
                <a:cs typeface="Verdana" charset="0"/>
              </a:rPr>
              <a:t>модел закон</a:t>
            </a:r>
            <a:endParaRPr lang="en-GB" sz="2700" b="1" dirty="0">
              <a:solidFill>
                <a:schemeClr val="bg1"/>
              </a:solidFill>
              <a:latin typeface="Verdana" panose="020B0604030504040204" pitchFamily="34" charset="0"/>
              <a:ea typeface="Verdana" panose="020B0604030504040204" pitchFamily="34" charset="0"/>
              <a:cs typeface="Verdana" charset="0"/>
            </a:endParaRPr>
          </a:p>
        </p:txBody>
      </p:sp>
      <p:pic>
        <p:nvPicPr>
          <p:cNvPr id="12" name="Picture 4">
            <a:extLst>
              <a:ext uri="{FF2B5EF4-FFF2-40B4-BE49-F238E27FC236}">
                <a16:creationId xmlns:a16="http://schemas.microsoft.com/office/drawing/2014/main" id="{C84C6C8E-3E36-403D-85BE-F4E9F8D5F2D4}"/>
              </a:ext>
            </a:extLst>
          </p:cNvPr>
          <p:cNvPicPr>
            <a:picLocks noChangeAspect="1" noChangeArrowheads="1"/>
          </p:cNvPicPr>
          <p:nvPr/>
        </p:nvPicPr>
        <p:blipFill>
          <a:blip r:embed="rId5" cstate="email">
            <a:extLst>
              <a:ext uri="{28A0092B-C50C-407E-A947-70E740481C1C}">
                <a14:useLocalDpi xmlns:a14="http://schemas.microsoft.com/office/drawing/2010/main" val="0"/>
              </a:ext>
            </a:extLst>
          </a:blip>
          <a:srcRect/>
          <a:stretch>
            <a:fillRect/>
          </a:stretch>
        </p:blipFill>
        <p:spPr bwMode="auto">
          <a:xfrm>
            <a:off x="0" y="-26988"/>
            <a:ext cx="1177924" cy="10795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 name="Picture 12" descr="ITU">
            <a:extLst>
              <a:ext uri="{FF2B5EF4-FFF2-40B4-BE49-F238E27FC236}">
                <a16:creationId xmlns:a16="http://schemas.microsoft.com/office/drawing/2014/main" id="{129FE385-A644-4647-9C2F-73B329F75ABB}"/>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057232" y="1079505"/>
            <a:ext cx="2005012" cy="2005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5021409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grpId="0" nodeType="clickEffect">
                                  <p:stCondLst>
                                    <p:cond delay="0"/>
                                  </p:stCondLst>
                                  <p:childTnLst>
                                    <p:animEffect transition="out" filter="fade">
                                      <p:cBhvr>
                                        <p:cTn id="6" dur="500"/>
                                        <p:tgtEl>
                                          <p:spTgt spid="2">
                                            <p:graphicEl>
                                              <a:chart seriesIdx="-4" categoryIdx="5" bldStep="category"/>
                                            </p:graphicEl>
                                          </p:spTgt>
                                        </p:tgtEl>
                                      </p:cBhvr>
                                    </p:animEffect>
                                    <p:set>
                                      <p:cBhvr>
                                        <p:cTn id="7" dur="1" fill="hold">
                                          <p:stCondLst>
                                            <p:cond delay="499"/>
                                          </p:stCondLst>
                                        </p:cTn>
                                        <p:tgtEl>
                                          <p:spTgt spid="2">
                                            <p:graphicEl>
                                              <a:chart seriesIdx="-4" categoryIdx="5" bldStep="category"/>
                                            </p:graphicEl>
                                          </p:spTgt>
                                        </p:tgtEl>
                                        <p:attrNameLst>
                                          <p:attrName>style.visibility</p:attrName>
                                        </p:attrNameLst>
                                      </p:cBhvr>
                                      <p:to>
                                        <p:strVal val="hidden"/>
                                      </p:to>
                                    </p:set>
                                  </p:childTnLst>
                                </p:cTn>
                              </p:par>
                            </p:childTnLst>
                          </p:cTn>
                        </p:par>
                      </p:childTnLst>
                    </p:cTn>
                  </p:par>
                  <p:par>
                    <p:cTn id="8" fill="hold">
                      <p:stCondLst>
                        <p:cond delay="indefinite"/>
                      </p:stCondLst>
                      <p:childTnLst>
                        <p:par>
                          <p:cTn id="9" fill="hold">
                            <p:stCondLst>
                              <p:cond delay="0"/>
                            </p:stCondLst>
                            <p:childTnLst>
                              <p:par>
                                <p:cTn id="10" presetID="10" presetClass="exit" presetSubtype="0" fill="hold" grpId="0" nodeType="clickEffect">
                                  <p:stCondLst>
                                    <p:cond delay="0"/>
                                  </p:stCondLst>
                                  <p:childTnLst>
                                    <p:animEffect transition="out" filter="fade">
                                      <p:cBhvr>
                                        <p:cTn id="11" dur="500"/>
                                        <p:tgtEl>
                                          <p:spTgt spid="2">
                                            <p:graphicEl>
                                              <a:chart seriesIdx="-4" categoryIdx="0" bldStep="category"/>
                                            </p:graphicEl>
                                          </p:spTgt>
                                        </p:tgtEl>
                                      </p:cBhvr>
                                    </p:animEffect>
                                    <p:set>
                                      <p:cBhvr>
                                        <p:cTn id="12" dur="1" fill="hold">
                                          <p:stCondLst>
                                            <p:cond delay="499"/>
                                          </p:stCondLst>
                                        </p:cTn>
                                        <p:tgtEl>
                                          <p:spTgt spid="2">
                                            <p:graphicEl>
                                              <a:chart seriesIdx="-4" categoryIdx="0" bldStep="category"/>
                                            </p:graphicEl>
                                          </p:spTgt>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 grpId="0" uiExpand="1">
        <p:bldSub>
          <a:bldChart bld="category" animBg="0"/>
        </p:bldSub>
      </p:bldGraphic>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49"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GB"/>
          </a:p>
        </p:txBody>
      </p:sp>
      <p:sp>
        <p:nvSpPr>
          <p:cNvPr id="7" name="Rectangle 6"/>
          <p:cNvSpPr/>
          <p:nvPr/>
        </p:nvSpPr>
        <p:spPr>
          <a:xfrm>
            <a:off x="7937" y="-26988"/>
            <a:ext cx="9136063"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53251" name="TextBox 7"/>
          <p:cNvSpPr txBox="1">
            <a:spLocks noChangeArrowheads="1"/>
          </p:cNvSpPr>
          <p:nvPr/>
        </p:nvSpPr>
        <p:spPr bwMode="auto">
          <a:xfrm>
            <a:off x="1403350" y="190500"/>
            <a:ext cx="76327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mk-MK" sz="3200" b="1" dirty="0">
                <a:solidFill>
                  <a:schemeClr val="bg1"/>
                </a:solidFill>
                <a:latin typeface="Verdana" charset="0"/>
                <a:cs typeface="Verdana" charset="0"/>
              </a:rPr>
              <a:t>Содржина на сесијата</a:t>
            </a:r>
            <a:endParaRPr lang="en-GB" sz="2000" b="1" dirty="0">
              <a:solidFill>
                <a:schemeClr val="bg1"/>
              </a:solidFill>
              <a:latin typeface="Verdana" charset="0"/>
              <a:cs typeface="Verdana" charset="0"/>
            </a:endParaRPr>
          </a:p>
        </p:txBody>
      </p:sp>
      <p:pic>
        <p:nvPicPr>
          <p:cNvPr id="53252" name="Picture 4"/>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0" y="-26988"/>
            <a:ext cx="1177924" cy="10795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1" name="Rectangle 10"/>
          <p:cNvSpPr/>
          <p:nvPr/>
        </p:nvSpPr>
        <p:spPr>
          <a:xfrm>
            <a:off x="0" y="6588125"/>
            <a:ext cx="9144000" cy="276999"/>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53254" name="Rectangle 11"/>
          <p:cNvSpPr>
            <a:spLocks noChangeArrowheads="1"/>
          </p:cNvSpPr>
          <p:nvPr/>
        </p:nvSpPr>
        <p:spPr bwMode="auto">
          <a:xfrm>
            <a:off x="7937" y="6581001"/>
            <a:ext cx="9244583"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en-US" sz="1200" b="1" dirty="0">
                <a:solidFill>
                  <a:srgbClr val="FFFFFF"/>
                </a:solidFill>
                <a:latin typeface="Verdana" charset="0"/>
                <a:cs typeface="Verdana" charset="0"/>
              </a:rPr>
              <a:t>www.coe.int/cybercrime						</a:t>
            </a:r>
          </a:p>
        </p:txBody>
      </p:sp>
      <p:sp>
        <p:nvSpPr>
          <p:cNvPr id="3" name="Content Placeholder 2">
            <a:extLst>
              <a:ext uri="{FF2B5EF4-FFF2-40B4-BE49-F238E27FC236}">
                <a16:creationId xmlns:a16="http://schemas.microsoft.com/office/drawing/2014/main" id="{77B18497-BF37-4A20-ABA6-353886C26CA1}"/>
              </a:ext>
            </a:extLst>
          </p:cNvPr>
          <p:cNvSpPr>
            <a:spLocks noGrp="1"/>
          </p:cNvSpPr>
          <p:nvPr>
            <p:ph idx="1"/>
          </p:nvPr>
        </p:nvSpPr>
        <p:spPr>
          <a:xfrm>
            <a:off x="323528" y="1340767"/>
            <a:ext cx="8568952" cy="4969545"/>
          </a:xfrm>
        </p:spPr>
        <p:txBody>
          <a:bodyPr>
            <a:normAutofit fontScale="92500" lnSpcReduction="10000"/>
          </a:bodyPr>
          <a:lstStyle/>
          <a:p>
            <a:pPr marL="514350" indent="-514350" algn="just">
              <a:lnSpc>
                <a:spcPct val="150000"/>
              </a:lnSpc>
              <a:buFont typeface="+mj-lt"/>
              <a:buAutoNum type="arabicPeriod"/>
            </a:pPr>
            <a:r>
              <a:rPr lang="mk-MK" dirty="0">
                <a:latin typeface="Verdana" panose="020B0604030504040204" pitchFamily="34" charset="0"/>
                <a:ea typeface="Verdana" panose="020B0604030504040204" pitchFamily="34" charset="0"/>
              </a:rPr>
              <a:t>Опсег и опфат на Конвенцијата од Будимпешта</a:t>
            </a:r>
            <a:endParaRPr lang="en-GB" dirty="0">
              <a:latin typeface="Verdana" panose="020B0604030504040204" pitchFamily="34" charset="0"/>
              <a:ea typeface="Verdana" panose="020B0604030504040204" pitchFamily="34" charset="0"/>
            </a:endParaRPr>
          </a:p>
          <a:p>
            <a:pPr marL="514350" indent="-514350" algn="just">
              <a:lnSpc>
                <a:spcPct val="150000"/>
              </a:lnSpc>
              <a:buFont typeface="+mj-lt"/>
              <a:buAutoNum type="arabicPeriod"/>
            </a:pPr>
            <a:r>
              <a:rPr lang="mk-MK" dirty="0">
                <a:latin typeface="Verdana" panose="020B0604030504040204" pitchFamily="34" charset="0"/>
                <a:ea typeface="Verdana" panose="020B0604030504040204" pitchFamily="34" charset="0"/>
              </a:rPr>
              <a:t>Основи на Договорот за </a:t>
            </a:r>
            <a:r>
              <a:rPr lang="mk-MK" dirty="0" err="1">
                <a:latin typeface="Verdana" panose="020B0604030504040204" pitchFamily="34" charset="0"/>
                <a:ea typeface="Verdana" panose="020B0604030504040204" pitchFamily="34" charset="0"/>
              </a:rPr>
              <a:t>сајбер</a:t>
            </a:r>
            <a:r>
              <a:rPr lang="mk-MK" dirty="0">
                <a:latin typeface="Verdana" panose="020B0604030504040204" pitchFamily="34" charset="0"/>
                <a:ea typeface="Verdana" panose="020B0604030504040204" pitchFamily="34" charset="0"/>
              </a:rPr>
              <a:t>-криминал</a:t>
            </a:r>
            <a:endParaRPr lang="en-GB" dirty="0">
              <a:latin typeface="Verdana" panose="020B0604030504040204" pitchFamily="34" charset="0"/>
              <a:ea typeface="Verdana" panose="020B0604030504040204" pitchFamily="34" charset="0"/>
            </a:endParaRPr>
          </a:p>
          <a:p>
            <a:pPr marL="514350" indent="-514350" algn="just">
              <a:lnSpc>
                <a:spcPct val="150000"/>
              </a:lnSpc>
              <a:buFont typeface="+mj-lt"/>
              <a:buAutoNum type="arabicPeriod"/>
            </a:pPr>
            <a:r>
              <a:rPr lang="mk-MK" dirty="0">
                <a:latin typeface="Verdana" panose="020B0604030504040204" pitchFamily="34" charset="0"/>
                <a:ea typeface="Verdana" panose="020B0604030504040204" pitchFamily="34" charset="0"/>
              </a:rPr>
              <a:t>Предности на Конвенцијата од Будимпешта</a:t>
            </a:r>
            <a:endParaRPr lang="en-GB" dirty="0">
              <a:latin typeface="Verdana" panose="020B0604030504040204" pitchFamily="34" charset="0"/>
              <a:ea typeface="Verdana" panose="020B0604030504040204" pitchFamily="34" charset="0"/>
            </a:endParaRPr>
          </a:p>
          <a:p>
            <a:pPr marL="514350" indent="-514350" algn="just">
              <a:lnSpc>
                <a:spcPct val="150000"/>
              </a:lnSpc>
              <a:buFont typeface="+mj-lt"/>
              <a:buAutoNum type="arabicPeriod"/>
            </a:pPr>
            <a:r>
              <a:rPr lang="mk-MK" dirty="0">
                <a:latin typeface="Verdana" panose="020B0604030504040204" pitchFamily="34" charset="0"/>
                <a:ea typeface="Verdana" panose="020B0604030504040204" pitchFamily="34" charset="0"/>
              </a:rPr>
              <a:t>Разбивање митови</a:t>
            </a:r>
            <a:r>
              <a:rPr lang="en-GB" dirty="0">
                <a:latin typeface="Verdana" panose="020B0604030504040204" pitchFamily="34" charset="0"/>
                <a:ea typeface="Verdana" panose="020B0604030504040204" pitchFamily="34" charset="0"/>
              </a:rPr>
              <a:t> </a:t>
            </a:r>
          </a:p>
        </p:txBody>
      </p:sp>
    </p:spTree>
    <p:extLst>
      <p:ext uri="{BB962C8B-B14F-4D97-AF65-F5344CB8AC3E}">
        <p14:creationId xmlns:p14="http://schemas.microsoft.com/office/powerpoint/2010/main" val="198607207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hart 3">
            <a:extLst>
              <a:ext uri="{FF2B5EF4-FFF2-40B4-BE49-F238E27FC236}">
                <a16:creationId xmlns:a16="http://schemas.microsoft.com/office/drawing/2014/main" id="{DBB539BB-6F7A-4A8A-9BEC-AD108539548D}"/>
              </a:ext>
            </a:extLst>
          </p:cNvPr>
          <p:cNvGraphicFramePr/>
          <p:nvPr>
            <p:extLst>
              <p:ext uri="{D42A27DB-BD31-4B8C-83A1-F6EECF244321}">
                <p14:modId xmlns:p14="http://schemas.microsoft.com/office/powerpoint/2010/main" val="1595242602"/>
              </p:ext>
            </p:extLst>
          </p:nvPr>
        </p:nvGraphicFramePr>
        <p:xfrm>
          <a:off x="-677475" y="818006"/>
          <a:ext cx="10498949" cy="5986106"/>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2" name="Chart 1">
            <a:extLst>
              <a:ext uri="{FF2B5EF4-FFF2-40B4-BE49-F238E27FC236}">
                <a16:creationId xmlns:a16="http://schemas.microsoft.com/office/drawing/2014/main" id="{AC3B0D29-AEDF-43AE-A1BE-24943A245D6C}"/>
              </a:ext>
            </a:extLst>
          </p:cNvPr>
          <p:cNvGraphicFramePr/>
          <p:nvPr>
            <p:extLst>
              <p:ext uri="{D42A27DB-BD31-4B8C-83A1-F6EECF244321}">
                <p14:modId xmlns:p14="http://schemas.microsoft.com/office/powerpoint/2010/main" val="3756281487"/>
              </p:ext>
            </p:extLst>
          </p:nvPr>
        </p:nvGraphicFramePr>
        <p:xfrm>
          <a:off x="-677475" y="827266"/>
          <a:ext cx="10498949" cy="5986106"/>
        </p:xfrm>
        <a:graphic>
          <a:graphicData uri="http://schemas.openxmlformats.org/drawingml/2006/chart">
            <c:chart xmlns:c="http://schemas.openxmlformats.org/drawingml/2006/chart" xmlns:r="http://schemas.openxmlformats.org/officeDocument/2006/relationships" r:id="rId4"/>
          </a:graphicData>
        </a:graphic>
      </p:graphicFrame>
      <p:sp>
        <p:nvSpPr>
          <p:cNvPr id="9" name="Rectangle 8">
            <a:extLst>
              <a:ext uri="{FF2B5EF4-FFF2-40B4-BE49-F238E27FC236}">
                <a16:creationId xmlns:a16="http://schemas.microsoft.com/office/drawing/2014/main" id="{4CA6C7AE-CB6D-46CA-A269-7676C38484D4}"/>
              </a:ext>
            </a:extLst>
          </p:cNvPr>
          <p:cNvSpPr/>
          <p:nvPr/>
        </p:nvSpPr>
        <p:spPr>
          <a:xfrm>
            <a:off x="0" y="6588125"/>
            <a:ext cx="9144000" cy="276999"/>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n-US" sz="1200" b="1" dirty="0">
                <a:solidFill>
                  <a:srgbClr val="FFFFFF"/>
                </a:solidFill>
                <a:latin typeface="Verdana" panose="020B0604030504040204" pitchFamily="34" charset="0"/>
                <a:ea typeface="Verdana" panose="020B0604030504040204" pitchFamily="34" charset="0"/>
                <a:cs typeface="Verdana" charset="0"/>
              </a:rPr>
              <a:t>www.coe.int/cybercrime</a:t>
            </a:r>
            <a:endParaRPr lang="en-GB" sz="1200" dirty="0">
              <a:latin typeface="Verdana" panose="020B0604030504040204" pitchFamily="34" charset="0"/>
              <a:ea typeface="Verdana" panose="020B0604030504040204" pitchFamily="34" charset="0"/>
            </a:endParaRPr>
          </a:p>
        </p:txBody>
      </p:sp>
      <p:sp>
        <p:nvSpPr>
          <p:cNvPr id="10" name="Rectangle 9">
            <a:extLst>
              <a:ext uri="{FF2B5EF4-FFF2-40B4-BE49-F238E27FC236}">
                <a16:creationId xmlns:a16="http://schemas.microsoft.com/office/drawing/2014/main" id="{15DA9B38-D263-4F07-989F-D3738B8A2A3C}"/>
              </a:ext>
            </a:extLst>
          </p:cNvPr>
          <p:cNvSpPr/>
          <p:nvPr/>
        </p:nvSpPr>
        <p:spPr>
          <a:xfrm>
            <a:off x="7937" y="-26988"/>
            <a:ext cx="9136063"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dirty="0">
              <a:latin typeface="Verdana" panose="020B0604030504040204" pitchFamily="34" charset="0"/>
              <a:ea typeface="Verdana" panose="020B0604030504040204" pitchFamily="34" charset="0"/>
            </a:endParaRPr>
          </a:p>
        </p:txBody>
      </p:sp>
      <p:sp>
        <p:nvSpPr>
          <p:cNvPr id="11" name="TextBox 7">
            <a:extLst>
              <a:ext uri="{FF2B5EF4-FFF2-40B4-BE49-F238E27FC236}">
                <a16:creationId xmlns:a16="http://schemas.microsoft.com/office/drawing/2014/main" id="{1424B29E-7F3A-4F27-BF43-CB0589A5871C}"/>
              </a:ext>
            </a:extLst>
          </p:cNvPr>
          <p:cNvSpPr txBox="1">
            <a:spLocks noChangeArrowheads="1"/>
          </p:cNvSpPr>
          <p:nvPr/>
        </p:nvSpPr>
        <p:spPr bwMode="auto">
          <a:xfrm>
            <a:off x="1403350" y="190500"/>
            <a:ext cx="7632700"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mk-MK" sz="2700" b="1" dirty="0">
                <a:solidFill>
                  <a:schemeClr val="bg1"/>
                </a:solidFill>
                <a:latin typeface="Verdana" panose="020B0604030504040204" pitchFamily="34" charset="0"/>
                <a:ea typeface="Verdana" panose="020B0604030504040204" pitchFamily="34" charset="0"/>
                <a:cs typeface="Verdana" charset="0"/>
              </a:rPr>
              <a:t>Конвенција од Малабо</a:t>
            </a:r>
            <a:endParaRPr lang="en-GB" sz="2700" b="1" dirty="0">
              <a:solidFill>
                <a:schemeClr val="bg1"/>
              </a:solidFill>
              <a:latin typeface="Verdana" panose="020B0604030504040204" pitchFamily="34" charset="0"/>
              <a:ea typeface="Verdana" panose="020B0604030504040204" pitchFamily="34" charset="0"/>
              <a:cs typeface="Verdana" charset="0"/>
            </a:endParaRPr>
          </a:p>
        </p:txBody>
      </p:sp>
      <p:pic>
        <p:nvPicPr>
          <p:cNvPr id="12" name="Picture 4">
            <a:extLst>
              <a:ext uri="{FF2B5EF4-FFF2-40B4-BE49-F238E27FC236}">
                <a16:creationId xmlns:a16="http://schemas.microsoft.com/office/drawing/2014/main" id="{C84C6C8E-3E36-403D-85BE-F4E9F8D5F2D4}"/>
              </a:ext>
            </a:extLst>
          </p:cNvPr>
          <p:cNvPicPr>
            <a:picLocks noChangeAspect="1" noChangeArrowheads="1"/>
          </p:cNvPicPr>
          <p:nvPr/>
        </p:nvPicPr>
        <p:blipFill>
          <a:blip r:embed="rId5" cstate="email">
            <a:extLst>
              <a:ext uri="{28A0092B-C50C-407E-A947-70E740481C1C}">
                <a14:useLocalDpi xmlns:a14="http://schemas.microsoft.com/office/drawing/2010/main" val="0"/>
              </a:ext>
            </a:extLst>
          </a:blip>
          <a:srcRect/>
          <a:stretch>
            <a:fillRect/>
          </a:stretch>
        </p:blipFill>
        <p:spPr bwMode="auto">
          <a:xfrm>
            <a:off x="0" y="-26988"/>
            <a:ext cx="1177924" cy="10795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 name="Picture 2" descr="https://encrypted-tbn1.gstatic.com/images?q=tbn:ANd9GcS-PUjVyE7OlcLxkjo1Wa6hn7qRvVRkEanvr7qBiuskAJLteLjvXw">
            <a:extLst>
              <a:ext uri="{FF2B5EF4-FFF2-40B4-BE49-F238E27FC236}">
                <a16:creationId xmlns:a16="http://schemas.microsoft.com/office/drawing/2014/main" id="{367E9485-9BD9-4949-9A50-75B0C0B3CBBA}"/>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164392" y="1074741"/>
            <a:ext cx="2016125" cy="2354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Box 5">
            <a:extLst>
              <a:ext uri="{FF2B5EF4-FFF2-40B4-BE49-F238E27FC236}">
                <a16:creationId xmlns:a16="http://schemas.microsoft.com/office/drawing/2014/main" id="{165B15CD-84A7-4D5B-9DAB-70AE1E2EBD62}"/>
              </a:ext>
            </a:extLst>
          </p:cNvPr>
          <p:cNvSpPr txBox="1"/>
          <p:nvPr/>
        </p:nvSpPr>
        <p:spPr>
          <a:xfrm>
            <a:off x="179512" y="1209526"/>
            <a:ext cx="2016125" cy="1477328"/>
          </a:xfrm>
          <a:prstGeom prst="rect">
            <a:avLst/>
          </a:prstGeom>
          <a:noFill/>
        </p:spPr>
        <p:txBody>
          <a:bodyPr wrap="square" rtlCol="0">
            <a:spAutoFit/>
          </a:bodyPr>
          <a:lstStyle/>
          <a:p>
            <a:r>
              <a:rPr lang="mk-MK" b="1" dirty="0">
                <a:latin typeface="Times New Roman" panose="02020603050405020304" pitchFamily="18" charset="0"/>
                <a:cs typeface="Times New Roman" panose="02020603050405020304" pitchFamily="18" charset="0"/>
              </a:rPr>
              <a:t>Конвенцијата од Малабо и Конвенцијата од Будимпешта се комплементарни</a:t>
            </a:r>
            <a:endParaRPr lang="en-PK"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6744858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grpId="0" nodeType="clickEffect">
                                  <p:stCondLst>
                                    <p:cond delay="0"/>
                                  </p:stCondLst>
                                  <p:childTnLst>
                                    <p:animEffect transition="out" filter="fade">
                                      <p:cBhvr>
                                        <p:cTn id="6" dur="500"/>
                                        <p:tgtEl>
                                          <p:spTgt spid="2">
                                            <p:graphicEl>
                                              <a:chart seriesIdx="-4" categoryIdx="5" bldStep="category"/>
                                            </p:graphicEl>
                                          </p:spTgt>
                                        </p:tgtEl>
                                      </p:cBhvr>
                                    </p:animEffect>
                                    <p:set>
                                      <p:cBhvr>
                                        <p:cTn id="7" dur="1" fill="hold">
                                          <p:stCondLst>
                                            <p:cond delay="499"/>
                                          </p:stCondLst>
                                        </p:cTn>
                                        <p:tgtEl>
                                          <p:spTgt spid="2">
                                            <p:graphicEl>
                                              <a:chart seriesIdx="-4" categoryIdx="5" bldStep="category"/>
                                            </p:graphicEl>
                                          </p:spTgt>
                                        </p:tgtEl>
                                        <p:attrNameLst>
                                          <p:attrName>style.visibility</p:attrName>
                                        </p:attrNameLst>
                                      </p:cBhvr>
                                      <p:to>
                                        <p:strVal val="hidden"/>
                                      </p:to>
                                    </p:set>
                                  </p:childTnLst>
                                </p:cTn>
                              </p:par>
                            </p:childTnLst>
                          </p:cTn>
                        </p:par>
                      </p:childTnLst>
                    </p:cTn>
                  </p:par>
                  <p:par>
                    <p:cTn id="8" fill="hold">
                      <p:stCondLst>
                        <p:cond delay="indefinite"/>
                      </p:stCondLst>
                      <p:childTnLst>
                        <p:par>
                          <p:cTn id="9" fill="hold">
                            <p:stCondLst>
                              <p:cond delay="0"/>
                            </p:stCondLst>
                            <p:childTnLst>
                              <p:par>
                                <p:cTn id="10" presetID="10" presetClass="exit" presetSubtype="0" fill="hold" grpId="0" nodeType="clickEffect">
                                  <p:stCondLst>
                                    <p:cond delay="0"/>
                                  </p:stCondLst>
                                  <p:childTnLst>
                                    <p:animEffect transition="out" filter="fade">
                                      <p:cBhvr>
                                        <p:cTn id="11" dur="500"/>
                                        <p:tgtEl>
                                          <p:spTgt spid="2">
                                            <p:graphicEl>
                                              <a:chart seriesIdx="-4" categoryIdx="4" bldStep="category"/>
                                            </p:graphicEl>
                                          </p:spTgt>
                                        </p:tgtEl>
                                      </p:cBhvr>
                                    </p:animEffect>
                                    <p:set>
                                      <p:cBhvr>
                                        <p:cTn id="12" dur="1" fill="hold">
                                          <p:stCondLst>
                                            <p:cond delay="499"/>
                                          </p:stCondLst>
                                        </p:cTn>
                                        <p:tgtEl>
                                          <p:spTgt spid="2">
                                            <p:graphicEl>
                                              <a:chart seriesIdx="-4" categoryIdx="4" bldStep="category"/>
                                            </p:graphicEl>
                                          </p:spTgt>
                                        </p:tgtEl>
                                        <p:attrNameLst>
                                          <p:attrName>style.visibility</p:attrName>
                                        </p:attrNameLst>
                                      </p:cBhvr>
                                      <p:to>
                                        <p:strVal val="hidden"/>
                                      </p:to>
                                    </p:set>
                                  </p:childTnLst>
                                </p:cTn>
                              </p:par>
                            </p:childTnLst>
                          </p:cTn>
                        </p:par>
                      </p:childTnLst>
                    </p:cTn>
                  </p:par>
                  <p:par>
                    <p:cTn id="13" fill="hold">
                      <p:stCondLst>
                        <p:cond delay="indefinite"/>
                      </p:stCondLst>
                      <p:childTnLst>
                        <p:par>
                          <p:cTn id="14" fill="hold">
                            <p:stCondLst>
                              <p:cond delay="0"/>
                            </p:stCondLst>
                            <p:childTnLst>
                              <p:par>
                                <p:cTn id="15" presetID="10" presetClass="exit" presetSubtype="0" fill="hold" grpId="0" nodeType="clickEffect">
                                  <p:stCondLst>
                                    <p:cond delay="0"/>
                                  </p:stCondLst>
                                  <p:childTnLst>
                                    <p:animEffect transition="out" filter="fade">
                                      <p:cBhvr>
                                        <p:cTn id="16" dur="500"/>
                                        <p:tgtEl>
                                          <p:spTgt spid="2">
                                            <p:graphicEl>
                                              <a:chart seriesIdx="-4" categoryIdx="0" bldStep="category"/>
                                            </p:graphicEl>
                                          </p:spTgt>
                                        </p:tgtEl>
                                      </p:cBhvr>
                                    </p:animEffect>
                                    <p:set>
                                      <p:cBhvr>
                                        <p:cTn id="17" dur="1" fill="hold">
                                          <p:stCondLst>
                                            <p:cond delay="499"/>
                                          </p:stCondLst>
                                        </p:cTn>
                                        <p:tgtEl>
                                          <p:spTgt spid="2">
                                            <p:graphicEl>
                                              <a:chart seriesIdx="-4" categoryIdx="0" bldStep="category"/>
                                            </p:graphicEl>
                                          </p:spTgt>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 grpId="0" uiExpand="1">
        <p:bldSub>
          <a:bldChart bld="category" animBg="0"/>
        </p:bldSub>
      </p:bldGraphic>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hart 3">
            <a:extLst>
              <a:ext uri="{FF2B5EF4-FFF2-40B4-BE49-F238E27FC236}">
                <a16:creationId xmlns:a16="http://schemas.microsoft.com/office/drawing/2014/main" id="{DBB539BB-6F7A-4A8A-9BEC-AD108539548D}"/>
              </a:ext>
            </a:extLst>
          </p:cNvPr>
          <p:cNvGraphicFramePr/>
          <p:nvPr>
            <p:extLst>
              <p:ext uri="{D42A27DB-BD31-4B8C-83A1-F6EECF244321}">
                <p14:modId xmlns:p14="http://schemas.microsoft.com/office/powerpoint/2010/main" val="965226320"/>
              </p:ext>
            </p:extLst>
          </p:nvPr>
        </p:nvGraphicFramePr>
        <p:xfrm>
          <a:off x="-677475" y="818006"/>
          <a:ext cx="10498949" cy="5986106"/>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2" name="Chart 1">
            <a:extLst>
              <a:ext uri="{FF2B5EF4-FFF2-40B4-BE49-F238E27FC236}">
                <a16:creationId xmlns:a16="http://schemas.microsoft.com/office/drawing/2014/main" id="{AC3B0D29-AEDF-43AE-A1BE-24943A245D6C}"/>
              </a:ext>
            </a:extLst>
          </p:cNvPr>
          <p:cNvGraphicFramePr/>
          <p:nvPr>
            <p:extLst>
              <p:ext uri="{D42A27DB-BD31-4B8C-83A1-F6EECF244321}">
                <p14:modId xmlns:p14="http://schemas.microsoft.com/office/powerpoint/2010/main" val="3357603813"/>
              </p:ext>
            </p:extLst>
          </p:nvPr>
        </p:nvGraphicFramePr>
        <p:xfrm>
          <a:off x="-677475" y="827266"/>
          <a:ext cx="10498949" cy="5986106"/>
        </p:xfrm>
        <a:graphic>
          <a:graphicData uri="http://schemas.openxmlformats.org/drawingml/2006/chart">
            <c:chart xmlns:c="http://schemas.openxmlformats.org/drawingml/2006/chart" xmlns:r="http://schemas.openxmlformats.org/officeDocument/2006/relationships" r:id="rId4"/>
          </a:graphicData>
        </a:graphic>
      </p:graphicFrame>
      <p:sp>
        <p:nvSpPr>
          <p:cNvPr id="9" name="Rectangle 8">
            <a:extLst>
              <a:ext uri="{FF2B5EF4-FFF2-40B4-BE49-F238E27FC236}">
                <a16:creationId xmlns:a16="http://schemas.microsoft.com/office/drawing/2014/main" id="{4CA6C7AE-CB6D-46CA-A269-7676C38484D4}"/>
              </a:ext>
            </a:extLst>
          </p:cNvPr>
          <p:cNvSpPr/>
          <p:nvPr/>
        </p:nvSpPr>
        <p:spPr>
          <a:xfrm>
            <a:off x="0" y="6588125"/>
            <a:ext cx="9144000" cy="276999"/>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n-US" sz="1200" b="1" dirty="0">
                <a:solidFill>
                  <a:srgbClr val="FFFFFF"/>
                </a:solidFill>
                <a:latin typeface="Verdana" panose="020B0604030504040204" pitchFamily="34" charset="0"/>
                <a:ea typeface="Verdana" panose="020B0604030504040204" pitchFamily="34" charset="0"/>
                <a:cs typeface="Verdana" charset="0"/>
              </a:rPr>
              <a:t>www.coe.int/cybercrime</a:t>
            </a:r>
            <a:endParaRPr lang="en-GB" sz="1200" dirty="0">
              <a:latin typeface="Verdana" panose="020B0604030504040204" pitchFamily="34" charset="0"/>
              <a:ea typeface="Verdana" panose="020B0604030504040204" pitchFamily="34" charset="0"/>
            </a:endParaRPr>
          </a:p>
        </p:txBody>
      </p:sp>
      <p:sp>
        <p:nvSpPr>
          <p:cNvPr id="10" name="Rectangle 9">
            <a:extLst>
              <a:ext uri="{FF2B5EF4-FFF2-40B4-BE49-F238E27FC236}">
                <a16:creationId xmlns:a16="http://schemas.microsoft.com/office/drawing/2014/main" id="{15DA9B38-D263-4F07-989F-D3738B8A2A3C}"/>
              </a:ext>
            </a:extLst>
          </p:cNvPr>
          <p:cNvSpPr/>
          <p:nvPr/>
        </p:nvSpPr>
        <p:spPr>
          <a:xfrm>
            <a:off x="7937" y="-26988"/>
            <a:ext cx="9136063"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dirty="0">
              <a:latin typeface="Verdana" panose="020B0604030504040204" pitchFamily="34" charset="0"/>
              <a:ea typeface="Verdana" panose="020B0604030504040204" pitchFamily="34" charset="0"/>
            </a:endParaRPr>
          </a:p>
        </p:txBody>
      </p:sp>
      <p:sp>
        <p:nvSpPr>
          <p:cNvPr id="11" name="TextBox 7">
            <a:extLst>
              <a:ext uri="{FF2B5EF4-FFF2-40B4-BE49-F238E27FC236}">
                <a16:creationId xmlns:a16="http://schemas.microsoft.com/office/drawing/2014/main" id="{1424B29E-7F3A-4F27-BF43-CB0589A5871C}"/>
              </a:ext>
            </a:extLst>
          </p:cNvPr>
          <p:cNvSpPr txBox="1">
            <a:spLocks noChangeArrowheads="1"/>
          </p:cNvSpPr>
          <p:nvPr/>
        </p:nvSpPr>
        <p:spPr bwMode="auto">
          <a:xfrm>
            <a:off x="1403350" y="190500"/>
            <a:ext cx="7632700"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mk-MK" sz="2700" b="1" dirty="0">
                <a:solidFill>
                  <a:schemeClr val="bg1"/>
                </a:solidFill>
                <a:latin typeface="Verdana" panose="020B0604030504040204" pitchFamily="34" charset="0"/>
                <a:ea typeface="Verdana" panose="020B0604030504040204" pitchFamily="34" charset="0"/>
                <a:cs typeface="Verdana" charset="0"/>
              </a:rPr>
              <a:t>Конвенцијата на Арапската лига</a:t>
            </a:r>
            <a:endParaRPr lang="en-GB" sz="2700" b="1" dirty="0">
              <a:solidFill>
                <a:schemeClr val="bg1"/>
              </a:solidFill>
              <a:latin typeface="Verdana" panose="020B0604030504040204" pitchFamily="34" charset="0"/>
              <a:ea typeface="Verdana" panose="020B0604030504040204" pitchFamily="34" charset="0"/>
              <a:cs typeface="Verdana" charset="0"/>
            </a:endParaRPr>
          </a:p>
        </p:txBody>
      </p:sp>
      <p:pic>
        <p:nvPicPr>
          <p:cNvPr id="12" name="Picture 4">
            <a:extLst>
              <a:ext uri="{FF2B5EF4-FFF2-40B4-BE49-F238E27FC236}">
                <a16:creationId xmlns:a16="http://schemas.microsoft.com/office/drawing/2014/main" id="{C84C6C8E-3E36-403D-85BE-F4E9F8D5F2D4}"/>
              </a:ext>
            </a:extLst>
          </p:cNvPr>
          <p:cNvPicPr>
            <a:picLocks noChangeAspect="1" noChangeArrowheads="1"/>
          </p:cNvPicPr>
          <p:nvPr/>
        </p:nvPicPr>
        <p:blipFill>
          <a:blip r:embed="rId5" cstate="email">
            <a:extLst>
              <a:ext uri="{28A0092B-C50C-407E-A947-70E740481C1C}">
                <a14:useLocalDpi xmlns:a14="http://schemas.microsoft.com/office/drawing/2010/main" val="0"/>
              </a:ext>
            </a:extLst>
          </a:blip>
          <a:srcRect/>
          <a:stretch>
            <a:fillRect/>
          </a:stretch>
        </p:blipFill>
        <p:spPr bwMode="auto">
          <a:xfrm>
            <a:off x="0" y="-26988"/>
            <a:ext cx="1177924" cy="10795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TextBox 5">
            <a:extLst>
              <a:ext uri="{FF2B5EF4-FFF2-40B4-BE49-F238E27FC236}">
                <a16:creationId xmlns:a16="http://schemas.microsoft.com/office/drawing/2014/main" id="{165B15CD-84A7-4D5B-9DAB-70AE1E2EBD62}"/>
              </a:ext>
            </a:extLst>
          </p:cNvPr>
          <p:cNvSpPr txBox="1"/>
          <p:nvPr/>
        </p:nvSpPr>
        <p:spPr>
          <a:xfrm>
            <a:off x="179512" y="1209526"/>
            <a:ext cx="2376264" cy="2031325"/>
          </a:xfrm>
          <a:prstGeom prst="rect">
            <a:avLst/>
          </a:prstGeom>
          <a:noFill/>
        </p:spPr>
        <p:txBody>
          <a:bodyPr wrap="square" rtlCol="0">
            <a:spAutoFit/>
          </a:bodyPr>
          <a:lstStyle/>
          <a:p>
            <a:r>
              <a:rPr lang="mk-MK" b="1" dirty="0">
                <a:latin typeface="Times New Roman" panose="02020603050405020304" pitchFamily="18" charset="0"/>
                <a:cs typeface="Times New Roman" panose="02020603050405020304" pitchFamily="18" charset="0"/>
              </a:rPr>
              <a:t>Арапската Конвенција во голема мерка ги вклучува одредбите од Конвенцијата од Будимпешта – но не е глобална</a:t>
            </a:r>
            <a:endParaRPr lang="en-PK" b="1" dirty="0">
              <a:latin typeface="Times New Roman" panose="02020603050405020304" pitchFamily="18" charset="0"/>
              <a:cs typeface="Times New Roman" panose="02020603050405020304" pitchFamily="18" charset="0"/>
            </a:endParaRPr>
          </a:p>
        </p:txBody>
      </p:sp>
      <p:pic>
        <p:nvPicPr>
          <p:cNvPr id="3" name="Picture 2" descr="Image result for arab league logo">
            <a:extLst>
              <a:ext uri="{FF2B5EF4-FFF2-40B4-BE49-F238E27FC236}">
                <a16:creationId xmlns:a16="http://schemas.microsoft.com/office/drawing/2014/main" id="{2BFF9AD4-F555-40E2-843E-0AFA2C10E673}"/>
              </a:ext>
            </a:extLst>
          </p:cNvPr>
          <p:cNvPicPr>
            <a:picLocks noChangeAspect="1" noChangeArrowheads="1"/>
          </p:cNvPicPr>
          <p:nvPr/>
        </p:nvPicPr>
        <p:blipFill>
          <a:blip r:embed="rId6" cstate="hqprint">
            <a:extLst>
              <a:ext uri="{28A0092B-C50C-407E-A947-70E740481C1C}">
                <a14:useLocalDpi xmlns:a14="http://schemas.microsoft.com/office/drawing/2010/main" val="0"/>
              </a:ext>
            </a:extLst>
          </a:blip>
          <a:srcRect/>
          <a:stretch>
            <a:fillRect/>
          </a:stretch>
        </p:blipFill>
        <p:spPr bwMode="auto">
          <a:xfrm>
            <a:off x="6948264" y="1089026"/>
            <a:ext cx="2178274" cy="150573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920352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grpId="0" nodeType="clickEffect">
                                  <p:stCondLst>
                                    <p:cond delay="0"/>
                                  </p:stCondLst>
                                  <p:childTnLst>
                                    <p:animEffect transition="out" filter="fade">
                                      <p:cBhvr>
                                        <p:cTn id="6" dur="500"/>
                                        <p:tgtEl>
                                          <p:spTgt spid="2">
                                            <p:graphicEl>
                                              <a:chart seriesIdx="-4" categoryIdx="5" bldStep="category"/>
                                            </p:graphicEl>
                                          </p:spTgt>
                                        </p:tgtEl>
                                      </p:cBhvr>
                                    </p:animEffect>
                                    <p:set>
                                      <p:cBhvr>
                                        <p:cTn id="7" dur="1" fill="hold">
                                          <p:stCondLst>
                                            <p:cond delay="499"/>
                                          </p:stCondLst>
                                        </p:cTn>
                                        <p:tgtEl>
                                          <p:spTgt spid="2">
                                            <p:graphicEl>
                                              <a:chart seriesIdx="-4" categoryIdx="5" bldStep="category"/>
                                            </p:graphicEl>
                                          </p:spTgt>
                                        </p:tgtEl>
                                        <p:attrNameLst>
                                          <p:attrName>style.visibility</p:attrName>
                                        </p:attrNameLst>
                                      </p:cBhvr>
                                      <p:to>
                                        <p:strVal val="hidden"/>
                                      </p:to>
                                    </p:set>
                                  </p:childTnLst>
                                </p:cTn>
                              </p:par>
                            </p:childTnLst>
                          </p:cTn>
                        </p:par>
                      </p:childTnLst>
                    </p:cTn>
                  </p:par>
                  <p:par>
                    <p:cTn id="8" fill="hold">
                      <p:stCondLst>
                        <p:cond delay="indefinite"/>
                      </p:stCondLst>
                      <p:childTnLst>
                        <p:par>
                          <p:cTn id="9" fill="hold">
                            <p:stCondLst>
                              <p:cond delay="0"/>
                            </p:stCondLst>
                            <p:childTnLst>
                              <p:par>
                                <p:cTn id="10" presetID="10" presetClass="exit" presetSubtype="0" fill="hold" grpId="0" nodeType="clickEffect">
                                  <p:stCondLst>
                                    <p:cond delay="0"/>
                                  </p:stCondLst>
                                  <p:childTnLst>
                                    <p:animEffect transition="out" filter="fade">
                                      <p:cBhvr>
                                        <p:cTn id="11" dur="500"/>
                                        <p:tgtEl>
                                          <p:spTgt spid="2">
                                            <p:graphicEl>
                                              <a:chart seriesIdx="-4" categoryIdx="4" bldStep="category"/>
                                            </p:graphicEl>
                                          </p:spTgt>
                                        </p:tgtEl>
                                      </p:cBhvr>
                                    </p:animEffect>
                                    <p:set>
                                      <p:cBhvr>
                                        <p:cTn id="12" dur="1" fill="hold">
                                          <p:stCondLst>
                                            <p:cond delay="499"/>
                                          </p:stCondLst>
                                        </p:cTn>
                                        <p:tgtEl>
                                          <p:spTgt spid="2">
                                            <p:graphicEl>
                                              <a:chart seriesIdx="-4" categoryIdx="4" bldStep="category"/>
                                            </p:graphicEl>
                                          </p:spTgt>
                                        </p:tgtEl>
                                        <p:attrNameLst>
                                          <p:attrName>style.visibility</p:attrName>
                                        </p:attrNameLst>
                                      </p:cBhvr>
                                      <p:to>
                                        <p:strVal val="hidden"/>
                                      </p:to>
                                    </p:set>
                                  </p:childTnLst>
                                </p:cTn>
                              </p:par>
                            </p:childTnLst>
                          </p:cTn>
                        </p:par>
                      </p:childTnLst>
                    </p:cTn>
                  </p:par>
                  <p:par>
                    <p:cTn id="13" fill="hold">
                      <p:stCondLst>
                        <p:cond delay="indefinite"/>
                      </p:stCondLst>
                      <p:childTnLst>
                        <p:par>
                          <p:cTn id="14" fill="hold">
                            <p:stCondLst>
                              <p:cond delay="0"/>
                            </p:stCondLst>
                            <p:childTnLst>
                              <p:par>
                                <p:cTn id="15" presetID="10" presetClass="exit" presetSubtype="0" fill="hold" grpId="0" nodeType="clickEffect">
                                  <p:stCondLst>
                                    <p:cond delay="0"/>
                                  </p:stCondLst>
                                  <p:childTnLst>
                                    <p:animEffect transition="out" filter="fade">
                                      <p:cBhvr>
                                        <p:cTn id="16" dur="500"/>
                                        <p:tgtEl>
                                          <p:spTgt spid="2">
                                            <p:graphicEl>
                                              <a:chart seriesIdx="-4" categoryIdx="3" bldStep="category"/>
                                            </p:graphicEl>
                                          </p:spTgt>
                                        </p:tgtEl>
                                      </p:cBhvr>
                                    </p:animEffect>
                                    <p:set>
                                      <p:cBhvr>
                                        <p:cTn id="17" dur="1" fill="hold">
                                          <p:stCondLst>
                                            <p:cond delay="499"/>
                                          </p:stCondLst>
                                        </p:cTn>
                                        <p:tgtEl>
                                          <p:spTgt spid="2">
                                            <p:graphicEl>
                                              <a:chart seriesIdx="-4" categoryIdx="3" bldStep="category"/>
                                            </p:graphicEl>
                                          </p:spTgt>
                                        </p:tgtEl>
                                        <p:attrNameLst>
                                          <p:attrName>style.visibility</p:attrName>
                                        </p:attrNameLst>
                                      </p:cBhvr>
                                      <p:to>
                                        <p:strVal val="hidden"/>
                                      </p:to>
                                    </p:set>
                                  </p:childTnLst>
                                </p:cTn>
                              </p:par>
                            </p:childTnLst>
                          </p:cTn>
                        </p:par>
                      </p:childTnLst>
                    </p:cTn>
                  </p:par>
                  <p:par>
                    <p:cTn id="18" fill="hold">
                      <p:stCondLst>
                        <p:cond delay="indefinite"/>
                      </p:stCondLst>
                      <p:childTnLst>
                        <p:par>
                          <p:cTn id="19" fill="hold">
                            <p:stCondLst>
                              <p:cond delay="0"/>
                            </p:stCondLst>
                            <p:childTnLst>
                              <p:par>
                                <p:cTn id="20" presetID="10" presetClass="exit" presetSubtype="0" fill="hold" grpId="0" nodeType="clickEffect">
                                  <p:stCondLst>
                                    <p:cond delay="0"/>
                                  </p:stCondLst>
                                  <p:childTnLst>
                                    <p:animEffect transition="out" filter="fade">
                                      <p:cBhvr>
                                        <p:cTn id="21" dur="500"/>
                                        <p:tgtEl>
                                          <p:spTgt spid="2">
                                            <p:graphicEl>
                                              <a:chart seriesIdx="-4" categoryIdx="2" bldStep="category"/>
                                            </p:graphicEl>
                                          </p:spTgt>
                                        </p:tgtEl>
                                      </p:cBhvr>
                                    </p:animEffect>
                                    <p:set>
                                      <p:cBhvr>
                                        <p:cTn id="22" dur="1" fill="hold">
                                          <p:stCondLst>
                                            <p:cond delay="499"/>
                                          </p:stCondLst>
                                        </p:cTn>
                                        <p:tgtEl>
                                          <p:spTgt spid="2">
                                            <p:graphicEl>
                                              <a:chart seriesIdx="-4" categoryIdx="2" bldStep="category"/>
                                            </p:graphicEl>
                                          </p:spTgt>
                                        </p:tgtEl>
                                        <p:attrNameLst>
                                          <p:attrName>style.visibility</p:attrName>
                                        </p:attrNameLst>
                                      </p:cBhvr>
                                      <p:to>
                                        <p:strVal val="hidden"/>
                                      </p:to>
                                    </p:set>
                                  </p:childTnLst>
                                </p:cTn>
                              </p:par>
                            </p:childTnLst>
                          </p:cTn>
                        </p:par>
                      </p:childTnLst>
                    </p:cTn>
                  </p:par>
                  <p:par>
                    <p:cTn id="23" fill="hold">
                      <p:stCondLst>
                        <p:cond delay="indefinite"/>
                      </p:stCondLst>
                      <p:childTnLst>
                        <p:par>
                          <p:cTn id="24" fill="hold">
                            <p:stCondLst>
                              <p:cond delay="0"/>
                            </p:stCondLst>
                            <p:childTnLst>
                              <p:par>
                                <p:cTn id="25" presetID="10" presetClass="exit" presetSubtype="0" fill="hold" grpId="0" nodeType="clickEffect">
                                  <p:stCondLst>
                                    <p:cond delay="0"/>
                                  </p:stCondLst>
                                  <p:childTnLst>
                                    <p:animEffect transition="out" filter="fade">
                                      <p:cBhvr>
                                        <p:cTn id="26" dur="500"/>
                                        <p:tgtEl>
                                          <p:spTgt spid="2">
                                            <p:graphicEl>
                                              <a:chart seriesIdx="-4" categoryIdx="1" bldStep="category"/>
                                            </p:graphicEl>
                                          </p:spTgt>
                                        </p:tgtEl>
                                      </p:cBhvr>
                                    </p:animEffect>
                                    <p:set>
                                      <p:cBhvr>
                                        <p:cTn id="27" dur="1" fill="hold">
                                          <p:stCondLst>
                                            <p:cond delay="499"/>
                                          </p:stCondLst>
                                        </p:cTn>
                                        <p:tgtEl>
                                          <p:spTgt spid="2">
                                            <p:graphicEl>
                                              <a:chart seriesIdx="-4" categoryIdx="1" bldStep="category"/>
                                            </p:graphicEl>
                                          </p:spTgt>
                                        </p:tgtEl>
                                        <p:attrNameLst>
                                          <p:attrName>style.visibility</p:attrName>
                                        </p:attrNameLst>
                                      </p:cBhvr>
                                      <p:to>
                                        <p:strVal val="hidden"/>
                                      </p:to>
                                    </p:set>
                                  </p:childTnLst>
                                </p:cTn>
                              </p:par>
                            </p:childTnLst>
                          </p:cTn>
                        </p:par>
                      </p:childTnLst>
                    </p:cTn>
                  </p:par>
                  <p:par>
                    <p:cTn id="28" fill="hold">
                      <p:stCondLst>
                        <p:cond delay="indefinite"/>
                      </p:stCondLst>
                      <p:childTnLst>
                        <p:par>
                          <p:cTn id="29" fill="hold">
                            <p:stCondLst>
                              <p:cond delay="0"/>
                            </p:stCondLst>
                            <p:childTnLst>
                              <p:par>
                                <p:cTn id="30" presetID="10" presetClass="exit" presetSubtype="0" fill="hold" grpId="0" nodeType="clickEffect">
                                  <p:stCondLst>
                                    <p:cond delay="0"/>
                                  </p:stCondLst>
                                  <p:childTnLst>
                                    <p:animEffect transition="out" filter="fade">
                                      <p:cBhvr>
                                        <p:cTn id="31" dur="500"/>
                                        <p:tgtEl>
                                          <p:spTgt spid="2">
                                            <p:graphicEl>
                                              <a:chart seriesIdx="-4" categoryIdx="0" bldStep="category"/>
                                            </p:graphicEl>
                                          </p:spTgt>
                                        </p:tgtEl>
                                      </p:cBhvr>
                                    </p:animEffect>
                                    <p:set>
                                      <p:cBhvr>
                                        <p:cTn id="32" dur="1" fill="hold">
                                          <p:stCondLst>
                                            <p:cond delay="499"/>
                                          </p:stCondLst>
                                        </p:cTn>
                                        <p:tgtEl>
                                          <p:spTgt spid="2">
                                            <p:graphicEl>
                                              <a:chart seriesIdx="-4" categoryIdx="0" bldStep="category"/>
                                            </p:graphicEl>
                                          </p:spTgt>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 grpId="0" uiExpand="1">
        <p:bldSub>
          <a:bldChart bld="category" animBg="0"/>
        </p:bldSub>
      </p:bldGraphic>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DA16F660-8552-4762-B906-C6B1572B6EF7}"/>
              </a:ext>
            </a:extLst>
          </p:cNvPr>
          <p:cNvSpPr/>
          <p:nvPr/>
        </p:nvSpPr>
        <p:spPr>
          <a:xfrm>
            <a:off x="7937" y="-26988"/>
            <a:ext cx="9136063"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latin typeface="Verdana" panose="020B0604030504040204" pitchFamily="34" charset="0"/>
              <a:ea typeface="Verdana" panose="020B0604030504040204" pitchFamily="34" charset="0"/>
            </a:endParaRPr>
          </a:p>
        </p:txBody>
      </p:sp>
      <p:pic>
        <p:nvPicPr>
          <p:cNvPr id="8" name="Picture 4">
            <a:extLst>
              <a:ext uri="{FF2B5EF4-FFF2-40B4-BE49-F238E27FC236}">
                <a16:creationId xmlns:a16="http://schemas.microsoft.com/office/drawing/2014/main" id="{B5803C51-5799-44D2-A22E-58D7E599507A}"/>
              </a:ext>
            </a:extLst>
          </p:cNvPr>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0" y="-26988"/>
            <a:ext cx="1177924" cy="10795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graphicFrame>
        <p:nvGraphicFramePr>
          <p:cNvPr id="10" name="Diagram 9">
            <a:extLst>
              <a:ext uri="{FF2B5EF4-FFF2-40B4-BE49-F238E27FC236}">
                <a16:creationId xmlns:a16="http://schemas.microsoft.com/office/drawing/2014/main" id="{4AC94D61-C432-964B-BFBF-EB29D1BBB3DF}"/>
              </a:ext>
            </a:extLst>
          </p:cNvPr>
          <p:cNvGraphicFramePr/>
          <p:nvPr>
            <p:extLst>
              <p:ext uri="{D42A27DB-BD31-4B8C-83A1-F6EECF244321}">
                <p14:modId xmlns:p14="http://schemas.microsoft.com/office/powerpoint/2010/main" val="311031286"/>
              </p:ext>
            </p:extLst>
          </p:nvPr>
        </p:nvGraphicFramePr>
        <p:xfrm>
          <a:off x="338944" y="1597248"/>
          <a:ext cx="7905464" cy="4915492"/>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pic>
        <p:nvPicPr>
          <p:cNvPr id="6" name="Picture 5">
            <a:extLst>
              <a:ext uri="{FF2B5EF4-FFF2-40B4-BE49-F238E27FC236}">
                <a16:creationId xmlns:a16="http://schemas.microsoft.com/office/drawing/2014/main" id="{BAA7DDA5-F89B-CB44-922E-5F8384666617}"/>
              </a:ext>
            </a:extLst>
          </p:cNvPr>
          <p:cNvPicPr>
            <a:picLocks noChangeAspect="1"/>
          </p:cNvPicPr>
          <p:nvPr/>
        </p:nvPicPr>
        <p:blipFill>
          <a:blip r:embed="rId9"/>
          <a:stretch>
            <a:fillRect/>
          </a:stretch>
        </p:blipFill>
        <p:spPr>
          <a:xfrm>
            <a:off x="7631890" y="1140857"/>
            <a:ext cx="1496055" cy="1496055"/>
          </a:xfrm>
          <a:prstGeom prst="rect">
            <a:avLst/>
          </a:prstGeom>
        </p:spPr>
      </p:pic>
      <p:sp>
        <p:nvSpPr>
          <p:cNvPr id="5" name="Rectangle 4"/>
          <p:cNvSpPr/>
          <p:nvPr/>
        </p:nvSpPr>
        <p:spPr>
          <a:xfrm>
            <a:off x="3141407" y="95343"/>
            <a:ext cx="5881049" cy="781752"/>
          </a:xfrm>
          <a:prstGeom prst="rect">
            <a:avLst/>
          </a:prstGeom>
        </p:spPr>
        <p:txBody>
          <a:bodyPr wrap="square">
            <a:spAutoFit/>
          </a:bodyPr>
          <a:lstStyle/>
          <a:p>
            <a:pPr algn="r">
              <a:lnSpc>
                <a:spcPct val="80000"/>
              </a:lnSpc>
            </a:pPr>
            <a:r>
              <a:rPr lang="mk-MK" sz="2800" dirty="0">
                <a:solidFill>
                  <a:schemeClr val="bg1"/>
                </a:solidFill>
                <a:latin typeface="Verdana" panose="020B0604030504040204" pitchFamily="34" charset="0"/>
                <a:ea typeface="Verdana" panose="020B0604030504040204" pitchFamily="34" charset="0"/>
              </a:rPr>
              <a:t>Меѓународна димензија на</a:t>
            </a:r>
          </a:p>
          <a:p>
            <a:pPr algn="r">
              <a:lnSpc>
                <a:spcPct val="80000"/>
              </a:lnSpc>
            </a:pPr>
            <a:r>
              <a:rPr lang="mk-MK" sz="2800" dirty="0">
                <a:solidFill>
                  <a:schemeClr val="bg1"/>
                </a:solidFill>
                <a:latin typeface="Verdana" panose="020B0604030504040204" pitchFamily="34" charset="0"/>
                <a:ea typeface="Verdana" panose="020B0604030504040204" pitchFamily="34" charset="0"/>
              </a:rPr>
              <a:t>сајбер-криминалот</a:t>
            </a:r>
            <a:endParaRPr lang="en-GB" sz="2800" dirty="0">
              <a:solidFill>
                <a:schemeClr val="bg1"/>
              </a:solidFill>
              <a:latin typeface="Verdana" panose="020B0604030504040204" pitchFamily="34" charset="0"/>
              <a:ea typeface="Verdana" panose="020B0604030504040204" pitchFamily="34" charset="0"/>
            </a:endParaRPr>
          </a:p>
        </p:txBody>
      </p:sp>
    </p:spTree>
    <p:extLst>
      <p:ext uri="{BB962C8B-B14F-4D97-AF65-F5344CB8AC3E}">
        <p14:creationId xmlns:p14="http://schemas.microsoft.com/office/powerpoint/2010/main" val="400182684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DA16F660-8552-4762-B906-C6B1572B6EF7}"/>
              </a:ext>
            </a:extLst>
          </p:cNvPr>
          <p:cNvSpPr/>
          <p:nvPr/>
        </p:nvSpPr>
        <p:spPr>
          <a:xfrm>
            <a:off x="7937" y="-26988"/>
            <a:ext cx="9136063"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latin typeface="Verdana" panose="020B0604030504040204" pitchFamily="34" charset="0"/>
              <a:ea typeface="Verdana" panose="020B0604030504040204" pitchFamily="34" charset="0"/>
            </a:endParaRPr>
          </a:p>
        </p:txBody>
      </p:sp>
      <p:pic>
        <p:nvPicPr>
          <p:cNvPr id="8" name="Picture 4">
            <a:extLst>
              <a:ext uri="{FF2B5EF4-FFF2-40B4-BE49-F238E27FC236}">
                <a16:creationId xmlns:a16="http://schemas.microsoft.com/office/drawing/2014/main" id="{B5803C51-5799-44D2-A22E-58D7E599507A}"/>
              </a:ext>
            </a:extLst>
          </p:cNvPr>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0" y="-26988"/>
            <a:ext cx="1177924" cy="10795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graphicFrame>
        <p:nvGraphicFramePr>
          <p:cNvPr id="10" name="Diagram 9">
            <a:extLst>
              <a:ext uri="{FF2B5EF4-FFF2-40B4-BE49-F238E27FC236}">
                <a16:creationId xmlns:a16="http://schemas.microsoft.com/office/drawing/2014/main" id="{4AC94D61-C432-964B-BFBF-EB29D1BBB3DF}"/>
              </a:ext>
            </a:extLst>
          </p:cNvPr>
          <p:cNvGraphicFramePr/>
          <p:nvPr>
            <p:extLst>
              <p:ext uri="{D42A27DB-BD31-4B8C-83A1-F6EECF244321}">
                <p14:modId xmlns:p14="http://schemas.microsoft.com/office/powerpoint/2010/main" val="2518269702"/>
              </p:ext>
            </p:extLst>
          </p:nvPr>
        </p:nvGraphicFramePr>
        <p:xfrm>
          <a:off x="338944" y="1597248"/>
          <a:ext cx="7905464" cy="4915492"/>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pic>
        <p:nvPicPr>
          <p:cNvPr id="6" name="Picture 5">
            <a:extLst>
              <a:ext uri="{FF2B5EF4-FFF2-40B4-BE49-F238E27FC236}">
                <a16:creationId xmlns:a16="http://schemas.microsoft.com/office/drawing/2014/main" id="{BAA7DDA5-F89B-CB44-922E-5F8384666617}"/>
              </a:ext>
            </a:extLst>
          </p:cNvPr>
          <p:cNvPicPr>
            <a:picLocks noChangeAspect="1"/>
          </p:cNvPicPr>
          <p:nvPr/>
        </p:nvPicPr>
        <p:blipFill>
          <a:blip r:embed="rId9"/>
          <a:stretch>
            <a:fillRect/>
          </a:stretch>
        </p:blipFill>
        <p:spPr>
          <a:xfrm>
            <a:off x="7631890" y="1140857"/>
            <a:ext cx="1496055" cy="1496055"/>
          </a:xfrm>
          <a:prstGeom prst="rect">
            <a:avLst/>
          </a:prstGeom>
        </p:spPr>
      </p:pic>
      <p:sp>
        <p:nvSpPr>
          <p:cNvPr id="5" name="Rectangle 4"/>
          <p:cNvSpPr/>
          <p:nvPr/>
        </p:nvSpPr>
        <p:spPr>
          <a:xfrm>
            <a:off x="3141407" y="95343"/>
            <a:ext cx="5881049" cy="781752"/>
          </a:xfrm>
          <a:prstGeom prst="rect">
            <a:avLst/>
          </a:prstGeom>
        </p:spPr>
        <p:txBody>
          <a:bodyPr wrap="square">
            <a:spAutoFit/>
          </a:bodyPr>
          <a:lstStyle/>
          <a:p>
            <a:pPr algn="r">
              <a:lnSpc>
                <a:spcPct val="80000"/>
              </a:lnSpc>
            </a:pPr>
            <a:r>
              <a:rPr lang="mk-MK" sz="2800" dirty="0">
                <a:solidFill>
                  <a:schemeClr val="bg1"/>
                </a:solidFill>
                <a:latin typeface="Verdana" panose="020B0604030504040204" pitchFamily="34" charset="0"/>
                <a:ea typeface="Verdana" panose="020B0604030504040204" pitchFamily="34" charset="0"/>
              </a:rPr>
              <a:t>Меѓународна димензија на</a:t>
            </a:r>
          </a:p>
          <a:p>
            <a:pPr algn="r">
              <a:lnSpc>
                <a:spcPct val="80000"/>
              </a:lnSpc>
            </a:pPr>
            <a:r>
              <a:rPr lang="mk-MK" sz="2800" dirty="0">
                <a:solidFill>
                  <a:schemeClr val="bg1"/>
                </a:solidFill>
                <a:latin typeface="Verdana" panose="020B0604030504040204" pitchFamily="34" charset="0"/>
                <a:ea typeface="Verdana" panose="020B0604030504040204" pitchFamily="34" charset="0"/>
              </a:rPr>
              <a:t>сајбер-криминалот</a:t>
            </a:r>
            <a:endParaRPr lang="en-GB" sz="2800" dirty="0">
              <a:solidFill>
                <a:schemeClr val="bg1"/>
              </a:solidFill>
              <a:latin typeface="Verdana" panose="020B0604030504040204" pitchFamily="34" charset="0"/>
              <a:ea typeface="Verdana" panose="020B0604030504040204" pitchFamily="34" charset="0"/>
            </a:endParaRPr>
          </a:p>
        </p:txBody>
      </p:sp>
    </p:spTree>
    <p:extLst>
      <p:ext uri="{BB962C8B-B14F-4D97-AF65-F5344CB8AC3E}">
        <p14:creationId xmlns:p14="http://schemas.microsoft.com/office/powerpoint/2010/main" val="423197532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graphicFrame>
        <p:nvGraphicFramePr>
          <p:cNvPr id="10" name="Diagram 9">
            <a:extLst>
              <a:ext uri="{FF2B5EF4-FFF2-40B4-BE49-F238E27FC236}">
                <a16:creationId xmlns:a16="http://schemas.microsoft.com/office/drawing/2014/main" id="{4AC94D61-C432-964B-BFBF-EB29D1BBB3DF}"/>
              </a:ext>
            </a:extLst>
          </p:cNvPr>
          <p:cNvGraphicFramePr/>
          <p:nvPr>
            <p:extLst>
              <p:ext uri="{D42A27DB-BD31-4B8C-83A1-F6EECF244321}">
                <p14:modId xmlns:p14="http://schemas.microsoft.com/office/powerpoint/2010/main" val="273439944"/>
              </p:ext>
            </p:extLst>
          </p:nvPr>
        </p:nvGraphicFramePr>
        <p:xfrm>
          <a:off x="338944" y="1597248"/>
          <a:ext cx="7401408" cy="491549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6" name="Picture 5">
            <a:extLst>
              <a:ext uri="{FF2B5EF4-FFF2-40B4-BE49-F238E27FC236}">
                <a16:creationId xmlns:a16="http://schemas.microsoft.com/office/drawing/2014/main" id="{BAA7DDA5-F89B-CB44-922E-5F8384666617}"/>
              </a:ext>
            </a:extLst>
          </p:cNvPr>
          <p:cNvPicPr>
            <a:picLocks noChangeAspect="1"/>
          </p:cNvPicPr>
          <p:nvPr/>
        </p:nvPicPr>
        <p:blipFill>
          <a:blip r:embed="rId8"/>
          <a:stretch>
            <a:fillRect/>
          </a:stretch>
        </p:blipFill>
        <p:spPr>
          <a:xfrm>
            <a:off x="7395559" y="872616"/>
            <a:ext cx="1767076" cy="1767076"/>
          </a:xfrm>
          <a:prstGeom prst="rect">
            <a:avLst/>
          </a:prstGeom>
        </p:spPr>
      </p:pic>
      <p:sp>
        <p:nvSpPr>
          <p:cNvPr id="12" name="Rectangle 11"/>
          <p:cNvSpPr/>
          <p:nvPr/>
        </p:nvSpPr>
        <p:spPr>
          <a:xfrm>
            <a:off x="3141407" y="95343"/>
            <a:ext cx="5881049" cy="781752"/>
          </a:xfrm>
          <a:prstGeom prst="rect">
            <a:avLst/>
          </a:prstGeom>
        </p:spPr>
        <p:txBody>
          <a:bodyPr wrap="square">
            <a:spAutoFit/>
          </a:bodyPr>
          <a:lstStyle/>
          <a:p>
            <a:pPr algn="r">
              <a:lnSpc>
                <a:spcPct val="80000"/>
              </a:lnSpc>
            </a:pPr>
            <a:r>
              <a:rPr lang="en-GB" sz="2800" dirty="0">
                <a:solidFill>
                  <a:schemeClr val="bg1"/>
                </a:solidFill>
                <a:latin typeface="Verdana" panose="020B0604030504040204" pitchFamily="34" charset="0"/>
                <a:ea typeface="Verdana" panose="020B0604030504040204" pitchFamily="34" charset="0"/>
              </a:rPr>
              <a:t>International dimension </a:t>
            </a:r>
          </a:p>
          <a:p>
            <a:pPr algn="r">
              <a:lnSpc>
                <a:spcPct val="80000"/>
              </a:lnSpc>
            </a:pPr>
            <a:r>
              <a:rPr lang="en-GB" sz="2800" dirty="0">
                <a:solidFill>
                  <a:schemeClr val="bg1"/>
                </a:solidFill>
                <a:latin typeface="Verdana" panose="020B0604030504040204" pitchFamily="34" charset="0"/>
                <a:ea typeface="Verdana" panose="020B0604030504040204" pitchFamily="34" charset="0"/>
              </a:rPr>
              <a:t>of cybercrime</a:t>
            </a:r>
          </a:p>
        </p:txBody>
      </p:sp>
      <p:sp>
        <p:nvSpPr>
          <p:cNvPr id="7" name="Rectangle 6">
            <a:extLst>
              <a:ext uri="{FF2B5EF4-FFF2-40B4-BE49-F238E27FC236}">
                <a16:creationId xmlns:a16="http://schemas.microsoft.com/office/drawing/2014/main" id="{047E5F5E-B2A8-4625-93FA-6CB94E3606CC}"/>
              </a:ext>
            </a:extLst>
          </p:cNvPr>
          <p:cNvSpPr/>
          <p:nvPr/>
        </p:nvSpPr>
        <p:spPr>
          <a:xfrm>
            <a:off x="35496" y="-27384"/>
            <a:ext cx="9136063"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latin typeface="Verdana" panose="020B0604030504040204" pitchFamily="34" charset="0"/>
              <a:ea typeface="Verdana" panose="020B0604030504040204" pitchFamily="34" charset="0"/>
            </a:endParaRPr>
          </a:p>
        </p:txBody>
      </p:sp>
      <p:pic>
        <p:nvPicPr>
          <p:cNvPr id="8" name="Picture 4">
            <a:extLst>
              <a:ext uri="{FF2B5EF4-FFF2-40B4-BE49-F238E27FC236}">
                <a16:creationId xmlns:a16="http://schemas.microsoft.com/office/drawing/2014/main" id="{7EDE4746-BE27-413D-BBD2-2B9358C94B94}"/>
              </a:ext>
            </a:extLst>
          </p:cNvPr>
          <p:cNvPicPr>
            <a:picLocks noChangeAspect="1" noChangeArrowheads="1"/>
          </p:cNvPicPr>
          <p:nvPr/>
        </p:nvPicPr>
        <p:blipFill>
          <a:blip r:embed="rId9" cstate="email">
            <a:extLst>
              <a:ext uri="{28A0092B-C50C-407E-A947-70E740481C1C}">
                <a14:useLocalDpi xmlns:a14="http://schemas.microsoft.com/office/drawing/2010/main" val="0"/>
              </a:ext>
            </a:extLst>
          </a:blip>
          <a:srcRect/>
          <a:stretch>
            <a:fillRect/>
          </a:stretch>
        </p:blipFill>
        <p:spPr bwMode="auto">
          <a:xfrm>
            <a:off x="-36512" y="-27384"/>
            <a:ext cx="1177924" cy="10795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 name="Rectangle 4">
            <a:extLst>
              <a:ext uri="{FF2B5EF4-FFF2-40B4-BE49-F238E27FC236}">
                <a16:creationId xmlns:a16="http://schemas.microsoft.com/office/drawing/2014/main" id="{134D68D4-E66D-4166-ABDD-FE8B4EF2E042}"/>
              </a:ext>
            </a:extLst>
          </p:cNvPr>
          <p:cNvSpPr>
            <a:spLocks noChangeArrowheads="1"/>
          </p:cNvSpPr>
          <p:nvPr/>
        </p:nvSpPr>
        <p:spPr bwMode="auto">
          <a:xfrm>
            <a:off x="36512" y="-396"/>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1" name="Rectangle 10">
            <a:extLst>
              <a:ext uri="{FF2B5EF4-FFF2-40B4-BE49-F238E27FC236}">
                <a16:creationId xmlns:a16="http://schemas.microsoft.com/office/drawing/2014/main" id="{DA22DCEC-17E1-4CE3-9BF0-2432332DFACB}"/>
              </a:ext>
            </a:extLst>
          </p:cNvPr>
          <p:cNvSpPr/>
          <p:nvPr/>
        </p:nvSpPr>
        <p:spPr>
          <a:xfrm>
            <a:off x="3177919" y="94947"/>
            <a:ext cx="5881049" cy="781752"/>
          </a:xfrm>
          <a:prstGeom prst="rect">
            <a:avLst/>
          </a:prstGeom>
        </p:spPr>
        <p:txBody>
          <a:bodyPr wrap="square">
            <a:spAutoFit/>
          </a:bodyPr>
          <a:lstStyle/>
          <a:p>
            <a:pPr algn="r">
              <a:lnSpc>
                <a:spcPct val="80000"/>
              </a:lnSpc>
            </a:pPr>
            <a:r>
              <a:rPr lang="mk-MK" sz="2800" dirty="0">
                <a:solidFill>
                  <a:schemeClr val="bg1"/>
                </a:solidFill>
                <a:latin typeface="Verdana" panose="020B0604030504040204" pitchFamily="34" charset="0"/>
                <a:ea typeface="Verdana" panose="020B0604030504040204" pitchFamily="34" charset="0"/>
              </a:rPr>
              <a:t>Меѓународна димензија на</a:t>
            </a:r>
          </a:p>
          <a:p>
            <a:pPr algn="r">
              <a:lnSpc>
                <a:spcPct val="80000"/>
              </a:lnSpc>
            </a:pPr>
            <a:r>
              <a:rPr lang="mk-MK" sz="2800" dirty="0">
                <a:solidFill>
                  <a:schemeClr val="bg1"/>
                </a:solidFill>
                <a:latin typeface="Verdana" panose="020B0604030504040204" pitchFamily="34" charset="0"/>
                <a:ea typeface="Verdana" panose="020B0604030504040204" pitchFamily="34" charset="0"/>
              </a:rPr>
              <a:t>сајбер-криминалот</a:t>
            </a:r>
            <a:endParaRPr lang="en-GB" sz="2800" dirty="0">
              <a:solidFill>
                <a:schemeClr val="bg1"/>
              </a:solidFill>
              <a:latin typeface="Verdana" panose="020B0604030504040204" pitchFamily="34" charset="0"/>
              <a:ea typeface="Verdana" panose="020B0604030504040204" pitchFamily="34" charset="0"/>
            </a:endParaRPr>
          </a:p>
        </p:txBody>
      </p:sp>
    </p:spTree>
    <p:extLst>
      <p:ext uri="{BB962C8B-B14F-4D97-AF65-F5344CB8AC3E}">
        <p14:creationId xmlns:p14="http://schemas.microsoft.com/office/powerpoint/2010/main" val="164653600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graphicFrame>
        <p:nvGraphicFramePr>
          <p:cNvPr id="10" name="Diagram 9">
            <a:extLst>
              <a:ext uri="{FF2B5EF4-FFF2-40B4-BE49-F238E27FC236}">
                <a16:creationId xmlns:a16="http://schemas.microsoft.com/office/drawing/2014/main" id="{4AC94D61-C432-964B-BFBF-EB29D1BBB3DF}"/>
              </a:ext>
            </a:extLst>
          </p:cNvPr>
          <p:cNvGraphicFramePr/>
          <p:nvPr>
            <p:extLst>
              <p:ext uri="{D42A27DB-BD31-4B8C-83A1-F6EECF244321}">
                <p14:modId xmlns:p14="http://schemas.microsoft.com/office/powerpoint/2010/main" val="62334642"/>
              </p:ext>
            </p:extLst>
          </p:nvPr>
        </p:nvGraphicFramePr>
        <p:xfrm>
          <a:off x="338944" y="1597248"/>
          <a:ext cx="7401408" cy="491549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6" name="Picture 5">
            <a:extLst>
              <a:ext uri="{FF2B5EF4-FFF2-40B4-BE49-F238E27FC236}">
                <a16:creationId xmlns:a16="http://schemas.microsoft.com/office/drawing/2014/main" id="{BAA7DDA5-F89B-CB44-922E-5F8384666617}"/>
              </a:ext>
            </a:extLst>
          </p:cNvPr>
          <p:cNvPicPr>
            <a:picLocks noChangeAspect="1"/>
          </p:cNvPicPr>
          <p:nvPr/>
        </p:nvPicPr>
        <p:blipFill>
          <a:blip r:embed="rId8"/>
          <a:stretch>
            <a:fillRect/>
          </a:stretch>
        </p:blipFill>
        <p:spPr>
          <a:xfrm>
            <a:off x="7395559" y="872616"/>
            <a:ext cx="1767076" cy="1767076"/>
          </a:xfrm>
          <a:prstGeom prst="rect">
            <a:avLst/>
          </a:prstGeom>
        </p:spPr>
      </p:pic>
      <p:sp>
        <p:nvSpPr>
          <p:cNvPr id="12" name="Rectangle 11"/>
          <p:cNvSpPr/>
          <p:nvPr/>
        </p:nvSpPr>
        <p:spPr>
          <a:xfrm>
            <a:off x="3141407" y="95343"/>
            <a:ext cx="5881049" cy="781752"/>
          </a:xfrm>
          <a:prstGeom prst="rect">
            <a:avLst/>
          </a:prstGeom>
        </p:spPr>
        <p:txBody>
          <a:bodyPr wrap="square">
            <a:spAutoFit/>
          </a:bodyPr>
          <a:lstStyle/>
          <a:p>
            <a:pPr algn="r">
              <a:lnSpc>
                <a:spcPct val="80000"/>
              </a:lnSpc>
            </a:pPr>
            <a:r>
              <a:rPr lang="en-GB" sz="2800" dirty="0">
                <a:solidFill>
                  <a:schemeClr val="bg1"/>
                </a:solidFill>
                <a:latin typeface="Verdana" panose="020B0604030504040204" pitchFamily="34" charset="0"/>
                <a:ea typeface="Verdana" panose="020B0604030504040204" pitchFamily="34" charset="0"/>
              </a:rPr>
              <a:t>International dimension </a:t>
            </a:r>
          </a:p>
          <a:p>
            <a:pPr algn="r">
              <a:lnSpc>
                <a:spcPct val="80000"/>
              </a:lnSpc>
            </a:pPr>
            <a:r>
              <a:rPr lang="en-GB" sz="2800" dirty="0">
                <a:solidFill>
                  <a:schemeClr val="bg1"/>
                </a:solidFill>
                <a:latin typeface="Verdana" panose="020B0604030504040204" pitchFamily="34" charset="0"/>
                <a:ea typeface="Verdana" panose="020B0604030504040204" pitchFamily="34" charset="0"/>
              </a:rPr>
              <a:t>of cybercrime</a:t>
            </a:r>
          </a:p>
        </p:txBody>
      </p:sp>
      <p:sp>
        <p:nvSpPr>
          <p:cNvPr id="7" name="Rectangle 6">
            <a:extLst>
              <a:ext uri="{FF2B5EF4-FFF2-40B4-BE49-F238E27FC236}">
                <a16:creationId xmlns:a16="http://schemas.microsoft.com/office/drawing/2014/main" id="{047E5F5E-B2A8-4625-93FA-6CB94E3606CC}"/>
              </a:ext>
            </a:extLst>
          </p:cNvPr>
          <p:cNvSpPr/>
          <p:nvPr/>
        </p:nvSpPr>
        <p:spPr>
          <a:xfrm>
            <a:off x="35496" y="-27384"/>
            <a:ext cx="9136063"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latin typeface="Verdana" panose="020B0604030504040204" pitchFamily="34" charset="0"/>
              <a:ea typeface="Verdana" panose="020B0604030504040204" pitchFamily="34" charset="0"/>
            </a:endParaRPr>
          </a:p>
        </p:txBody>
      </p:sp>
      <p:pic>
        <p:nvPicPr>
          <p:cNvPr id="8" name="Picture 4">
            <a:extLst>
              <a:ext uri="{FF2B5EF4-FFF2-40B4-BE49-F238E27FC236}">
                <a16:creationId xmlns:a16="http://schemas.microsoft.com/office/drawing/2014/main" id="{7EDE4746-BE27-413D-BBD2-2B9358C94B94}"/>
              </a:ext>
            </a:extLst>
          </p:cNvPr>
          <p:cNvPicPr>
            <a:picLocks noChangeAspect="1" noChangeArrowheads="1"/>
          </p:cNvPicPr>
          <p:nvPr/>
        </p:nvPicPr>
        <p:blipFill>
          <a:blip r:embed="rId9" cstate="email">
            <a:extLst>
              <a:ext uri="{28A0092B-C50C-407E-A947-70E740481C1C}">
                <a14:useLocalDpi xmlns:a14="http://schemas.microsoft.com/office/drawing/2010/main" val="0"/>
              </a:ext>
            </a:extLst>
          </a:blip>
          <a:srcRect/>
          <a:stretch>
            <a:fillRect/>
          </a:stretch>
        </p:blipFill>
        <p:spPr bwMode="auto">
          <a:xfrm>
            <a:off x="-36512" y="-27384"/>
            <a:ext cx="1177924" cy="10795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 name="Rectangle 4">
            <a:extLst>
              <a:ext uri="{FF2B5EF4-FFF2-40B4-BE49-F238E27FC236}">
                <a16:creationId xmlns:a16="http://schemas.microsoft.com/office/drawing/2014/main" id="{134D68D4-E66D-4166-ABDD-FE8B4EF2E042}"/>
              </a:ext>
            </a:extLst>
          </p:cNvPr>
          <p:cNvSpPr>
            <a:spLocks noChangeArrowheads="1"/>
          </p:cNvSpPr>
          <p:nvPr/>
        </p:nvSpPr>
        <p:spPr bwMode="auto">
          <a:xfrm>
            <a:off x="36512" y="-396"/>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1" name="Rectangle 10">
            <a:extLst>
              <a:ext uri="{FF2B5EF4-FFF2-40B4-BE49-F238E27FC236}">
                <a16:creationId xmlns:a16="http://schemas.microsoft.com/office/drawing/2014/main" id="{DA22DCEC-17E1-4CE3-9BF0-2432332DFACB}"/>
              </a:ext>
            </a:extLst>
          </p:cNvPr>
          <p:cNvSpPr/>
          <p:nvPr/>
        </p:nvSpPr>
        <p:spPr>
          <a:xfrm>
            <a:off x="3177919" y="94947"/>
            <a:ext cx="5881049" cy="781752"/>
          </a:xfrm>
          <a:prstGeom prst="rect">
            <a:avLst/>
          </a:prstGeom>
        </p:spPr>
        <p:txBody>
          <a:bodyPr wrap="square">
            <a:spAutoFit/>
          </a:bodyPr>
          <a:lstStyle/>
          <a:p>
            <a:pPr algn="r">
              <a:lnSpc>
                <a:spcPct val="80000"/>
              </a:lnSpc>
            </a:pPr>
            <a:r>
              <a:rPr lang="mk-MK" sz="2800" dirty="0">
                <a:solidFill>
                  <a:schemeClr val="bg1"/>
                </a:solidFill>
                <a:latin typeface="Verdana" panose="020B0604030504040204" pitchFamily="34" charset="0"/>
                <a:ea typeface="Verdana" panose="020B0604030504040204" pitchFamily="34" charset="0"/>
              </a:rPr>
              <a:t>Меѓународна димензија на</a:t>
            </a:r>
          </a:p>
          <a:p>
            <a:pPr algn="r">
              <a:lnSpc>
                <a:spcPct val="80000"/>
              </a:lnSpc>
            </a:pPr>
            <a:r>
              <a:rPr lang="mk-MK" sz="2800" dirty="0">
                <a:solidFill>
                  <a:schemeClr val="bg1"/>
                </a:solidFill>
                <a:latin typeface="Verdana" panose="020B0604030504040204" pitchFamily="34" charset="0"/>
                <a:ea typeface="Verdana" panose="020B0604030504040204" pitchFamily="34" charset="0"/>
              </a:rPr>
              <a:t>сајбер-криминалот</a:t>
            </a:r>
            <a:endParaRPr lang="en-GB" sz="2800" dirty="0">
              <a:solidFill>
                <a:schemeClr val="bg1"/>
              </a:solidFill>
              <a:latin typeface="Verdana" panose="020B0604030504040204" pitchFamily="34" charset="0"/>
              <a:ea typeface="Verdana" panose="020B0604030504040204" pitchFamily="34" charset="0"/>
            </a:endParaRPr>
          </a:p>
        </p:txBody>
      </p:sp>
    </p:spTree>
    <p:extLst>
      <p:ext uri="{BB962C8B-B14F-4D97-AF65-F5344CB8AC3E}">
        <p14:creationId xmlns:p14="http://schemas.microsoft.com/office/powerpoint/2010/main" val="136300003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BA244C-489D-417D-B8AB-CB954192CB36}"/>
              </a:ext>
            </a:extLst>
          </p:cNvPr>
          <p:cNvSpPr>
            <a:spLocks noGrp="1"/>
          </p:cNvSpPr>
          <p:nvPr>
            <p:ph type="title"/>
          </p:nvPr>
        </p:nvSpPr>
        <p:spPr>
          <a:xfrm>
            <a:off x="649288" y="4406900"/>
            <a:ext cx="7955160" cy="1362075"/>
          </a:xfrm>
        </p:spPr>
        <p:txBody>
          <a:bodyPr/>
          <a:lstStyle/>
          <a:p>
            <a:r>
              <a:rPr lang="mk-MK" dirty="0">
                <a:latin typeface="Verdana" panose="020B0604030504040204" pitchFamily="34" charset="0"/>
                <a:ea typeface="Verdana" panose="020B0604030504040204" pitchFamily="34" charset="0"/>
              </a:rPr>
              <a:t>Придобивки </a:t>
            </a:r>
            <a:r>
              <a:rPr lang="mk-MK" cap="none" dirty="0">
                <a:latin typeface="Verdana" panose="020B0604030504040204" pitchFamily="34" charset="0"/>
                <a:ea typeface="Verdana" panose="020B0604030504040204" pitchFamily="34" charset="0"/>
              </a:rPr>
              <a:t>од конвенцијата од Будимпешта</a:t>
            </a:r>
            <a:endParaRPr lang="en-GB" dirty="0">
              <a:latin typeface="Verdana" panose="020B0604030504040204" pitchFamily="34" charset="0"/>
              <a:ea typeface="Verdana" panose="020B0604030504040204" pitchFamily="34" charset="0"/>
            </a:endParaRPr>
          </a:p>
        </p:txBody>
      </p:sp>
      <p:sp>
        <p:nvSpPr>
          <p:cNvPr id="3" name="Text Placeholder 2">
            <a:extLst>
              <a:ext uri="{FF2B5EF4-FFF2-40B4-BE49-F238E27FC236}">
                <a16:creationId xmlns:a16="http://schemas.microsoft.com/office/drawing/2014/main" id="{E380FE40-902C-48A0-8E4E-962AA387FB67}"/>
              </a:ext>
            </a:extLst>
          </p:cNvPr>
          <p:cNvSpPr>
            <a:spLocks noGrp="1"/>
          </p:cNvSpPr>
          <p:nvPr>
            <p:ph type="body" idx="1"/>
          </p:nvPr>
        </p:nvSpPr>
        <p:spPr/>
        <p:txBody>
          <a:bodyPr/>
          <a:lstStyle/>
          <a:p>
            <a:r>
              <a:rPr lang="mk-MK" dirty="0">
                <a:latin typeface="Verdana" panose="020B0604030504040204" pitchFamily="34" charset="0"/>
                <a:ea typeface="Verdana" panose="020B0604030504040204" pitchFamily="34" charset="0"/>
              </a:rPr>
              <a:t>Конвенцијата од Будимпешта - Преглед</a:t>
            </a:r>
            <a:endParaRPr lang="en-GB" dirty="0">
              <a:latin typeface="Verdana" panose="020B0604030504040204" pitchFamily="34" charset="0"/>
              <a:ea typeface="Verdana" panose="020B0604030504040204" pitchFamily="34" charset="0"/>
            </a:endParaRPr>
          </a:p>
        </p:txBody>
      </p:sp>
      <p:sp>
        <p:nvSpPr>
          <p:cNvPr id="5" name="Rectangle 11">
            <a:extLst>
              <a:ext uri="{FF2B5EF4-FFF2-40B4-BE49-F238E27FC236}">
                <a16:creationId xmlns:a16="http://schemas.microsoft.com/office/drawing/2014/main" id="{C48A7903-DBE1-43BD-905E-55DB247564CB}"/>
              </a:ext>
            </a:extLst>
          </p:cNvPr>
          <p:cNvSpPr>
            <a:spLocks noChangeArrowheads="1"/>
          </p:cNvSpPr>
          <p:nvPr/>
        </p:nvSpPr>
        <p:spPr bwMode="auto">
          <a:xfrm>
            <a:off x="7938" y="6597650"/>
            <a:ext cx="9136062"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1200" b="1" dirty="0">
                <a:solidFill>
                  <a:srgbClr val="FFFFFF"/>
                </a:solidFill>
                <a:latin typeface="Verdana" panose="020B0604030504040204" pitchFamily="34" charset="0"/>
                <a:ea typeface="Verdana" panose="020B0604030504040204" pitchFamily="34" charset="0"/>
                <a:cs typeface="Verdana" charset="0"/>
              </a:rPr>
              <a:t>www.coe.int/cybercrime						                        - </a:t>
            </a:r>
            <a:fld id="{F50FF694-912A-834E-AD45-B984C7BF2CE4}" type="slidenum">
              <a:rPr lang="en-US" sz="1200" b="1">
                <a:solidFill>
                  <a:srgbClr val="FFFFFF"/>
                </a:solidFill>
                <a:latin typeface="Verdana" panose="020B0604030504040204" pitchFamily="34" charset="0"/>
                <a:ea typeface="Verdana" panose="020B0604030504040204" pitchFamily="34" charset="0"/>
                <a:cs typeface="Verdana" charset="0"/>
              </a:rPr>
              <a:pPr/>
              <a:t>26</a:t>
            </a:fld>
            <a:r>
              <a:rPr lang="en-US" sz="1200" b="1" dirty="0">
                <a:solidFill>
                  <a:srgbClr val="FFFFFF"/>
                </a:solidFill>
                <a:latin typeface="Verdana" panose="020B0604030504040204" pitchFamily="34" charset="0"/>
                <a:ea typeface="Verdana" panose="020B0604030504040204" pitchFamily="34" charset="0"/>
                <a:cs typeface="Verdana" charset="0"/>
              </a:rPr>
              <a:t> -</a:t>
            </a:r>
          </a:p>
        </p:txBody>
      </p:sp>
      <p:sp>
        <p:nvSpPr>
          <p:cNvPr id="6" name="Rectangle 5">
            <a:extLst>
              <a:ext uri="{FF2B5EF4-FFF2-40B4-BE49-F238E27FC236}">
                <a16:creationId xmlns:a16="http://schemas.microsoft.com/office/drawing/2014/main" id="{74DFE25A-050F-4914-B2E8-65E908C83E53}"/>
              </a:ext>
            </a:extLst>
          </p:cNvPr>
          <p:cNvSpPr/>
          <p:nvPr/>
        </p:nvSpPr>
        <p:spPr>
          <a:xfrm>
            <a:off x="0" y="6588125"/>
            <a:ext cx="9144000" cy="276999"/>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n-US" sz="1200" b="1" dirty="0">
                <a:solidFill>
                  <a:srgbClr val="FFFFFF"/>
                </a:solidFill>
                <a:latin typeface="Verdana" panose="020B0604030504040204" pitchFamily="34" charset="0"/>
                <a:ea typeface="Verdana" panose="020B0604030504040204" pitchFamily="34" charset="0"/>
                <a:cs typeface="Verdana" charset="0"/>
              </a:rPr>
              <a:t>www.coe.int/cybercrime</a:t>
            </a:r>
            <a:endParaRPr lang="en-GB" sz="1200" dirty="0">
              <a:latin typeface="Verdana" panose="020B0604030504040204" pitchFamily="34" charset="0"/>
              <a:ea typeface="Verdana" panose="020B0604030504040204" pitchFamily="34" charset="0"/>
            </a:endParaRPr>
          </a:p>
        </p:txBody>
      </p:sp>
      <p:sp>
        <p:nvSpPr>
          <p:cNvPr id="8" name="Rectangle 7">
            <a:extLst>
              <a:ext uri="{FF2B5EF4-FFF2-40B4-BE49-F238E27FC236}">
                <a16:creationId xmlns:a16="http://schemas.microsoft.com/office/drawing/2014/main" id="{F9CBCD3B-0D81-4EEF-9F9F-DB3E28FFD393}"/>
              </a:ext>
            </a:extLst>
          </p:cNvPr>
          <p:cNvSpPr/>
          <p:nvPr/>
        </p:nvSpPr>
        <p:spPr>
          <a:xfrm>
            <a:off x="7937" y="-26988"/>
            <a:ext cx="9136063"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latin typeface="Verdana" panose="020B0604030504040204" pitchFamily="34" charset="0"/>
              <a:ea typeface="Verdana" panose="020B0604030504040204" pitchFamily="34" charset="0"/>
            </a:endParaRPr>
          </a:p>
        </p:txBody>
      </p:sp>
      <p:sp>
        <p:nvSpPr>
          <p:cNvPr id="9" name="TextBox 7">
            <a:extLst>
              <a:ext uri="{FF2B5EF4-FFF2-40B4-BE49-F238E27FC236}">
                <a16:creationId xmlns:a16="http://schemas.microsoft.com/office/drawing/2014/main" id="{7B9BC96D-6AC8-4249-9F3D-D92372DB1900}"/>
              </a:ext>
            </a:extLst>
          </p:cNvPr>
          <p:cNvSpPr txBox="1">
            <a:spLocks noChangeArrowheads="1"/>
          </p:cNvSpPr>
          <p:nvPr/>
        </p:nvSpPr>
        <p:spPr bwMode="auto">
          <a:xfrm>
            <a:off x="1403350" y="190500"/>
            <a:ext cx="7632700"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mk-MK" sz="3200" b="1" dirty="0">
                <a:solidFill>
                  <a:schemeClr val="bg1"/>
                </a:solidFill>
                <a:latin typeface="Verdana" panose="020B0604030504040204" pitchFamily="34" charset="0"/>
                <a:ea typeface="Verdana" panose="020B0604030504040204" pitchFamily="34" charset="0"/>
                <a:cs typeface="Verdana" charset="0"/>
              </a:rPr>
              <a:t>Трет дел</a:t>
            </a:r>
            <a:endParaRPr lang="en-GB" sz="2000" b="1" dirty="0">
              <a:solidFill>
                <a:schemeClr val="bg1"/>
              </a:solidFill>
              <a:latin typeface="Verdana" panose="020B0604030504040204" pitchFamily="34" charset="0"/>
              <a:ea typeface="Verdana" panose="020B0604030504040204" pitchFamily="34" charset="0"/>
              <a:cs typeface="Verdana" charset="0"/>
            </a:endParaRPr>
          </a:p>
        </p:txBody>
      </p:sp>
      <p:pic>
        <p:nvPicPr>
          <p:cNvPr id="10" name="Picture 4">
            <a:extLst>
              <a:ext uri="{FF2B5EF4-FFF2-40B4-BE49-F238E27FC236}">
                <a16:creationId xmlns:a16="http://schemas.microsoft.com/office/drawing/2014/main" id="{9E352179-95DE-4E37-9014-C7512F18C08A}"/>
              </a:ext>
            </a:extLst>
          </p:cNvPr>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0" y="-26988"/>
            <a:ext cx="1177924" cy="10795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68343688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4"/>
          <p:cNvSpPr>
            <a:spLocks noChangeArrowheads="1"/>
          </p:cNvSpPr>
          <p:nvPr/>
        </p:nvSpPr>
        <p:spPr bwMode="auto">
          <a:xfrm>
            <a:off x="2"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endParaRPr lang="en-GB" sz="1800"/>
          </a:p>
        </p:txBody>
      </p:sp>
      <p:sp>
        <p:nvSpPr>
          <p:cNvPr id="27" name="Rectangle 26"/>
          <p:cNvSpPr/>
          <p:nvPr/>
        </p:nvSpPr>
        <p:spPr>
          <a:xfrm>
            <a:off x="-36512" y="-26988"/>
            <a:ext cx="9180513"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5125" name="Rectangle 4"/>
          <p:cNvSpPr>
            <a:spLocks noChangeArrowheads="1"/>
          </p:cNvSpPr>
          <p:nvPr/>
        </p:nvSpPr>
        <p:spPr bwMode="auto">
          <a:xfrm>
            <a:off x="2"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endParaRPr lang="en-GB" sz="1800"/>
          </a:p>
        </p:txBody>
      </p:sp>
      <p:sp>
        <p:nvSpPr>
          <p:cNvPr id="5130" name="Rectangle 2"/>
          <p:cNvSpPr>
            <a:spLocks noChangeArrowheads="1"/>
          </p:cNvSpPr>
          <p:nvPr/>
        </p:nvSpPr>
        <p:spPr bwMode="auto">
          <a:xfrm>
            <a:off x="5292729" y="2068513"/>
            <a:ext cx="3128963"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a:spcBef>
                <a:spcPct val="20000"/>
              </a:spcBef>
              <a:buFont typeface="Arial" panose="020B0604020202020204" pitchFamily="34" charset="0"/>
              <a:buChar char="•"/>
              <a:tabLst>
                <a:tab pos="2066925" algn="l"/>
              </a:tabLst>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tabLst>
                <a:tab pos="2066925" algn="l"/>
              </a:tabLst>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tabLst>
                <a:tab pos="2066925" algn="l"/>
              </a:tabLst>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9pPr>
          </a:lstStyle>
          <a:p>
            <a:pPr algn="just" eaLnBrk="1" hangingPunct="1">
              <a:spcBef>
                <a:spcPct val="0"/>
              </a:spcBef>
            </a:pPr>
            <a:endParaRPr lang="en-GB" sz="2400">
              <a:latin typeface="Verdana" panose="020B0604030504040204" pitchFamily="34" charset="0"/>
            </a:endParaRPr>
          </a:p>
        </p:txBody>
      </p:sp>
      <p:sp>
        <p:nvSpPr>
          <p:cNvPr id="12" name="TextBox 15"/>
          <p:cNvSpPr txBox="1">
            <a:spLocks noChangeArrowheads="1"/>
          </p:cNvSpPr>
          <p:nvPr/>
        </p:nvSpPr>
        <p:spPr bwMode="auto">
          <a:xfrm>
            <a:off x="1258888" y="-27384"/>
            <a:ext cx="7777162" cy="10464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r">
              <a:spcBef>
                <a:spcPct val="0"/>
              </a:spcBef>
              <a:buFontTx/>
              <a:buNone/>
            </a:pPr>
            <a:r>
              <a:rPr lang="mk-MK" sz="3100" b="1" dirty="0">
                <a:solidFill>
                  <a:schemeClr val="bg1"/>
                </a:solidFill>
                <a:latin typeface="Verdana" panose="020B0604030504040204" pitchFamily="34" charset="0"/>
              </a:rPr>
              <a:t>Придобивки од Конвенцијата од Будимпешта </a:t>
            </a:r>
            <a:endParaRPr lang="en-GB" sz="3100" b="1" dirty="0">
              <a:solidFill>
                <a:schemeClr val="bg1"/>
              </a:solidFill>
              <a:latin typeface="Verdana" panose="020B0604030504040204" pitchFamily="34" charset="0"/>
            </a:endParaRPr>
          </a:p>
        </p:txBody>
      </p:sp>
      <p:sp>
        <p:nvSpPr>
          <p:cNvPr id="2" name="Rectangle 1">
            <a:extLst>
              <a:ext uri="{FF2B5EF4-FFF2-40B4-BE49-F238E27FC236}">
                <a16:creationId xmlns:a16="http://schemas.microsoft.com/office/drawing/2014/main" id="{4A580EAA-39E5-4FB3-8738-54ECA3A8EE7C}"/>
              </a:ext>
            </a:extLst>
          </p:cNvPr>
          <p:cNvSpPr/>
          <p:nvPr/>
        </p:nvSpPr>
        <p:spPr>
          <a:xfrm>
            <a:off x="0" y="6588125"/>
            <a:ext cx="9144000" cy="276999"/>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n-US" sz="1200" b="1" dirty="0">
                <a:solidFill>
                  <a:srgbClr val="FFFFFF"/>
                </a:solidFill>
                <a:latin typeface="Verdana" panose="020B0604030504040204" pitchFamily="34" charset="0"/>
                <a:ea typeface="Verdana" panose="020B0604030504040204" pitchFamily="34" charset="0"/>
                <a:cs typeface="Verdana" charset="0"/>
              </a:rPr>
              <a:t>www.coe.int/cybercrime</a:t>
            </a:r>
            <a:endParaRPr lang="en-GB" sz="1200" dirty="0">
              <a:latin typeface="Verdana" panose="020B0604030504040204" pitchFamily="34" charset="0"/>
              <a:ea typeface="Verdana" panose="020B0604030504040204" pitchFamily="34" charset="0"/>
            </a:endParaRPr>
          </a:p>
        </p:txBody>
      </p:sp>
      <p:pic>
        <p:nvPicPr>
          <p:cNvPr id="3" name="Picture 4">
            <a:extLst>
              <a:ext uri="{FF2B5EF4-FFF2-40B4-BE49-F238E27FC236}">
                <a16:creationId xmlns:a16="http://schemas.microsoft.com/office/drawing/2014/main" id="{3748FD3D-C588-431C-BB03-2C251EC65303}"/>
              </a:ext>
            </a:extLst>
          </p:cNvPr>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0" y="-26988"/>
            <a:ext cx="1177924" cy="10795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 name="Picture 3">
            <a:extLst>
              <a:ext uri="{FF2B5EF4-FFF2-40B4-BE49-F238E27FC236}">
                <a16:creationId xmlns:a16="http://schemas.microsoft.com/office/drawing/2014/main" id="{8B527C83-5B8D-4395-A989-43BF2984B3E8}"/>
              </a:ext>
            </a:extLst>
          </p:cNvPr>
          <p:cNvPicPr>
            <a:picLocks noChangeAspect="1"/>
          </p:cNvPicPr>
          <p:nvPr/>
        </p:nvPicPr>
        <p:blipFill>
          <a:blip r:embed="rId4"/>
          <a:stretch>
            <a:fillRect/>
          </a:stretch>
        </p:blipFill>
        <p:spPr>
          <a:xfrm>
            <a:off x="824706" y="1246014"/>
            <a:ext cx="7458075" cy="4924425"/>
          </a:xfrm>
          <a:prstGeom prst="rect">
            <a:avLst/>
          </a:prstGeom>
        </p:spPr>
      </p:pic>
    </p:spTree>
    <p:extLst>
      <p:ext uri="{BB962C8B-B14F-4D97-AF65-F5344CB8AC3E}">
        <p14:creationId xmlns:p14="http://schemas.microsoft.com/office/powerpoint/2010/main" val="92411639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Online Media 1" title="The benefits and impact of the Budapest Convention on cybercrime">
            <a:hlinkClick r:id="" action="ppaction://media"/>
            <a:extLst>
              <a:ext uri="{FF2B5EF4-FFF2-40B4-BE49-F238E27FC236}">
                <a16:creationId xmlns:a16="http://schemas.microsoft.com/office/drawing/2014/main" id="{071A6791-931A-459D-867E-324D333D3980}"/>
              </a:ext>
            </a:extLst>
          </p:cNvPr>
          <p:cNvPicPr>
            <a:picLocks noRot="1" noChangeAspect="1"/>
          </p:cNvPicPr>
          <p:nvPr>
            <a:videoFile r:link="rId1"/>
          </p:nvPr>
        </p:nvPicPr>
        <p:blipFill>
          <a:blip r:embed="rId4"/>
          <a:stretch>
            <a:fillRect/>
          </a:stretch>
        </p:blipFill>
        <p:spPr>
          <a:xfrm>
            <a:off x="0" y="1070469"/>
            <a:ext cx="9156041" cy="5517656"/>
          </a:xfrm>
          <a:prstGeom prst="rect">
            <a:avLst/>
          </a:prstGeom>
        </p:spPr>
      </p:pic>
      <p:sp>
        <p:nvSpPr>
          <p:cNvPr id="4" name="Rectangle 4">
            <a:extLst>
              <a:ext uri="{FF2B5EF4-FFF2-40B4-BE49-F238E27FC236}">
                <a16:creationId xmlns:a16="http://schemas.microsoft.com/office/drawing/2014/main" id="{1F66F396-ED76-4F97-86FD-925E2D131CA7}"/>
              </a:ext>
            </a:extLst>
          </p:cNvPr>
          <p:cNvSpPr>
            <a:spLocks noChangeArrowheads="1"/>
          </p:cNvSpPr>
          <p:nvPr/>
        </p:nvSpPr>
        <p:spPr bwMode="auto">
          <a:xfrm>
            <a:off x="2"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endParaRPr lang="en-GB" sz="1800"/>
          </a:p>
        </p:txBody>
      </p:sp>
      <p:sp>
        <p:nvSpPr>
          <p:cNvPr id="6" name="Rectangle 5">
            <a:extLst>
              <a:ext uri="{FF2B5EF4-FFF2-40B4-BE49-F238E27FC236}">
                <a16:creationId xmlns:a16="http://schemas.microsoft.com/office/drawing/2014/main" id="{1468B8B1-1E22-4B29-8E62-31DC7557123F}"/>
              </a:ext>
            </a:extLst>
          </p:cNvPr>
          <p:cNvSpPr/>
          <p:nvPr/>
        </p:nvSpPr>
        <p:spPr>
          <a:xfrm>
            <a:off x="-36512" y="-26988"/>
            <a:ext cx="9180513"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8" name="Rectangle 4">
            <a:extLst>
              <a:ext uri="{FF2B5EF4-FFF2-40B4-BE49-F238E27FC236}">
                <a16:creationId xmlns:a16="http://schemas.microsoft.com/office/drawing/2014/main" id="{0BEB8CEF-FC56-4CC0-9C26-1FE7C3FCE870}"/>
              </a:ext>
            </a:extLst>
          </p:cNvPr>
          <p:cNvSpPr>
            <a:spLocks noChangeArrowheads="1"/>
          </p:cNvSpPr>
          <p:nvPr/>
        </p:nvSpPr>
        <p:spPr bwMode="auto">
          <a:xfrm>
            <a:off x="2"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endParaRPr lang="en-GB" sz="1800"/>
          </a:p>
        </p:txBody>
      </p:sp>
      <p:sp>
        <p:nvSpPr>
          <p:cNvPr id="10" name="TextBox 15">
            <a:extLst>
              <a:ext uri="{FF2B5EF4-FFF2-40B4-BE49-F238E27FC236}">
                <a16:creationId xmlns:a16="http://schemas.microsoft.com/office/drawing/2014/main" id="{DBD15328-735F-4993-8F08-9DF5BEB05217}"/>
              </a:ext>
            </a:extLst>
          </p:cNvPr>
          <p:cNvSpPr txBox="1">
            <a:spLocks noChangeArrowheads="1"/>
          </p:cNvSpPr>
          <p:nvPr/>
        </p:nvSpPr>
        <p:spPr bwMode="auto">
          <a:xfrm>
            <a:off x="1258888" y="-27384"/>
            <a:ext cx="7777162" cy="10464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r">
              <a:spcBef>
                <a:spcPct val="0"/>
              </a:spcBef>
              <a:buFontTx/>
              <a:buNone/>
            </a:pPr>
            <a:r>
              <a:rPr lang="mk-MK" sz="3100" b="1" dirty="0">
                <a:solidFill>
                  <a:schemeClr val="bg1"/>
                </a:solidFill>
                <a:latin typeface="Verdana" panose="020B0604030504040204" pitchFamily="34" charset="0"/>
              </a:rPr>
              <a:t>Придобивки од Конвенцијата од Будимпешта </a:t>
            </a:r>
            <a:endParaRPr lang="en-GB" sz="3100" b="1" dirty="0">
              <a:solidFill>
                <a:schemeClr val="bg1"/>
              </a:solidFill>
              <a:latin typeface="Verdana" panose="020B0604030504040204" pitchFamily="34" charset="0"/>
            </a:endParaRPr>
          </a:p>
        </p:txBody>
      </p:sp>
      <p:sp>
        <p:nvSpPr>
          <p:cNvPr id="12" name="Rectangle 11">
            <a:extLst>
              <a:ext uri="{FF2B5EF4-FFF2-40B4-BE49-F238E27FC236}">
                <a16:creationId xmlns:a16="http://schemas.microsoft.com/office/drawing/2014/main" id="{12C71536-C1C3-4A85-B32F-FFA5BEB58D8D}"/>
              </a:ext>
            </a:extLst>
          </p:cNvPr>
          <p:cNvSpPr/>
          <p:nvPr/>
        </p:nvSpPr>
        <p:spPr>
          <a:xfrm>
            <a:off x="0" y="6588125"/>
            <a:ext cx="9144000" cy="276999"/>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n-US" sz="1200" b="1" dirty="0">
                <a:solidFill>
                  <a:srgbClr val="FFFFFF"/>
                </a:solidFill>
                <a:latin typeface="Verdana" panose="020B0604030504040204" pitchFamily="34" charset="0"/>
                <a:ea typeface="Verdana" panose="020B0604030504040204" pitchFamily="34" charset="0"/>
                <a:cs typeface="Verdana" charset="0"/>
              </a:rPr>
              <a:t>www.coe.int/cybercrime</a:t>
            </a:r>
            <a:endParaRPr lang="en-GB" sz="1200" dirty="0">
              <a:latin typeface="Verdana" panose="020B0604030504040204" pitchFamily="34" charset="0"/>
              <a:ea typeface="Verdana" panose="020B0604030504040204" pitchFamily="34" charset="0"/>
            </a:endParaRPr>
          </a:p>
        </p:txBody>
      </p:sp>
      <p:pic>
        <p:nvPicPr>
          <p:cNvPr id="14" name="Picture 4">
            <a:extLst>
              <a:ext uri="{FF2B5EF4-FFF2-40B4-BE49-F238E27FC236}">
                <a16:creationId xmlns:a16="http://schemas.microsoft.com/office/drawing/2014/main" id="{EB5633E2-AA6C-4992-A6E7-DD99723EC7C2}"/>
              </a:ext>
            </a:extLst>
          </p:cNvPr>
          <p:cNvPicPr>
            <a:picLocks noChangeAspect="1" noChangeArrowheads="1"/>
          </p:cNvPicPr>
          <p:nvPr/>
        </p:nvPicPr>
        <p:blipFill>
          <a:blip r:embed="rId5" cstate="email">
            <a:extLst>
              <a:ext uri="{28A0092B-C50C-407E-A947-70E740481C1C}">
                <a14:useLocalDpi xmlns:a14="http://schemas.microsoft.com/office/drawing/2010/main" val="0"/>
              </a:ext>
            </a:extLst>
          </a:blip>
          <a:srcRect/>
          <a:stretch>
            <a:fillRect/>
          </a:stretch>
        </p:blipFill>
        <p:spPr bwMode="auto">
          <a:xfrm>
            <a:off x="0" y="-26988"/>
            <a:ext cx="1177924" cy="10795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0024380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2"/>
                </p:tgtEl>
              </p:cMediaNode>
            </p:video>
            <p:seq concurrent="1" nextAc="seek">
              <p:cTn id="8" restart="whenNotActive" fill="hold" evtFilter="cancelBubble" nodeType="interactiveSeq">
                <p:stCondLst>
                  <p:cond evt="onClick" delay="0">
                    <p:tgtEl>
                      <p:spTgt spid="2"/>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2"/>
                                        </p:tgtEl>
                                      </p:cBhvr>
                                    </p:cmd>
                                  </p:childTnLst>
                                </p:cTn>
                              </p:par>
                            </p:childTnLst>
                          </p:cTn>
                        </p:par>
                      </p:childTnLst>
                    </p:cTn>
                  </p:par>
                </p:childTnLst>
              </p:cTn>
              <p:nextCondLst>
                <p:cond evt="onClick" delay="0">
                  <p:tgtEl>
                    <p:spTgt spid="2"/>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4"/>
          <p:cNvSpPr>
            <a:spLocks noChangeArrowheads="1"/>
          </p:cNvSpPr>
          <p:nvPr/>
        </p:nvSpPr>
        <p:spPr bwMode="auto">
          <a:xfrm>
            <a:off x="2"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endParaRPr lang="en-GB" sz="1800"/>
          </a:p>
        </p:txBody>
      </p:sp>
      <p:sp>
        <p:nvSpPr>
          <p:cNvPr id="27" name="Rectangle 26"/>
          <p:cNvSpPr/>
          <p:nvPr/>
        </p:nvSpPr>
        <p:spPr>
          <a:xfrm>
            <a:off x="-36512" y="-26988"/>
            <a:ext cx="9180513"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5125" name="Rectangle 4"/>
          <p:cNvSpPr>
            <a:spLocks noChangeArrowheads="1"/>
          </p:cNvSpPr>
          <p:nvPr/>
        </p:nvSpPr>
        <p:spPr bwMode="auto">
          <a:xfrm>
            <a:off x="2"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endParaRPr lang="en-GB" sz="1800"/>
          </a:p>
        </p:txBody>
      </p:sp>
      <p:sp>
        <p:nvSpPr>
          <p:cNvPr id="5130" name="Rectangle 2"/>
          <p:cNvSpPr>
            <a:spLocks noChangeArrowheads="1"/>
          </p:cNvSpPr>
          <p:nvPr/>
        </p:nvSpPr>
        <p:spPr bwMode="auto">
          <a:xfrm>
            <a:off x="5292729" y="2068513"/>
            <a:ext cx="3128963"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a:spcBef>
                <a:spcPct val="20000"/>
              </a:spcBef>
              <a:buFont typeface="Arial" panose="020B0604020202020204" pitchFamily="34" charset="0"/>
              <a:buChar char="•"/>
              <a:tabLst>
                <a:tab pos="2066925" algn="l"/>
              </a:tabLst>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tabLst>
                <a:tab pos="2066925" algn="l"/>
              </a:tabLst>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tabLst>
                <a:tab pos="2066925" algn="l"/>
              </a:tabLst>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9pPr>
          </a:lstStyle>
          <a:p>
            <a:pPr algn="just" eaLnBrk="1" hangingPunct="1">
              <a:spcBef>
                <a:spcPct val="0"/>
              </a:spcBef>
            </a:pPr>
            <a:endParaRPr lang="en-GB" sz="2400">
              <a:latin typeface="Verdana" panose="020B0604030504040204" pitchFamily="34" charset="0"/>
            </a:endParaRPr>
          </a:p>
        </p:txBody>
      </p:sp>
      <p:sp>
        <p:nvSpPr>
          <p:cNvPr id="12" name="TextBox 15"/>
          <p:cNvSpPr txBox="1">
            <a:spLocks noChangeArrowheads="1"/>
          </p:cNvSpPr>
          <p:nvPr/>
        </p:nvSpPr>
        <p:spPr bwMode="auto">
          <a:xfrm>
            <a:off x="1258888" y="-27384"/>
            <a:ext cx="7777162" cy="10464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r">
              <a:spcBef>
                <a:spcPct val="0"/>
              </a:spcBef>
              <a:buFontTx/>
              <a:buNone/>
            </a:pPr>
            <a:r>
              <a:rPr lang="mk-MK" sz="3100" b="1" dirty="0">
                <a:solidFill>
                  <a:schemeClr val="bg1"/>
                </a:solidFill>
                <a:latin typeface="Verdana" panose="020B0604030504040204" pitchFamily="34" charset="0"/>
              </a:rPr>
              <a:t>Подобрувања на домашните законодавства</a:t>
            </a:r>
            <a:endParaRPr lang="en-GB" sz="3100" b="1" dirty="0">
              <a:solidFill>
                <a:schemeClr val="bg1"/>
              </a:solidFill>
              <a:latin typeface="Verdana" panose="020B0604030504040204" pitchFamily="34" charset="0"/>
            </a:endParaRPr>
          </a:p>
        </p:txBody>
      </p:sp>
      <p:sp>
        <p:nvSpPr>
          <p:cNvPr id="11" name="Rectangle 2"/>
          <p:cNvSpPr>
            <a:spLocks noChangeArrowheads="1"/>
          </p:cNvSpPr>
          <p:nvPr/>
        </p:nvSpPr>
        <p:spPr bwMode="auto">
          <a:xfrm>
            <a:off x="395536" y="1256108"/>
            <a:ext cx="8352928" cy="40934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tabLst>
                <a:tab pos="2066925" algn="l"/>
              </a:tabLst>
              <a:defRPr sz="2400">
                <a:solidFill>
                  <a:schemeClr val="tx1"/>
                </a:solidFill>
                <a:latin typeface="Calibri" panose="020F0502020204030204" pitchFamily="34" charset="0"/>
                <a:ea typeface="MS PGothic" panose="020B0600070205080204" pitchFamily="34" charset="-128"/>
              </a:defRPr>
            </a:lvl1pPr>
            <a:lvl2pPr marL="742950" indent="-285750">
              <a:tabLst>
                <a:tab pos="2066925" algn="l"/>
              </a:tabLst>
              <a:defRPr sz="2400">
                <a:solidFill>
                  <a:schemeClr val="tx1"/>
                </a:solidFill>
                <a:latin typeface="Calibri" panose="020F0502020204030204" pitchFamily="34" charset="0"/>
                <a:ea typeface="MS PGothic" panose="020B0600070205080204" pitchFamily="34" charset="-128"/>
              </a:defRPr>
            </a:lvl2pPr>
            <a:lvl3pPr marL="1143000" indent="-228600">
              <a:tabLst>
                <a:tab pos="2066925" algn="l"/>
              </a:tabLst>
              <a:defRPr sz="2400">
                <a:solidFill>
                  <a:schemeClr val="tx1"/>
                </a:solidFill>
                <a:latin typeface="Calibri" panose="020F0502020204030204" pitchFamily="34" charset="0"/>
                <a:ea typeface="MS PGothic" panose="020B0600070205080204" pitchFamily="34" charset="-128"/>
              </a:defRPr>
            </a:lvl3pPr>
            <a:lvl4pPr marL="1600200" indent="-228600">
              <a:tabLst>
                <a:tab pos="2066925" algn="l"/>
              </a:tabLst>
              <a:defRPr sz="2400">
                <a:solidFill>
                  <a:schemeClr val="tx1"/>
                </a:solidFill>
                <a:latin typeface="Calibri" panose="020F0502020204030204" pitchFamily="34" charset="0"/>
                <a:ea typeface="MS PGothic" panose="020B0600070205080204" pitchFamily="34" charset="-128"/>
              </a:defRPr>
            </a:lvl4pPr>
            <a:lvl5pPr marL="2057400" indent="-228600">
              <a:tabLst>
                <a:tab pos="2066925" algn="l"/>
              </a:tabLst>
              <a:defRPr sz="24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9pPr>
          </a:lstStyle>
          <a:p>
            <a:pPr marL="571500" indent="-571500" algn="just" eaLnBrk="1" hangingPunct="1">
              <a:buFont typeface="Arial" panose="020B0604020202020204" pitchFamily="34" charset="0"/>
              <a:buChar char="•"/>
              <a:defRPr/>
            </a:pPr>
            <a:r>
              <a:rPr lang="mk-MK" sz="2600" dirty="0">
                <a:latin typeface="Verdana" panose="020B0604030504040204" pitchFamily="34" charset="0"/>
                <a:ea typeface="Verdana" panose="020B0604030504040204" pitchFamily="34" charset="0"/>
                <a:cs typeface="Verdana" panose="020B0604030504040204" pitchFamily="34" charset="0"/>
              </a:rPr>
              <a:t>Конвенцијата од Будимпешта има значително влијание врз усогласување на законодавството</a:t>
            </a:r>
            <a:endParaRPr lang="en-US" sz="2600" dirty="0">
              <a:latin typeface="Verdana" panose="020B0604030504040204" pitchFamily="34" charset="0"/>
              <a:ea typeface="Verdana" panose="020B0604030504040204" pitchFamily="34" charset="0"/>
              <a:cs typeface="Verdana" panose="020B0604030504040204" pitchFamily="34" charset="0"/>
            </a:endParaRPr>
          </a:p>
          <a:p>
            <a:pPr marL="571500" indent="-571500" algn="just" eaLnBrk="1" hangingPunct="1">
              <a:buFont typeface="Arial" panose="020B0604020202020204" pitchFamily="34" charset="0"/>
              <a:buChar char="•"/>
              <a:defRPr/>
            </a:pPr>
            <a:endParaRPr lang="en-US" sz="2600" dirty="0">
              <a:latin typeface="Verdana" panose="020B0604030504040204" pitchFamily="34" charset="0"/>
              <a:ea typeface="Verdana" panose="020B0604030504040204" pitchFamily="34" charset="0"/>
              <a:cs typeface="Verdana" panose="020B0604030504040204" pitchFamily="34" charset="0"/>
            </a:endParaRPr>
          </a:p>
          <a:p>
            <a:pPr marL="571500" indent="-571500" algn="just" eaLnBrk="1" hangingPunct="1">
              <a:buFont typeface="Arial" panose="020B0604020202020204" pitchFamily="34" charset="0"/>
              <a:buChar char="•"/>
              <a:defRPr/>
            </a:pPr>
            <a:r>
              <a:rPr lang="mk-MK" sz="2600" dirty="0">
                <a:latin typeface="Verdana" panose="020B0604030504040204" pitchFamily="34" charset="0"/>
                <a:ea typeface="Verdana" panose="020B0604030504040204" pitchFamily="34" charset="0"/>
                <a:cs typeface="Verdana" panose="020B0604030504040204" pitchFamily="34" charset="0"/>
              </a:rPr>
              <a:t>Ова влијае на оние кои се и не се страни на Конвенцијата</a:t>
            </a:r>
            <a:endParaRPr lang="en-US" sz="2600" dirty="0">
              <a:latin typeface="Verdana" panose="020B0604030504040204" pitchFamily="34" charset="0"/>
              <a:ea typeface="Verdana" panose="020B0604030504040204" pitchFamily="34" charset="0"/>
              <a:cs typeface="Verdana" panose="020B0604030504040204" pitchFamily="34" charset="0"/>
            </a:endParaRPr>
          </a:p>
          <a:p>
            <a:pPr marL="571500" indent="-571500" algn="just" eaLnBrk="1" hangingPunct="1">
              <a:buFont typeface="Arial" panose="020B0604020202020204" pitchFamily="34" charset="0"/>
              <a:buChar char="•"/>
              <a:defRPr/>
            </a:pPr>
            <a:endParaRPr lang="en-US" sz="2600" dirty="0">
              <a:latin typeface="Verdana" panose="020B0604030504040204" pitchFamily="34" charset="0"/>
              <a:ea typeface="Verdana" panose="020B0604030504040204" pitchFamily="34" charset="0"/>
              <a:cs typeface="Verdana" panose="020B0604030504040204" pitchFamily="34" charset="0"/>
            </a:endParaRPr>
          </a:p>
          <a:p>
            <a:pPr marL="571500" indent="-571500" algn="just" eaLnBrk="1" hangingPunct="1">
              <a:buFont typeface="Arial" panose="020B0604020202020204" pitchFamily="34" charset="0"/>
              <a:buChar char="•"/>
              <a:defRPr/>
            </a:pPr>
            <a:r>
              <a:rPr lang="mk-MK" sz="2600" dirty="0">
                <a:latin typeface="Verdana" panose="020B0604030504040204" pitchFamily="34" charset="0"/>
                <a:ea typeface="Verdana" panose="020B0604030504040204" pitchFamily="34" charset="0"/>
                <a:cs typeface="Verdana" panose="020B0604030504040204" pitchFamily="34" charset="0"/>
              </a:rPr>
              <a:t>Анкетирани се вкупно 193 земји за да се процени влијанието на Конвенцијата од Будимпешта на глобално ниво</a:t>
            </a:r>
            <a:endParaRPr lang="en-US" sz="2600" dirty="0">
              <a:latin typeface="Verdana" panose="020B0604030504040204" pitchFamily="34" charset="0"/>
              <a:ea typeface="Verdana" panose="020B0604030504040204" pitchFamily="34" charset="0"/>
              <a:cs typeface="Verdana" panose="020B0604030504040204" pitchFamily="34" charset="0"/>
            </a:endParaRPr>
          </a:p>
        </p:txBody>
      </p:sp>
      <p:sp>
        <p:nvSpPr>
          <p:cNvPr id="2" name="Rectangle 1">
            <a:extLst>
              <a:ext uri="{FF2B5EF4-FFF2-40B4-BE49-F238E27FC236}">
                <a16:creationId xmlns:a16="http://schemas.microsoft.com/office/drawing/2014/main" id="{4A580EAA-39E5-4FB3-8738-54ECA3A8EE7C}"/>
              </a:ext>
            </a:extLst>
          </p:cNvPr>
          <p:cNvSpPr/>
          <p:nvPr/>
        </p:nvSpPr>
        <p:spPr>
          <a:xfrm>
            <a:off x="0" y="6588125"/>
            <a:ext cx="9144000" cy="276999"/>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n-US" sz="1200" b="1" dirty="0">
                <a:solidFill>
                  <a:srgbClr val="FFFFFF"/>
                </a:solidFill>
                <a:latin typeface="Verdana" panose="020B0604030504040204" pitchFamily="34" charset="0"/>
                <a:ea typeface="Verdana" panose="020B0604030504040204" pitchFamily="34" charset="0"/>
                <a:cs typeface="Verdana" charset="0"/>
              </a:rPr>
              <a:t>www.coe.int/cybercrime</a:t>
            </a:r>
            <a:endParaRPr lang="en-GB" sz="1200" dirty="0">
              <a:latin typeface="Verdana" panose="020B0604030504040204" pitchFamily="34" charset="0"/>
              <a:ea typeface="Verdana" panose="020B0604030504040204" pitchFamily="34" charset="0"/>
            </a:endParaRPr>
          </a:p>
        </p:txBody>
      </p:sp>
      <p:pic>
        <p:nvPicPr>
          <p:cNvPr id="3" name="Picture 4">
            <a:extLst>
              <a:ext uri="{FF2B5EF4-FFF2-40B4-BE49-F238E27FC236}">
                <a16:creationId xmlns:a16="http://schemas.microsoft.com/office/drawing/2014/main" id="{3748FD3D-C588-431C-BB03-2C251EC65303}"/>
              </a:ext>
            </a:extLst>
          </p:cNvPr>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0" y="-26988"/>
            <a:ext cx="1177924" cy="10795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91079684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49"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GB"/>
          </a:p>
        </p:txBody>
      </p:sp>
      <p:sp>
        <p:nvSpPr>
          <p:cNvPr id="7" name="Rectangle 6"/>
          <p:cNvSpPr/>
          <p:nvPr/>
        </p:nvSpPr>
        <p:spPr>
          <a:xfrm>
            <a:off x="7937" y="-26988"/>
            <a:ext cx="9136063"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53251" name="TextBox 7"/>
          <p:cNvSpPr txBox="1">
            <a:spLocks noChangeArrowheads="1"/>
          </p:cNvSpPr>
          <p:nvPr/>
        </p:nvSpPr>
        <p:spPr bwMode="auto">
          <a:xfrm>
            <a:off x="1403350" y="190500"/>
            <a:ext cx="76327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mk-MK" sz="3200" b="1" dirty="0">
                <a:solidFill>
                  <a:schemeClr val="bg1"/>
                </a:solidFill>
                <a:latin typeface="Verdana" charset="0"/>
                <a:cs typeface="Verdana" charset="0"/>
              </a:rPr>
              <a:t>Цел на сесијата</a:t>
            </a:r>
            <a:endParaRPr lang="en-GB" sz="2000" b="1" dirty="0">
              <a:solidFill>
                <a:schemeClr val="bg1"/>
              </a:solidFill>
              <a:latin typeface="Verdana" charset="0"/>
              <a:cs typeface="Verdana" charset="0"/>
            </a:endParaRPr>
          </a:p>
        </p:txBody>
      </p:sp>
      <p:pic>
        <p:nvPicPr>
          <p:cNvPr id="53252" name="Picture 4"/>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0" y="-26988"/>
            <a:ext cx="1177924" cy="10795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1" name="Rectangle 10"/>
          <p:cNvSpPr/>
          <p:nvPr/>
        </p:nvSpPr>
        <p:spPr>
          <a:xfrm>
            <a:off x="0" y="6588125"/>
            <a:ext cx="9144000" cy="276999"/>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53254" name="Rectangle 11"/>
          <p:cNvSpPr>
            <a:spLocks noChangeArrowheads="1"/>
          </p:cNvSpPr>
          <p:nvPr/>
        </p:nvSpPr>
        <p:spPr bwMode="auto">
          <a:xfrm>
            <a:off x="7937" y="6581001"/>
            <a:ext cx="9244583"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en-US" sz="1200" b="1" dirty="0">
                <a:solidFill>
                  <a:srgbClr val="FFFFFF"/>
                </a:solidFill>
                <a:latin typeface="Verdana" charset="0"/>
                <a:cs typeface="Verdana" charset="0"/>
              </a:rPr>
              <a:t>www.coe.int/cybercrime						</a:t>
            </a:r>
          </a:p>
        </p:txBody>
      </p:sp>
      <p:sp>
        <p:nvSpPr>
          <p:cNvPr id="3" name="Content Placeholder 2">
            <a:extLst>
              <a:ext uri="{FF2B5EF4-FFF2-40B4-BE49-F238E27FC236}">
                <a16:creationId xmlns:a16="http://schemas.microsoft.com/office/drawing/2014/main" id="{77B18497-BF37-4A20-ABA6-353886C26CA1}"/>
              </a:ext>
            </a:extLst>
          </p:cNvPr>
          <p:cNvSpPr>
            <a:spLocks noGrp="1"/>
          </p:cNvSpPr>
          <p:nvPr>
            <p:ph idx="1"/>
          </p:nvPr>
        </p:nvSpPr>
        <p:spPr>
          <a:xfrm>
            <a:off x="323528" y="1340767"/>
            <a:ext cx="8712522" cy="5240233"/>
          </a:xfrm>
        </p:spPr>
        <p:txBody>
          <a:bodyPr>
            <a:normAutofit/>
          </a:bodyPr>
          <a:lstStyle/>
          <a:p>
            <a:pPr marL="0" indent="0" algn="just">
              <a:buNone/>
            </a:pPr>
            <a:r>
              <a:rPr lang="mk-MK" dirty="0">
                <a:latin typeface="Verdana" panose="020B0604030504040204" pitchFamily="34" charset="0"/>
                <a:ea typeface="Verdana" panose="020B0604030504040204" pitchFamily="34" charset="0"/>
              </a:rPr>
              <a:t>Да им се обезбеди на учесниците преглед на Конвенцијата од Будимпешта, вклучувајќи го и нејзиниот опсег и придобивките од тоа да се стане нејзина страна.</a:t>
            </a:r>
            <a:endParaRPr lang="en-GB" dirty="0">
              <a:latin typeface="Verdana" panose="020B0604030504040204" pitchFamily="34" charset="0"/>
              <a:ea typeface="Verdana" panose="020B0604030504040204" pitchFamily="34" charset="0"/>
            </a:endParaRPr>
          </a:p>
        </p:txBody>
      </p:sp>
    </p:spTree>
    <p:extLst>
      <p:ext uri="{BB962C8B-B14F-4D97-AF65-F5344CB8AC3E}">
        <p14:creationId xmlns:p14="http://schemas.microsoft.com/office/powerpoint/2010/main" val="178650214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5" name="Rectangle 144">
            <a:extLst>
              <a:ext uri="{FF2B5EF4-FFF2-40B4-BE49-F238E27FC236}">
                <a16:creationId xmlns:a16="http://schemas.microsoft.com/office/drawing/2014/main" id="{C35F155E-0823-437A-A020-47D0BD690D4B}"/>
              </a:ext>
            </a:extLst>
          </p:cNvPr>
          <p:cNvSpPr/>
          <p:nvPr/>
        </p:nvSpPr>
        <p:spPr>
          <a:xfrm>
            <a:off x="0" y="6588125"/>
            <a:ext cx="9144000" cy="276999"/>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n-US" sz="1100" b="1" dirty="0">
                <a:solidFill>
                  <a:srgbClr val="FFFFFF"/>
                </a:solidFill>
                <a:latin typeface="Verdana" panose="020B0604030504040204" pitchFamily="34" charset="0"/>
                <a:ea typeface="Verdana" panose="020B0604030504040204" pitchFamily="34" charset="0"/>
                <a:cs typeface="Verdana" charset="0"/>
              </a:rPr>
              <a:t>www.coe.int/cybercrime</a:t>
            </a:r>
            <a:endParaRPr lang="en-GB" sz="1100" dirty="0">
              <a:latin typeface="Verdana" panose="020B0604030504040204" pitchFamily="34" charset="0"/>
              <a:ea typeface="Verdana" panose="020B0604030504040204" pitchFamily="34" charset="0"/>
            </a:endParaRPr>
          </a:p>
        </p:txBody>
      </p:sp>
      <p:sp>
        <p:nvSpPr>
          <p:cNvPr id="147" name="Rectangle 146">
            <a:extLst>
              <a:ext uri="{FF2B5EF4-FFF2-40B4-BE49-F238E27FC236}">
                <a16:creationId xmlns:a16="http://schemas.microsoft.com/office/drawing/2014/main" id="{4BAB87DB-5437-4394-9B22-51E3E03D81CC}"/>
              </a:ext>
            </a:extLst>
          </p:cNvPr>
          <p:cNvSpPr/>
          <p:nvPr/>
        </p:nvSpPr>
        <p:spPr>
          <a:xfrm>
            <a:off x="7937" y="-26988"/>
            <a:ext cx="9136063"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latin typeface="Verdana" panose="020B0604030504040204" pitchFamily="34" charset="0"/>
              <a:ea typeface="Verdana" panose="020B0604030504040204" pitchFamily="34" charset="0"/>
            </a:endParaRPr>
          </a:p>
        </p:txBody>
      </p:sp>
      <p:sp>
        <p:nvSpPr>
          <p:cNvPr id="149" name="TextBox 7">
            <a:extLst>
              <a:ext uri="{FF2B5EF4-FFF2-40B4-BE49-F238E27FC236}">
                <a16:creationId xmlns:a16="http://schemas.microsoft.com/office/drawing/2014/main" id="{07736E9A-7FBE-4865-B1C2-6D313232237E}"/>
              </a:ext>
            </a:extLst>
          </p:cNvPr>
          <p:cNvSpPr txBox="1">
            <a:spLocks noChangeArrowheads="1"/>
          </p:cNvSpPr>
          <p:nvPr/>
        </p:nvSpPr>
        <p:spPr bwMode="auto">
          <a:xfrm>
            <a:off x="1403350" y="44624"/>
            <a:ext cx="7632700"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mk-MK" sz="3000" b="1" dirty="0">
                <a:solidFill>
                  <a:schemeClr val="bg1"/>
                </a:solidFill>
                <a:latin typeface="Verdana" panose="020B0604030504040204" pitchFamily="34" charset="0"/>
                <a:ea typeface="Verdana" panose="020B0604030504040204" pitchFamily="34" charset="0"/>
                <a:cs typeface="Verdana" charset="0"/>
              </a:rPr>
              <a:t>Опсег на Конвенцијата од Будимпешта</a:t>
            </a:r>
            <a:endParaRPr lang="en-GB" sz="3000" b="1" dirty="0">
              <a:solidFill>
                <a:schemeClr val="bg1"/>
              </a:solidFill>
              <a:latin typeface="Verdana" panose="020B0604030504040204" pitchFamily="34" charset="0"/>
              <a:ea typeface="Verdana" panose="020B0604030504040204" pitchFamily="34" charset="0"/>
              <a:cs typeface="Verdana" charset="0"/>
            </a:endParaRPr>
          </a:p>
        </p:txBody>
      </p:sp>
      <p:pic>
        <p:nvPicPr>
          <p:cNvPr id="151" name="Picture 4">
            <a:extLst>
              <a:ext uri="{FF2B5EF4-FFF2-40B4-BE49-F238E27FC236}">
                <a16:creationId xmlns:a16="http://schemas.microsoft.com/office/drawing/2014/main" id="{B10BB37C-6B50-4990-91B5-11E730A1290C}"/>
              </a:ext>
            </a:extLst>
          </p:cNvPr>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0" y="-26988"/>
            <a:ext cx="1177924" cy="10795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90" name="TextBox 143">
            <a:extLst>
              <a:ext uri="{FF2B5EF4-FFF2-40B4-BE49-F238E27FC236}">
                <a16:creationId xmlns:a16="http://schemas.microsoft.com/office/drawing/2014/main" id="{77934F9D-D91F-4C44-A588-0147150AB2AB}"/>
              </a:ext>
            </a:extLst>
          </p:cNvPr>
          <p:cNvSpPr txBox="1">
            <a:spLocks noChangeArrowheads="1"/>
          </p:cNvSpPr>
          <p:nvPr/>
        </p:nvSpPr>
        <p:spPr bwMode="auto">
          <a:xfrm>
            <a:off x="288131" y="3622221"/>
            <a:ext cx="2195513"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5pPr>
            <a:lvl6pPr marL="22860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6pPr>
            <a:lvl7pPr marL="27432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7pPr>
            <a:lvl8pPr marL="32004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8pPr>
            <a:lvl9pPr marL="36576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9pPr>
          </a:lstStyle>
          <a:p>
            <a:r>
              <a:rPr lang="en-GB" sz="4800" b="1" dirty="0">
                <a:latin typeface="Verdana" charset="0"/>
                <a:cs typeface="Verdana" charset="0"/>
              </a:rPr>
              <a:t>130</a:t>
            </a:r>
            <a:r>
              <a:rPr lang="en-GB" sz="4000" b="1" dirty="0">
                <a:latin typeface="Verdana" charset="0"/>
                <a:cs typeface="Verdana" charset="0"/>
              </a:rPr>
              <a:t>+</a:t>
            </a:r>
          </a:p>
        </p:txBody>
      </p:sp>
      <p:grpSp>
        <p:nvGrpSpPr>
          <p:cNvPr id="291" name="Group 290">
            <a:extLst>
              <a:ext uri="{FF2B5EF4-FFF2-40B4-BE49-F238E27FC236}">
                <a16:creationId xmlns:a16="http://schemas.microsoft.com/office/drawing/2014/main" id="{433ECFEB-1EC9-4C08-B6F6-1927ABC06009}"/>
              </a:ext>
            </a:extLst>
          </p:cNvPr>
          <p:cNvGrpSpPr>
            <a:grpSpLocks/>
          </p:cNvGrpSpPr>
          <p:nvPr/>
        </p:nvGrpSpPr>
        <p:grpSpPr bwMode="auto">
          <a:xfrm>
            <a:off x="359569" y="1180646"/>
            <a:ext cx="8424862" cy="3757613"/>
            <a:chOff x="-30650" y="0"/>
            <a:chExt cx="9372924" cy="4653136"/>
          </a:xfrm>
        </p:grpSpPr>
        <p:pic>
          <p:nvPicPr>
            <p:cNvPr id="312" name="Picture 311">
              <a:extLst>
                <a:ext uri="{FF2B5EF4-FFF2-40B4-BE49-F238E27FC236}">
                  <a16:creationId xmlns:a16="http://schemas.microsoft.com/office/drawing/2014/main" id="{F9C1ECD3-BF22-44D9-B885-292ABB7626D9}"/>
                </a:ext>
              </a:extLst>
            </p:cNvPr>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30650" y="0"/>
              <a:ext cx="9372924" cy="4653136"/>
            </a:xfrm>
            <a:prstGeom prst="rect">
              <a:avLst/>
            </a:prstGeom>
            <a:solidFill>
              <a:srgbClr val="FFFFFF"/>
            </a:solidFill>
            <a:ln w="3175">
              <a:solidFill>
                <a:schemeClr val="tx1"/>
              </a:solidFill>
              <a:miter lim="800000"/>
              <a:headEnd/>
              <a:tailEnd/>
            </a:ln>
          </p:spPr>
        </p:pic>
        <p:sp>
          <p:nvSpPr>
            <p:cNvPr id="313" name="Oval 312">
              <a:extLst>
                <a:ext uri="{FF2B5EF4-FFF2-40B4-BE49-F238E27FC236}">
                  <a16:creationId xmlns:a16="http://schemas.microsoft.com/office/drawing/2014/main" id="{47755DDC-D63B-48DE-B6FB-75C07D124822}"/>
                </a:ext>
              </a:extLst>
            </p:cNvPr>
            <p:cNvSpPr/>
            <p:nvPr/>
          </p:nvSpPr>
          <p:spPr>
            <a:xfrm>
              <a:off x="3741833" y="1262067"/>
              <a:ext cx="72411"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14" name="Oval 313">
              <a:extLst>
                <a:ext uri="{FF2B5EF4-FFF2-40B4-BE49-F238E27FC236}">
                  <a16:creationId xmlns:a16="http://schemas.microsoft.com/office/drawing/2014/main" id="{EF5CD548-4645-4837-96D0-F82C867B14C7}"/>
                </a:ext>
              </a:extLst>
            </p:cNvPr>
            <p:cNvSpPr/>
            <p:nvPr/>
          </p:nvSpPr>
          <p:spPr>
            <a:xfrm>
              <a:off x="3563452" y="1299419"/>
              <a:ext cx="72412" cy="72735"/>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15" name="Oval 314">
              <a:extLst>
                <a:ext uri="{FF2B5EF4-FFF2-40B4-BE49-F238E27FC236}">
                  <a16:creationId xmlns:a16="http://schemas.microsoft.com/office/drawing/2014/main" id="{EBD9667D-431E-431D-9A5B-DD8A24DD65FE}"/>
                </a:ext>
              </a:extLst>
            </p:cNvPr>
            <p:cNvSpPr/>
            <p:nvPr/>
          </p:nvSpPr>
          <p:spPr>
            <a:xfrm>
              <a:off x="3860164" y="1053688"/>
              <a:ext cx="72412"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16" name="Oval 315">
              <a:extLst>
                <a:ext uri="{FF2B5EF4-FFF2-40B4-BE49-F238E27FC236}">
                  <a16:creationId xmlns:a16="http://schemas.microsoft.com/office/drawing/2014/main" id="{E306CBBB-637E-472D-820A-0C2B929732BC}"/>
                </a:ext>
              </a:extLst>
            </p:cNvPr>
            <p:cNvSpPr/>
            <p:nvPr/>
          </p:nvSpPr>
          <p:spPr>
            <a:xfrm>
              <a:off x="4087997" y="1171639"/>
              <a:ext cx="72411" cy="72737"/>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17" name="Oval 316">
              <a:extLst>
                <a:ext uri="{FF2B5EF4-FFF2-40B4-BE49-F238E27FC236}">
                  <a16:creationId xmlns:a16="http://schemas.microsoft.com/office/drawing/2014/main" id="{1A1CF357-B0F6-40FB-A6F6-623BB254CD99}"/>
                </a:ext>
              </a:extLst>
            </p:cNvPr>
            <p:cNvSpPr/>
            <p:nvPr/>
          </p:nvSpPr>
          <p:spPr>
            <a:xfrm>
              <a:off x="3743599" y="837446"/>
              <a:ext cx="72412"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18" name="Oval 317">
              <a:extLst>
                <a:ext uri="{FF2B5EF4-FFF2-40B4-BE49-F238E27FC236}">
                  <a16:creationId xmlns:a16="http://schemas.microsoft.com/office/drawing/2014/main" id="{6483BEA5-C990-42FB-980E-04DF808A3642}"/>
                </a:ext>
              </a:extLst>
            </p:cNvPr>
            <p:cNvSpPr/>
            <p:nvPr/>
          </p:nvSpPr>
          <p:spPr>
            <a:xfrm>
              <a:off x="3420395" y="548469"/>
              <a:ext cx="70646" cy="72735"/>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19" name="Oval 318">
              <a:extLst>
                <a:ext uri="{FF2B5EF4-FFF2-40B4-BE49-F238E27FC236}">
                  <a16:creationId xmlns:a16="http://schemas.microsoft.com/office/drawing/2014/main" id="{38338B4C-956F-4614-8558-BED6AB4A7E06}"/>
                </a:ext>
              </a:extLst>
            </p:cNvPr>
            <p:cNvSpPr/>
            <p:nvPr/>
          </p:nvSpPr>
          <p:spPr>
            <a:xfrm>
              <a:off x="3923745" y="908217"/>
              <a:ext cx="72412" cy="72737"/>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20" name="Oval 319">
              <a:extLst>
                <a:ext uri="{FF2B5EF4-FFF2-40B4-BE49-F238E27FC236}">
                  <a16:creationId xmlns:a16="http://schemas.microsoft.com/office/drawing/2014/main" id="{39013724-FDA3-4553-B71C-AF7C53101510}"/>
                </a:ext>
              </a:extLst>
            </p:cNvPr>
            <p:cNvSpPr/>
            <p:nvPr/>
          </p:nvSpPr>
          <p:spPr>
            <a:xfrm>
              <a:off x="3895487" y="945568"/>
              <a:ext cx="72412"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21" name="Oval 320">
              <a:extLst>
                <a:ext uri="{FF2B5EF4-FFF2-40B4-BE49-F238E27FC236}">
                  <a16:creationId xmlns:a16="http://schemas.microsoft.com/office/drawing/2014/main" id="{59EC2014-5F5D-4D45-B626-055D6F5C9C95}"/>
                </a:ext>
              </a:extLst>
            </p:cNvPr>
            <p:cNvSpPr/>
            <p:nvPr/>
          </p:nvSpPr>
          <p:spPr>
            <a:xfrm>
              <a:off x="4042077" y="908217"/>
              <a:ext cx="72411" cy="72737"/>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22" name="Oval 321">
              <a:extLst>
                <a:ext uri="{FF2B5EF4-FFF2-40B4-BE49-F238E27FC236}">
                  <a16:creationId xmlns:a16="http://schemas.microsoft.com/office/drawing/2014/main" id="{C6E85F30-60B5-49B2-98FE-563B103F190D}"/>
                </a:ext>
              </a:extLst>
            </p:cNvPr>
            <p:cNvSpPr/>
            <p:nvPr/>
          </p:nvSpPr>
          <p:spPr>
            <a:xfrm>
              <a:off x="3996158" y="1057620"/>
              <a:ext cx="72411"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23" name="Oval 322">
              <a:extLst>
                <a:ext uri="{FF2B5EF4-FFF2-40B4-BE49-F238E27FC236}">
                  <a16:creationId xmlns:a16="http://schemas.microsoft.com/office/drawing/2014/main" id="{DC55B290-0213-42E1-9A8F-3FBA9A2A3B35}"/>
                </a:ext>
              </a:extLst>
            </p:cNvPr>
            <p:cNvSpPr/>
            <p:nvPr/>
          </p:nvSpPr>
          <p:spPr>
            <a:xfrm>
              <a:off x="4619606" y="1016338"/>
              <a:ext cx="72412" cy="72735"/>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24" name="Oval 323">
              <a:extLst>
                <a:ext uri="{FF2B5EF4-FFF2-40B4-BE49-F238E27FC236}">
                  <a16:creationId xmlns:a16="http://schemas.microsoft.com/office/drawing/2014/main" id="{CB6031B8-1B23-479C-A490-E95B74968F82}"/>
                </a:ext>
              </a:extLst>
            </p:cNvPr>
            <p:cNvSpPr/>
            <p:nvPr/>
          </p:nvSpPr>
          <p:spPr>
            <a:xfrm>
              <a:off x="5004625" y="1267965"/>
              <a:ext cx="70646" cy="72735"/>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25" name="Oval 324">
              <a:extLst>
                <a:ext uri="{FF2B5EF4-FFF2-40B4-BE49-F238E27FC236}">
                  <a16:creationId xmlns:a16="http://schemas.microsoft.com/office/drawing/2014/main" id="{78889D9F-7A26-4EA1-B106-1FA4C484E0E7}"/>
                </a:ext>
              </a:extLst>
            </p:cNvPr>
            <p:cNvSpPr/>
            <p:nvPr/>
          </p:nvSpPr>
          <p:spPr>
            <a:xfrm>
              <a:off x="4859801" y="1197195"/>
              <a:ext cx="72412"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26" name="Oval 325">
              <a:extLst>
                <a:ext uri="{FF2B5EF4-FFF2-40B4-BE49-F238E27FC236}">
                  <a16:creationId xmlns:a16="http://schemas.microsoft.com/office/drawing/2014/main" id="{061A9F56-AC5E-4F3E-AC0B-D56C0A4F41EB}"/>
                </a:ext>
              </a:extLst>
            </p:cNvPr>
            <p:cNvSpPr/>
            <p:nvPr/>
          </p:nvSpPr>
          <p:spPr>
            <a:xfrm>
              <a:off x="4932214" y="1244375"/>
              <a:ext cx="72411"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27" name="Oval 326">
              <a:extLst>
                <a:ext uri="{FF2B5EF4-FFF2-40B4-BE49-F238E27FC236}">
                  <a16:creationId xmlns:a16="http://schemas.microsoft.com/office/drawing/2014/main" id="{C90F2D22-C5A1-4685-96BF-5A859A4861A1}"/>
                </a:ext>
              </a:extLst>
            </p:cNvPr>
            <p:cNvSpPr/>
            <p:nvPr/>
          </p:nvSpPr>
          <p:spPr>
            <a:xfrm>
              <a:off x="4428862" y="1100869"/>
              <a:ext cx="70646"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28" name="Oval 327">
              <a:extLst>
                <a:ext uri="{FF2B5EF4-FFF2-40B4-BE49-F238E27FC236}">
                  <a16:creationId xmlns:a16="http://schemas.microsoft.com/office/drawing/2014/main" id="{359F0B34-3569-456B-8714-E3901005AD95}"/>
                </a:ext>
              </a:extLst>
            </p:cNvPr>
            <p:cNvSpPr/>
            <p:nvPr/>
          </p:nvSpPr>
          <p:spPr>
            <a:xfrm>
              <a:off x="4497742" y="1059587"/>
              <a:ext cx="70646"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29" name="Oval 328">
              <a:extLst>
                <a:ext uri="{FF2B5EF4-FFF2-40B4-BE49-F238E27FC236}">
                  <a16:creationId xmlns:a16="http://schemas.microsoft.com/office/drawing/2014/main" id="{C3008DBB-819C-479B-B237-2F0D08004B2F}"/>
                </a:ext>
              </a:extLst>
            </p:cNvPr>
            <p:cNvSpPr/>
            <p:nvPr/>
          </p:nvSpPr>
          <p:spPr>
            <a:xfrm>
              <a:off x="4421798" y="1195229"/>
              <a:ext cx="72412" cy="72737"/>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30" name="Oval 329">
              <a:extLst>
                <a:ext uri="{FF2B5EF4-FFF2-40B4-BE49-F238E27FC236}">
                  <a16:creationId xmlns:a16="http://schemas.microsoft.com/office/drawing/2014/main" id="{A5C2DCEE-924C-47E4-97AD-1E5581AFD238}"/>
                </a:ext>
              </a:extLst>
            </p:cNvPr>
            <p:cNvSpPr/>
            <p:nvPr/>
          </p:nvSpPr>
          <p:spPr>
            <a:xfrm>
              <a:off x="4349386" y="1224717"/>
              <a:ext cx="72411" cy="72735"/>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31" name="Oval 330">
              <a:extLst>
                <a:ext uri="{FF2B5EF4-FFF2-40B4-BE49-F238E27FC236}">
                  <a16:creationId xmlns:a16="http://schemas.microsoft.com/office/drawing/2014/main" id="{DF63BEB7-C812-4347-9D7D-011955075028}"/>
                </a:ext>
              </a:extLst>
            </p:cNvPr>
            <p:cNvSpPr/>
            <p:nvPr/>
          </p:nvSpPr>
          <p:spPr>
            <a:xfrm>
              <a:off x="4211627" y="1136254"/>
              <a:ext cx="72411" cy="72737"/>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32" name="Oval 331">
              <a:extLst>
                <a:ext uri="{FF2B5EF4-FFF2-40B4-BE49-F238E27FC236}">
                  <a16:creationId xmlns:a16="http://schemas.microsoft.com/office/drawing/2014/main" id="{AE2DF2B0-1F9E-4DC2-941C-069D6D762D46}"/>
                </a:ext>
              </a:extLst>
            </p:cNvPr>
            <p:cNvSpPr/>
            <p:nvPr/>
          </p:nvSpPr>
          <p:spPr>
            <a:xfrm>
              <a:off x="4148046" y="1093005"/>
              <a:ext cx="72411"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33" name="Oval 332">
              <a:extLst>
                <a:ext uri="{FF2B5EF4-FFF2-40B4-BE49-F238E27FC236}">
                  <a16:creationId xmlns:a16="http://schemas.microsoft.com/office/drawing/2014/main" id="{9671C580-854E-4136-BEF7-FBB474337BA9}"/>
                </a:ext>
              </a:extLst>
            </p:cNvPr>
            <p:cNvSpPr/>
            <p:nvPr/>
          </p:nvSpPr>
          <p:spPr>
            <a:xfrm>
              <a:off x="4314063" y="1144117"/>
              <a:ext cx="72411" cy="72737"/>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34" name="Oval 333">
              <a:extLst>
                <a:ext uri="{FF2B5EF4-FFF2-40B4-BE49-F238E27FC236}">
                  <a16:creationId xmlns:a16="http://schemas.microsoft.com/office/drawing/2014/main" id="{65A6A9E9-1FF6-4442-9005-41FDB59E7BB1}"/>
                </a:ext>
              </a:extLst>
            </p:cNvPr>
            <p:cNvSpPr/>
            <p:nvPr/>
          </p:nvSpPr>
          <p:spPr>
            <a:xfrm>
              <a:off x="4125086" y="1051723"/>
              <a:ext cx="72412" cy="72735"/>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35" name="Oval 334">
              <a:extLst>
                <a:ext uri="{FF2B5EF4-FFF2-40B4-BE49-F238E27FC236}">
                  <a16:creationId xmlns:a16="http://schemas.microsoft.com/office/drawing/2014/main" id="{6C94FE8D-E630-47E4-AE31-2BF8F322531B}"/>
                </a:ext>
              </a:extLst>
            </p:cNvPr>
            <p:cNvSpPr/>
            <p:nvPr/>
          </p:nvSpPr>
          <p:spPr>
            <a:xfrm>
              <a:off x="4276974" y="992748"/>
              <a:ext cx="72412" cy="72735"/>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36" name="Oval 335">
              <a:extLst>
                <a:ext uri="{FF2B5EF4-FFF2-40B4-BE49-F238E27FC236}">
                  <a16:creationId xmlns:a16="http://schemas.microsoft.com/office/drawing/2014/main" id="{981E4949-7309-436F-BC2B-6585EDFE7FA3}"/>
                </a:ext>
              </a:extLst>
            </p:cNvPr>
            <p:cNvSpPr/>
            <p:nvPr/>
          </p:nvSpPr>
          <p:spPr>
            <a:xfrm>
              <a:off x="4276974" y="1053688"/>
              <a:ext cx="72412"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37" name="Oval 336">
              <a:extLst>
                <a:ext uri="{FF2B5EF4-FFF2-40B4-BE49-F238E27FC236}">
                  <a16:creationId xmlns:a16="http://schemas.microsoft.com/office/drawing/2014/main" id="{80B9A2AC-5A42-4E5F-84F1-81D016822952}"/>
                </a:ext>
              </a:extLst>
            </p:cNvPr>
            <p:cNvSpPr/>
            <p:nvPr/>
          </p:nvSpPr>
          <p:spPr>
            <a:xfrm>
              <a:off x="4268144" y="1189332"/>
              <a:ext cx="72411" cy="72735"/>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38" name="Oval 337">
              <a:extLst>
                <a:ext uri="{FF2B5EF4-FFF2-40B4-BE49-F238E27FC236}">
                  <a16:creationId xmlns:a16="http://schemas.microsoft.com/office/drawing/2014/main" id="{76621665-2152-4083-9394-DC97BC5C3B19}"/>
                </a:ext>
              </a:extLst>
            </p:cNvPr>
            <p:cNvSpPr/>
            <p:nvPr/>
          </p:nvSpPr>
          <p:spPr>
            <a:xfrm>
              <a:off x="4308764" y="1244375"/>
              <a:ext cx="72412"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39" name="Oval 338">
              <a:extLst>
                <a:ext uri="{FF2B5EF4-FFF2-40B4-BE49-F238E27FC236}">
                  <a16:creationId xmlns:a16="http://schemas.microsoft.com/office/drawing/2014/main" id="{4FE39DA1-A9A9-46B5-91CE-918787147064}"/>
                </a:ext>
              </a:extLst>
            </p:cNvPr>
            <p:cNvSpPr/>
            <p:nvPr/>
          </p:nvSpPr>
          <p:spPr>
            <a:xfrm>
              <a:off x="4020884" y="621204"/>
              <a:ext cx="70646"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40" name="Oval 339">
              <a:extLst>
                <a:ext uri="{FF2B5EF4-FFF2-40B4-BE49-F238E27FC236}">
                  <a16:creationId xmlns:a16="http://schemas.microsoft.com/office/drawing/2014/main" id="{E892D612-4F81-46F0-BF18-4F40FE405928}"/>
                </a:ext>
              </a:extLst>
            </p:cNvPr>
            <p:cNvSpPr/>
            <p:nvPr/>
          </p:nvSpPr>
          <p:spPr>
            <a:xfrm>
              <a:off x="4386475" y="613341"/>
              <a:ext cx="70646"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41" name="Oval 340">
              <a:extLst>
                <a:ext uri="{FF2B5EF4-FFF2-40B4-BE49-F238E27FC236}">
                  <a16:creationId xmlns:a16="http://schemas.microsoft.com/office/drawing/2014/main" id="{877ABA36-F250-4DEA-A4F7-8F535183675D}"/>
                </a:ext>
              </a:extLst>
            </p:cNvPr>
            <p:cNvSpPr/>
            <p:nvPr/>
          </p:nvSpPr>
          <p:spPr>
            <a:xfrm>
              <a:off x="4391774" y="699838"/>
              <a:ext cx="72411"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42" name="Oval 341">
              <a:extLst>
                <a:ext uri="{FF2B5EF4-FFF2-40B4-BE49-F238E27FC236}">
                  <a16:creationId xmlns:a16="http://schemas.microsoft.com/office/drawing/2014/main" id="{6BAACC6C-94C1-4614-894C-8F43FBDA0B17}"/>
                </a:ext>
              </a:extLst>
            </p:cNvPr>
            <p:cNvSpPr/>
            <p:nvPr/>
          </p:nvSpPr>
          <p:spPr>
            <a:xfrm>
              <a:off x="4388242" y="760779"/>
              <a:ext cx="70646" cy="72735"/>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43" name="Oval 342">
              <a:extLst>
                <a:ext uri="{FF2B5EF4-FFF2-40B4-BE49-F238E27FC236}">
                  <a16:creationId xmlns:a16="http://schemas.microsoft.com/office/drawing/2014/main" id="{24708DC5-0520-4F7F-A11F-71BCB4873987}"/>
                </a:ext>
              </a:extLst>
            </p:cNvPr>
            <p:cNvSpPr/>
            <p:nvPr/>
          </p:nvSpPr>
          <p:spPr>
            <a:xfrm>
              <a:off x="4342322" y="780438"/>
              <a:ext cx="72411"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44" name="Oval 343">
              <a:extLst>
                <a:ext uri="{FF2B5EF4-FFF2-40B4-BE49-F238E27FC236}">
                  <a16:creationId xmlns:a16="http://schemas.microsoft.com/office/drawing/2014/main" id="{1099D5C5-9110-416C-856C-D4C7544B1921}"/>
                </a:ext>
              </a:extLst>
            </p:cNvPr>
            <p:cNvSpPr/>
            <p:nvPr/>
          </p:nvSpPr>
          <p:spPr>
            <a:xfrm>
              <a:off x="4020884" y="770608"/>
              <a:ext cx="70646" cy="72737"/>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45" name="Oval 344">
              <a:extLst>
                <a:ext uri="{FF2B5EF4-FFF2-40B4-BE49-F238E27FC236}">
                  <a16:creationId xmlns:a16="http://schemas.microsoft.com/office/drawing/2014/main" id="{B68D6538-36B4-4FC3-85BE-6C058C9103D0}"/>
                </a:ext>
              </a:extLst>
            </p:cNvPr>
            <p:cNvSpPr/>
            <p:nvPr/>
          </p:nvSpPr>
          <p:spPr>
            <a:xfrm>
              <a:off x="4254015" y="872831"/>
              <a:ext cx="70646" cy="72737"/>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46" name="Oval 345">
              <a:extLst>
                <a:ext uri="{FF2B5EF4-FFF2-40B4-BE49-F238E27FC236}">
                  <a16:creationId xmlns:a16="http://schemas.microsoft.com/office/drawing/2014/main" id="{050FC20E-5CE2-43B4-BC44-A1008A55B474}"/>
                </a:ext>
              </a:extLst>
            </p:cNvPr>
            <p:cNvSpPr/>
            <p:nvPr/>
          </p:nvSpPr>
          <p:spPr>
            <a:xfrm>
              <a:off x="4163941" y="957363"/>
              <a:ext cx="72412" cy="70770"/>
            </a:xfrm>
            <a:prstGeom prst="ellipse">
              <a:avLst/>
            </a:prstGeom>
            <a:solidFill>
              <a:schemeClr val="tx2"/>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47" name="Oval 346">
              <a:extLst>
                <a:ext uri="{FF2B5EF4-FFF2-40B4-BE49-F238E27FC236}">
                  <a16:creationId xmlns:a16="http://schemas.microsoft.com/office/drawing/2014/main" id="{513F8D11-2F04-45C4-80DD-A7FDFA048D8F}"/>
                </a:ext>
              </a:extLst>
            </p:cNvPr>
            <p:cNvSpPr/>
            <p:nvPr/>
          </p:nvSpPr>
          <p:spPr>
            <a:xfrm>
              <a:off x="4148046" y="648726"/>
              <a:ext cx="72411" cy="72737"/>
            </a:xfrm>
            <a:prstGeom prst="ellipse">
              <a:avLst/>
            </a:prstGeom>
            <a:solidFill>
              <a:srgbClr val="6699FF"/>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48" name="Oval 347">
              <a:extLst>
                <a:ext uri="{FF2B5EF4-FFF2-40B4-BE49-F238E27FC236}">
                  <a16:creationId xmlns:a16="http://schemas.microsoft.com/office/drawing/2014/main" id="{5A22E7B2-7CE4-4D7B-AD19-CFB17BB654E5}"/>
                </a:ext>
              </a:extLst>
            </p:cNvPr>
            <p:cNvSpPr/>
            <p:nvPr/>
          </p:nvSpPr>
          <p:spPr>
            <a:xfrm>
              <a:off x="3600541" y="870866"/>
              <a:ext cx="70646" cy="72735"/>
            </a:xfrm>
            <a:prstGeom prst="ellipse">
              <a:avLst/>
            </a:prstGeom>
            <a:solidFill>
              <a:srgbClr val="6699FF"/>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49" name="Oval 348">
              <a:extLst>
                <a:ext uri="{FF2B5EF4-FFF2-40B4-BE49-F238E27FC236}">
                  <a16:creationId xmlns:a16="http://schemas.microsoft.com/office/drawing/2014/main" id="{997FA1BE-9953-4589-A39D-20202248426D}"/>
                </a:ext>
              </a:extLst>
            </p:cNvPr>
            <p:cNvSpPr/>
            <p:nvPr/>
          </p:nvSpPr>
          <p:spPr>
            <a:xfrm>
              <a:off x="4658461" y="1317111"/>
              <a:ext cx="70646" cy="70770"/>
            </a:xfrm>
            <a:prstGeom prst="ellipse">
              <a:avLst/>
            </a:prstGeom>
            <a:solidFill>
              <a:srgbClr val="0000FF"/>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50" name="Oval 349">
              <a:extLst>
                <a:ext uri="{FF2B5EF4-FFF2-40B4-BE49-F238E27FC236}">
                  <a16:creationId xmlns:a16="http://schemas.microsoft.com/office/drawing/2014/main" id="{5BBA3DE3-C067-487F-8932-3D46A422D9D4}"/>
                </a:ext>
              </a:extLst>
            </p:cNvPr>
            <p:cNvSpPr/>
            <p:nvPr/>
          </p:nvSpPr>
          <p:spPr>
            <a:xfrm>
              <a:off x="1115577" y="1317111"/>
              <a:ext cx="72412" cy="70770"/>
            </a:xfrm>
            <a:prstGeom prst="ellipse">
              <a:avLst/>
            </a:prstGeom>
            <a:solidFill>
              <a:srgbClr val="000099"/>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51" name="Oval 350">
              <a:extLst>
                <a:ext uri="{FF2B5EF4-FFF2-40B4-BE49-F238E27FC236}">
                  <a16:creationId xmlns:a16="http://schemas.microsoft.com/office/drawing/2014/main" id="{2E3F3368-AC49-408F-9813-7476552566AB}"/>
                </a:ext>
              </a:extLst>
            </p:cNvPr>
            <p:cNvSpPr/>
            <p:nvPr/>
          </p:nvSpPr>
          <p:spPr>
            <a:xfrm>
              <a:off x="1763752" y="1989427"/>
              <a:ext cx="72411"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52" name="Oval 351">
              <a:extLst>
                <a:ext uri="{FF2B5EF4-FFF2-40B4-BE49-F238E27FC236}">
                  <a16:creationId xmlns:a16="http://schemas.microsoft.com/office/drawing/2014/main" id="{87DF7A96-5976-4EFA-8D96-13E2DA459949}"/>
                </a:ext>
              </a:extLst>
            </p:cNvPr>
            <p:cNvSpPr/>
            <p:nvPr/>
          </p:nvSpPr>
          <p:spPr>
            <a:xfrm>
              <a:off x="7452500" y="1413437"/>
              <a:ext cx="72412"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53" name="Oval 352">
              <a:extLst>
                <a:ext uri="{FF2B5EF4-FFF2-40B4-BE49-F238E27FC236}">
                  <a16:creationId xmlns:a16="http://schemas.microsoft.com/office/drawing/2014/main" id="{694BAC02-E5B8-4F37-869C-35493E304227}"/>
                </a:ext>
              </a:extLst>
            </p:cNvPr>
            <p:cNvSpPr/>
            <p:nvPr/>
          </p:nvSpPr>
          <p:spPr>
            <a:xfrm>
              <a:off x="7480759" y="3357649"/>
              <a:ext cx="70646"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54" name="Oval 353">
              <a:extLst>
                <a:ext uri="{FF2B5EF4-FFF2-40B4-BE49-F238E27FC236}">
                  <a16:creationId xmlns:a16="http://schemas.microsoft.com/office/drawing/2014/main" id="{94BE3FAC-4B3F-44DB-B825-4262C4444187}"/>
                </a:ext>
              </a:extLst>
            </p:cNvPr>
            <p:cNvSpPr/>
            <p:nvPr/>
          </p:nvSpPr>
          <p:spPr>
            <a:xfrm>
              <a:off x="4428862" y="3501156"/>
              <a:ext cx="70646" cy="72735"/>
            </a:xfrm>
            <a:prstGeom prst="ellipse">
              <a:avLst/>
            </a:prstGeom>
            <a:solidFill>
              <a:srgbClr val="6699FF"/>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55" name="Oval 354">
              <a:extLst>
                <a:ext uri="{FF2B5EF4-FFF2-40B4-BE49-F238E27FC236}">
                  <a16:creationId xmlns:a16="http://schemas.microsoft.com/office/drawing/2014/main" id="{D9A517A1-E51A-46B7-AF20-A36713E6F5F7}"/>
                </a:ext>
              </a:extLst>
            </p:cNvPr>
            <p:cNvSpPr/>
            <p:nvPr/>
          </p:nvSpPr>
          <p:spPr>
            <a:xfrm>
              <a:off x="1260400" y="796164"/>
              <a:ext cx="70646" cy="72735"/>
            </a:xfrm>
            <a:prstGeom prst="ellipse">
              <a:avLst/>
            </a:prstGeom>
            <a:solidFill>
              <a:srgbClr val="000099"/>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56" name="Oval 355">
              <a:extLst>
                <a:ext uri="{FF2B5EF4-FFF2-40B4-BE49-F238E27FC236}">
                  <a16:creationId xmlns:a16="http://schemas.microsoft.com/office/drawing/2014/main" id="{3F3EAC06-3276-45BB-A078-0AC52F847F51}"/>
                </a:ext>
              </a:extLst>
            </p:cNvPr>
            <p:cNvSpPr/>
            <p:nvPr/>
          </p:nvSpPr>
          <p:spPr>
            <a:xfrm>
              <a:off x="3932576" y="980953"/>
              <a:ext cx="72411" cy="72735"/>
            </a:xfrm>
            <a:prstGeom prst="ellipse">
              <a:avLst/>
            </a:prstGeom>
            <a:solidFill>
              <a:srgbClr val="0000FF"/>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57" name="Oval 356">
              <a:extLst>
                <a:ext uri="{FF2B5EF4-FFF2-40B4-BE49-F238E27FC236}">
                  <a16:creationId xmlns:a16="http://schemas.microsoft.com/office/drawing/2014/main" id="{DDC7302A-8E18-4F8C-B91A-B29F15D694F3}"/>
                </a:ext>
              </a:extLst>
            </p:cNvPr>
            <p:cNvSpPr/>
            <p:nvPr/>
          </p:nvSpPr>
          <p:spPr>
            <a:xfrm>
              <a:off x="4359983" y="1317111"/>
              <a:ext cx="72411" cy="70770"/>
            </a:xfrm>
            <a:prstGeom prst="ellipse">
              <a:avLst/>
            </a:prstGeom>
            <a:solidFill>
              <a:schemeClr val="tx2"/>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58" name="Oval 357">
              <a:extLst>
                <a:ext uri="{FF2B5EF4-FFF2-40B4-BE49-F238E27FC236}">
                  <a16:creationId xmlns:a16="http://schemas.microsoft.com/office/drawing/2014/main" id="{8FE0F9CF-BCDB-4263-9E24-B1B4E232060A}"/>
                </a:ext>
              </a:extLst>
            </p:cNvPr>
            <p:cNvSpPr/>
            <p:nvPr/>
          </p:nvSpPr>
          <p:spPr>
            <a:xfrm>
              <a:off x="970753" y="1952076"/>
              <a:ext cx="72412" cy="72735"/>
            </a:xfrm>
            <a:prstGeom prst="ellipse">
              <a:avLst/>
            </a:prstGeom>
            <a:solidFill>
              <a:srgbClr val="00B0F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59" name="Oval 358">
              <a:extLst>
                <a:ext uri="{FF2B5EF4-FFF2-40B4-BE49-F238E27FC236}">
                  <a16:creationId xmlns:a16="http://schemas.microsoft.com/office/drawing/2014/main" id="{76A9B482-4955-42C1-BE24-E5FEF07B87E5}"/>
                </a:ext>
              </a:extLst>
            </p:cNvPr>
            <p:cNvSpPr/>
            <p:nvPr/>
          </p:nvSpPr>
          <p:spPr>
            <a:xfrm>
              <a:off x="1475870" y="2290200"/>
              <a:ext cx="72412" cy="72735"/>
            </a:xfrm>
            <a:prstGeom prst="ellipse">
              <a:avLst/>
            </a:prstGeom>
            <a:solidFill>
              <a:schemeClr val="tx2"/>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60" name="Oval 359">
              <a:extLst>
                <a:ext uri="{FF2B5EF4-FFF2-40B4-BE49-F238E27FC236}">
                  <a16:creationId xmlns:a16="http://schemas.microsoft.com/office/drawing/2014/main" id="{308494E0-4A82-40F3-BDAA-8A805310E43A}"/>
                </a:ext>
              </a:extLst>
            </p:cNvPr>
            <p:cNvSpPr/>
            <p:nvPr/>
          </p:nvSpPr>
          <p:spPr>
            <a:xfrm>
              <a:off x="1339878" y="2254815"/>
              <a:ext cx="72411" cy="72735"/>
            </a:xfrm>
            <a:prstGeom prst="ellipse">
              <a:avLst/>
            </a:prstGeom>
            <a:solidFill>
              <a:schemeClr val="tx2"/>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61" name="Oval 360">
              <a:extLst>
                <a:ext uri="{FF2B5EF4-FFF2-40B4-BE49-F238E27FC236}">
                  <a16:creationId xmlns:a16="http://schemas.microsoft.com/office/drawing/2014/main" id="{3B7C08CA-36A6-470B-9ED9-E7607CD20137}"/>
                </a:ext>
              </a:extLst>
            </p:cNvPr>
            <p:cNvSpPr/>
            <p:nvPr/>
          </p:nvSpPr>
          <p:spPr>
            <a:xfrm>
              <a:off x="2051633" y="3788168"/>
              <a:ext cx="72412" cy="72735"/>
            </a:xfrm>
            <a:prstGeom prst="ellipse">
              <a:avLst/>
            </a:prstGeom>
            <a:solidFill>
              <a:schemeClr val="tx2"/>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62" name="Oval 361">
              <a:extLst>
                <a:ext uri="{FF2B5EF4-FFF2-40B4-BE49-F238E27FC236}">
                  <a16:creationId xmlns:a16="http://schemas.microsoft.com/office/drawing/2014/main" id="{77F13FC9-F511-490D-BC7F-529CC32BD224}"/>
                </a:ext>
              </a:extLst>
            </p:cNvPr>
            <p:cNvSpPr/>
            <p:nvPr/>
          </p:nvSpPr>
          <p:spPr>
            <a:xfrm>
              <a:off x="1836163" y="3829450"/>
              <a:ext cx="72412" cy="72737"/>
            </a:xfrm>
            <a:prstGeom prst="ellipse">
              <a:avLst/>
            </a:prstGeom>
            <a:solidFill>
              <a:schemeClr val="tx2"/>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63" name="Oval 362">
              <a:extLst>
                <a:ext uri="{FF2B5EF4-FFF2-40B4-BE49-F238E27FC236}">
                  <a16:creationId xmlns:a16="http://schemas.microsoft.com/office/drawing/2014/main" id="{CF224935-041D-4828-A5B7-B47DB594AE90}"/>
                </a:ext>
              </a:extLst>
            </p:cNvPr>
            <p:cNvSpPr/>
            <p:nvPr/>
          </p:nvSpPr>
          <p:spPr>
            <a:xfrm>
              <a:off x="3563452" y="1556943"/>
              <a:ext cx="72412" cy="72737"/>
            </a:xfrm>
            <a:prstGeom prst="ellipse">
              <a:avLst/>
            </a:prstGeom>
            <a:solidFill>
              <a:schemeClr val="tx2"/>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64" name="Oval 363">
              <a:extLst>
                <a:ext uri="{FF2B5EF4-FFF2-40B4-BE49-F238E27FC236}">
                  <a16:creationId xmlns:a16="http://schemas.microsoft.com/office/drawing/2014/main" id="{B7A6143F-387D-4C7C-917A-B18B50F2C42A}"/>
                </a:ext>
              </a:extLst>
            </p:cNvPr>
            <p:cNvSpPr/>
            <p:nvPr/>
          </p:nvSpPr>
          <p:spPr>
            <a:xfrm>
              <a:off x="3275571" y="2132933"/>
              <a:ext cx="72411" cy="72735"/>
            </a:xfrm>
            <a:prstGeom prst="ellipse">
              <a:avLst/>
            </a:prstGeom>
            <a:solidFill>
              <a:schemeClr val="tx2"/>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65" name="Oval 364">
              <a:extLst>
                <a:ext uri="{FF2B5EF4-FFF2-40B4-BE49-F238E27FC236}">
                  <a16:creationId xmlns:a16="http://schemas.microsoft.com/office/drawing/2014/main" id="{44AD594F-0BD6-4C1C-9F45-AA2624CD573A}"/>
                </a:ext>
              </a:extLst>
            </p:cNvPr>
            <p:cNvSpPr/>
            <p:nvPr/>
          </p:nvSpPr>
          <p:spPr>
            <a:xfrm>
              <a:off x="7164619" y="2097548"/>
              <a:ext cx="72411" cy="70770"/>
            </a:xfrm>
            <a:prstGeom prst="ellipse">
              <a:avLst/>
            </a:prstGeom>
            <a:solidFill>
              <a:schemeClr val="tx2"/>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66" name="Oval 365">
              <a:extLst>
                <a:ext uri="{FF2B5EF4-FFF2-40B4-BE49-F238E27FC236}">
                  <a16:creationId xmlns:a16="http://schemas.microsoft.com/office/drawing/2014/main" id="{A3CE2AEF-4052-4832-B9E8-2A81E2DDA973}"/>
                </a:ext>
              </a:extLst>
            </p:cNvPr>
            <p:cNvSpPr/>
            <p:nvPr/>
          </p:nvSpPr>
          <p:spPr>
            <a:xfrm>
              <a:off x="1982754" y="2058232"/>
              <a:ext cx="72411" cy="72735"/>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67" name="Oval 366">
              <a:extLst>
                <a:ext uri="{FF2B5EF4-FFF2-40B4-BE49-F238E27FC236}">
                  <a16:creationId xmlns:a16="http://schemas.microsoft.com/office/drawing/2014/main" id="{1053138F-CA5E-4191-B2A5-EF0C5006B098}"/>
                </a:ext>
              </a:extLst>
            </p:cNvPr>
            <p:cNvSpPr/>
            <p:nvPr/>
          </p:nvSpPr>
          <p:spPr>
            <a:xfrm>
              <a:off x="1912108" y="1987461"/>
              <a:ext cx="70646" cy="72735"/>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68" name="Oval 367">
              <a:extLst>
                <a:ext uri="{FF2B5EF4-FFF2-40B4-BE49-F238E27FC236}">
                  <a16:creationId xmlns:a16="http://schemas.microsoft.com/office/drawing/2014/main" id="{946BF843-9733-4416-89BA-68472BC409B9}"/>
                </a:ext>
              </a:extLst>
            </p:cNvPr>
            <p:cNvSpPr/>
            <p:nvPr/>
          </p:nvSpPr>
          <p:spPr>
            <a:xfrm>
              <a:off x="1979222" y="2014983"/>
              <a:ext cx="72411" cy="72735"/>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69" name="Oval 368">
              <a:extLst>
                <a:ext uri="{FF2B5EF4-FFF2-40B4-BE49-F238E27FC236}">
                  <a16:creationId xmlns:a16="http://schemas.microsoft.com/office/drawing/2014/main" id="{4C14853B-254F-4DF0-9098-C3859A39ABB8}"/>
                </a:ext>
              </a:extLst>
            </p:cNvPr>
            <p:cNvSpPr/>
            <p:nvPr/>
          </p:nvSpPr>
          <p:spPr>
            <a:xfrm>
              <a:off x="5940681" y="1843955"/>
              <a:ext cx="70646" cy="72737"/>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70" name="Oval 369">
              <a:extLst>
                <a:ext uri="{FF2B5EF4-FFF2-40B4-BE49-F238E27FC236}">
                  <a16:creationId xmlns:a16="http://schemas.microsoft.com/office/drawing/2014/main" id="{D15265D0-4BDA-472F-85F7-365BC701F563}"/>
                </a:ext>
              </a:extLst>
            </p:cNvPr>
            <p:cNvSpPr/>
            <p:nvPr/>
          </p:nvSpPr>
          <p:spPr>
            <a:xfrm>
              <a:off x="1982754" y="2138830"/>
              <a:ext cx="72411" cy="70770"/>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71" name="Oval 370">
              <a:extLst>
                <a:ext uri="{FF2B5EF4-FFF2-40B4-BE49-F238E27FC236}">
                  <a16:creationId xmlns:a16="http://schemas.microsoft.com/office/drawing/2014/main" id="{4B105728-075C-4316-80D7-04084FBB2E93}"/>
                </a:ext>
              </a:extLst>
            </p:cNvPr>
            <p:cNvSpPr/>
            <p:nvPr/>
          </p:nvSpPr>
          <p:spPr>
            <a:xfrm>
              <a:off x="1551815" y="2022847"/>
              <a:ext cx="72411" cy="70770"/>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72" name="Oval 371">
              <a:extLst>
                <a:ext uri="{FF2B5EF4-FFF2-40B4-BE49-F238E27FC236}">
                  <a16:creationId xmlns:a16="http://schemas.microsoft.com/office/drawing/2014/main" id="{2223DD33-6548-4990-B498-A1201D521494}"/>
                </a:ext>
              </a:extLst>
            </p:cNvPr>
            <p:cNvSpPr/>
            <p:nvPr/>
          </p:nvSpPr>
          <p:spPr>
            <a:xfrm>
              <a:off x="5652800" y="1627713"/>
              <a:ext cx="70646" cy="70770"/>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73" name="Oval 372">
              <a:extLst>
                <a:ext uri="{FF2B5EF4-FFF2-40B4-BE49-F238E27FC236}">
                  <a16:creationId xmlns:a16="http://schemas.microsoft.com/office/drawing/2014/main" id="{4ED6AB9B-5311-4292-8A66-8E5B7A0322D4}"/>
                </a:ext>
              </a:extLst>
            </p:cNvPr>
            <p:cNvSpPr/>
            <p:nvPr/>
          </p:nvSpPr>
          <p:spPr>
            <a:xfrm>
              <a:off x="7019796" y="2419946"/>
              <a:ext cx="72411" cy="72735"/>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74" name="Oval 373">
              <a:extLst>
                <a:ext uri="{FF2B5EF4-FFF2-40B4-BE49-F238E27FC236}">
                  <a16:creationId xmlns:a16="http://schemas.microsoft.com/office/drawing/2014/main" id="{CB345F13-2E1D-4D00-90F7-D3695F6AA00B}"/>
                </a:ext>
              </a:extLst>
            </p:cNvPr>
            <p:cNvSpPr/>
            <p:nvPr/>
          </p:nvSpPr>
          <p:spPr>
            <a:xfrm>
              <a:off x="2124045" y="3345854"/>
              <a:ext cx="72411" cy="70770"/>
            </a:xfrm>
            <a:prstGeom prst="ellipse">
              <a:avLst/>
            </a:prstGeom>
            <a:solidFill>
              <a:schemeClr val="tx2"/>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75" name="Oval 374">
              <a:extLst>
                <a:ext uri="{FF2B5EF4-FFF2-40B4-BE49-F238E27FC236}">
                  <a16:creationId xmlns:a16="http://schemas.microsoft.com/office/drawing/2014/main" id="{01BD35D7-BAF9-4811-B174-DB4EC98025E0}"/>
                </a:ext>
              </a:extLst>
            </p:cNvPr>
            <p:cNvSpPr/>
            <p:nvPr/>
          </p:nvSpPr>
          <p:spPr>
            <a:xfrm>
              <a:off x="6731914" y="2708923"/>
              <a:ext cx="72412" cy="72737"/>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76" name="Oval 375">
              <a:extLst>
                <a:ext uri="{FF2B5EF4-FFF2-40B4-BE49-F238E27FC236}">
                  <a16:creationId xmlns:a16="http://schemas.microsoft.com/office/drawing/2014/main" id="{F5E6495B-33C8-4910-B0EA-DC4C45A8D7FA}"/>
                </a:ext>
              </a:extLst>
            </p:cNvPr>
            <p:cNvSpPr/>
            <p:nvPr/>
          </p:nvSpPr>
          <p:spPr>
            <a:xfrm>
              <a:off x="4425330" y="3282947"/>
              <a:ext cx="72412" cy="70770"/>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77" name="Oval 376">
              <a:extLst>
                <a:ext uri="{FF2B5EF4-FFF2-40B4-BE49-F238E27FC236}">
                  <a16:creationId xmlns:a16="http://schemas.microsoft.com/office/drawing/2014/main" id="{2EC930CE-7E75-4E92-A8EF-725664A2D86E}"/>
                </a:ext>
              </a:extLst>
            </p:cNvPr>
            <p:cNvSpPr/>
            <p:nvPr/>
          </p:nvSpPr>
          <p:spPr>
            <a:xfrm>
              <a:off x="6083739" y="2341312"/>
              <a:ext cx="72411" cy="72735"/>
            </a:xfrm>
            <a:prstGeom prst="ellipse">
              <a:avLst/>
            </a:prstGeom>
            <a:solidFill>
              <a:srgbClr val="000099"/>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78" name="Oval 377">
              <a:extLst>
                <a:ext uri="{FF2B5EF4-FFF2-40B4-BE49-F238E27FC236}">
                  <a16:creationId xmlns:a16="http://schemas.microsoft.com/office/drawing/2014/main" id="{AAF9F541-2C27-48E3-A2CE-B75CDED64BC9}"/>
                </a:ext>
              </a:extLst>
            </p:cNvPr>
            <p:cNvSpPr/>
            <p:nvPr/>
          </p:nvSpPr>
          <p:spPr>
            <a:xfrm>
              <a:off x="6588857" y="2130967"/>
              <a:ext cx="70646" cy="70770"/>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79" name="Oval 378">
              <a:extLst>
                <a:ext uri="{FF2B5EF4-FFF2-40B4-BE49-F238E27FC236}">
                  <a16:creationId xmlns:a16="http://schemas.microsoft.com/office/drawing/2014/main" id="{64520768-64BA-4B50-91BC-A0C45C48754C}"/>
                </a:ext>
              </a:extLst>
            </p:cNvPr>
            <p:cNvSpPr/>
            <p:nvPr/>
          </p:nvSpPr>
          <p:spPr>
            <a:xfrm>
              <a:off x="6696591" y="2482852"/>
              <a:ext cx="72412" cy="72735"/>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80" name="Oval 379">
              <a:extLst>
                <a:ext uri="{FF2B5EF4-FFF2-40B4-BE49-F238E27FC236}">
                  <a16:creationId xmlns:a16="http://schemas.microsoft.com/office/drawing/2014/main" id="{6194C2AA-BB49-46C8-8B38-2966649F3923}"/>
                </a:ext>
              </a:extLst>
            </p:cNvPr>
            <p:cNvSpPr/>
            <p:nvPr/>
          </p:nvSpPr>
          <p:spPr>
            <a:xfrm>
              <a:off x="6659502" y="2394389"/>
              <a:ext cx="72411" cy="70770"/>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81" name="Oval 380">
              <a:extLst>
                <a:ext uri="{FF2B5EF4-FFF2-40B4-BE49-F238E27FC236}">
                  <a16:creationId xmlns:a16="http://schemas.microsoft.com/office/drawing/2014/main" id="{0DC34C40-B8B9-4DB2-95DE-41390CCEC12A}"/>
                </a:ext>
              </a:extLst>
            </p:cNvPr>
            <p:cNvSpPr/>
            <p:nvPr/>
          </p:nvSpPr>
          <p:spPr>
            <a:xfrm>
              <a:off x="3729469" y="2321654"/>
              <a:ext cx="70646" cy="72735"/>
            </a:xfrm>
            <a:prstGeom prst="ellipse">
              <a:avLst/>
            </a:prstGeom>
            <a:solidFill>
              <a:schemeClr val="tx2"/>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82" name="Oval 381">
              <a:extLst>
                <a:ext uri="{FF2B5EF4-FFF2-40B4-BE49-F238E27FC236}">
                  <a16:creationId xmlns:a16="http://schemas.microsoft.com/office/drawing/2014/main" id="{9120B361-B1A0-4D1C-B03C-29AFB83534AB}"/>
                </a:ext>
              </a:extLst>
            </p:cNvPr>
            <p:cNvSpPr/>
            <p:nvPr/>
          </p:nvSpPr>
          <p:spPr>
            <a:xfrm>
              <a:off x="8316145" y="3919878"/>
              <a:ext cx="72411" cy="70770"/>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83" name="Oval 382">
              <a:extLst>
                <a:ext uri="{FF2B5EF4-FFF2-40B4-BE49-F238E27FC236}">
                  <a16:creationId xmlns:a16="http://schemas.microsoft.com/office/drawing/2014/main" id="{4BB7A3DE-2CB6-443C-85E2-2E8291F5581F}"/>
                </a:ext>
              </a:extLst>
            </p:cNvPr>
            <p:cNvSpPr/>
            <p:nvPr/>
          </p:nvSpPr>
          <p:spPr>
            <a:xfrm>
              <a:off x="4084465" y="2447467"/>
              <a:ext cx="72411" cy="70770"/>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84" name="Oval 383">
              <a:extLst>
                <a:ext uri="{FF2B5EF4-FFF2-40B4-BE49-F238E27FC236}">
                  <a16:creationId xmlns:a16="http://schemas.microsoft.com/office/drawing/2014/main" id="{B5FC6500-B273-4796-B266-D120A4123722}"/>
                </a:ext>
              </a:extLst>
            </p:cNvPr>
            <p:cNvSpPr/>
            <p:nvPr/>
          </p:nvSpPr>
          <p:spPr>
            <a:xfrm>
              <a:off x="3948471" y="2087719"/>
              <a:ext cx="72412" cy="72737"/>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85" name="Oval 384">
              <a:extLst>
                <a:ext uri="{FF2B5EF4-FFF2-40B4-BE49-F238E27FC236}">
                  <a16:creationId xmlns:a16="http://schemas.microsoft.com/office/drawing/2014/main" id="{E1C45B4D-048C-43FD-9397-3E9D090A20DA}"/>
                </a:ext>
              </a:extLst>
            </p:cNvPr>
            <p:cNvSpPr/>
            <p:nvPr/>
          </p:nvSpPr>
          <p:spPr>
            <a:xfrm>
              <a:off x="3842503" y="1594294"/>
              <a:ext cx="70646" cy="70770"/>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86" name="Oval 385">
              <a:extLst>
                <a:ext uri="{FF2B5EF4-FFF2-40B4-BE49-F238E27FC236}">
                  <a16:creationId xmlns:a16="http://schemas.microsoft.com/office/drawing/2014/main" id="{5C7AD38E-09E7-450A-9C98-CCB5AE167851}"/>
                </a:ext>
              </a:extLst>
            </p:cNvPr>
            <p:cNvSpPr/>
            <p:nvPr/>
          </p:nvSpPr>
          <p:spPr>
            <a:xfrm>
              <a:off x="6625945" y="1963871"/>
              <a:ext cx="70646" cy="70770"/>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87" name="Oval 386">
              <a:extLst>
                <a:ext uri="{FF2B5EF4-FFF2-40B4-BE49-F238E27FC236}">
                  <a16:creationId xmlns:a16="http://schemas.microsoft.com/office/drawing/2014/main" id="{55722DCE-1825-42C2-9F2D-62B176A1273C}"/>
                </a:ext>
              </a:extLst>
            </p:cNvPr>
            <p:cNvSpPr/>
            <p:nvPr/>
          </p:nvSpPr>
          <p:spPr>
            <a:xfrm>
              <a:off x="1703703" y="1963871"/>
              <a:ext cx="72411" cy="70770"/>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88" name="Oval 387">
              <a:extLst>
                <a:ext uri="{FF2B5EF4-FFF2-40B4-BE49-F238E27FC236}">
                  <a16:creationId xmlns:a16="http://schemas.microsoft.com/office/drawing/2014/main" id="{D06086BD-2C48-47C7-84F5-B41CBAB1E617}"/>
                </a:ext>
              </a:extLst>
            </p:cNvPr>
            <p:cNvSpPr/>
            <p:nvPr/>
          </p:nvSpPr>
          <p:spPr>
            <a:xfrm>
              <a:off x="8173087" y="2744308"/>
              <a:ext cx="70646" cy="7273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89" name="Oval 388">
              <a:extLst>
                <a:ext uri="{FF2B5EF4-FFF2-40B4-BE49-F238E27FC236}">
                  <a16:creationId xmlns:a16="http://schemas.microsoft.com/office/drawing/2014/main" id="{2A2AB390-F74F-4E88-ADC4-90B2CD983DCB}"/>
                </a:ext>
              </a:extLst>
            </p:cNvPr>
            <p:cNvSpPr/>
            <p:nvPr/>
          </p:nvSpPr>
          <p:spPr>
            <a:xfrm>
              <a:off x="4580751" y="1698483"/>
              <a:ext cx="70646" cy="7273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90" name="Oval 389">
              <a:extLst>
                <a:ext uri="{FF2B5EF4-FFF2-40B4-BE49-F238E27FC236}">
                  <a16:creationId xmlns:a16="http://schemas.microsoft.com/office/drawing/2014/main" id="{A809EDDB-5567-4273-ACA5-69E7C1946763}"/>
                </a:ext>
              </a:extLst>
            </p:cNvPr>
            <p:cNvSpPr/>
            <p:nvPr/>
          </p:nvSpPr>
          <p:spPr>
            <a:xfrm>
              <a:off x="1260400" y="2146694"/>
              <a:ext cx="72412" cy="7273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91" name="Oval 390">
              <a:extLst>
                <a:ext uri="{FF2B5EF4-FFF2-40B4-BE49-F238E27FC236}">
                  <a16:creationId xmlns:a16="http://schemas.microsoft.com/office/drawing/2014/main" id="{35ADF61C-84B4-41BC-8B07-4A24FED95BB8}"/>
                </a:ext>
              </a:extLst>
            </p:cNvPr>
            <p:cNvSpPr/>
            <p:nvPr/>
          </p:nvSpPr>
          <p:spPr>
            <a:xfrm>
              <a:off x="1346942" y="2166352"/>
              <a:ext cx="70646" cy="7273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92" name="Oval 391">
              <a:extLst>
                <a:ext uri="{FF2B5EF4-FFF2-40B4-BE49-F238E27FC236}">
                  <a16:creationId xmlns:a16="http://schemas.microsoft.com/office/drawing/2014/main" id="{5B89D9ED-16B6-4E6D-8B6A-9C1042B2E903}"/>
                </a:ext>
              </a:extLst>
            </p:cNvPr>
            <p:cNvSpPr/>
            <p:nvPr/>
          </p:nvSpPr>
          <p:spPr>
            <a:xfrm>
              <a:off x="2267102" y="3644661"/>
              <a:ext cx="72412" cy="7273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93" name="Oval 392">
              <a:extLst>
                <a:ext uri="{FF2B5EF4-FFF2-40B4-BE49-F238E27FC236}">
                  <a16:creationId xmlns:a16="http://schemas.microsoft.com/office/drawing/2014/main" id="{7D61944F-1FDD-4202-AD7E-C5C8CD1805D3}"/>
                </a:ext>
              </a:extLst>
            </p:cNvPr>
            <p:cNvSpPr/>
            <p:nvPr/>
          </p:nvSpPr>
          <p:spPr>
            <a:xfrm>
              <a:off x="6371620" y="1089074"/>
              <a:ext cx="72412" cy="7273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94" name="Oval 393">
              <a:extLst>
                <a:ext uri="{FF2B5EF4-FFF2-40B4-BE49-F238E27FC236}">
                  <a16:creationId xmlns:a16="http://schemas.microsoft.com/office/drawing/2014/main" id="{C7A33E5A-4939-4199-BCF4-80A9BE9174D2}"/>
                </a:ext>
              </a:extLst>
            </p:cNvPr>
            <p:cNvSpPr/>
            <p:nvPr/>
          </p:nvSpPr>
          <p:spPr>
            <a:xfrm>
              <a:off x="3588178" y="2341312"/>
              <a:ext cx="72412" cy="70770"/>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95" name="Oval 394">
              <a:extLst>
                <a:ext uri="{FF2B5EF4-FFF2-40B4-BE49-F238E27FC236}">
                  <a16:creationId xmlns:a16="http://schemas.microsoft.com/office/drawing/2014/main" id="{74795222-F457-466F-9A10-A6084E7B6837}"/>
                </a:ext>
              </a:extLst>
            </p:cNvPr>
            <p:cNvSpPr/>
            <p:nvPr/>
          </p:nvSpPr>
          <p:spPr>
            <a:xfrm>
              <a:off x="6094336" y="1663098"/>
              <a:ext cx="72411" cy="7273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96" name="Oval 395">
              <a:extLst>
                <a:ext uri="{FF2B5EF4-FFF2-40B4-BE49-F238E27FC236}">
                  <a16:creationId xmlns:a16="http://schemas.microsoft.com/office/drawing/2014/main" id="{F9A2B96A-F6D8-4075-AAA9-88B265AC2AF9}"/>
                </a:ext>
              </a:extLst>
            </p:cNvPr>
            <p:cNvSpPr/>
            <p:nvPr/>
          </p:nvSpPr>
          <p:spPr>
            <a:xfrm>
              <a:off x="5239523" y="1800706"/>
              <a:ext cx="70646" cy="7273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97" name="Oval 396">
              <a:extLst>
                <a:ext uri="{FF2B5EF4-FFF2-40B4-BE49-F238E27FC236}">
                  <a16:creationId xmlns:a16="http://schemas.microsoft.com/office/drawing/2014/main" id="{7C7DCFD7-B500-4312-BE0B-23717EFB54A1}"/>
                </a:ext>
              </a:extLst>
            </p:cNvPr>
            <p:cNvSpPr/>
            <p:nvPr/>
          </p:nvSpPr>
          <p:spPr>
            <a:xfrm>
              <a:off x="4967537" y="1529421"/>
              <a:ext cx="72411" cy="70770"/>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98" name="Oval 397">
              <a:extLst>
                <a:ext uri="{FF2B5EF4-FFF2-40B4-BE49-F238E27FC236}">
                  <a16:creationId xmlns:a16="http://schemas.microsoft.com/office/drawing/2014/main" id="{6D5D7BF0-4A80-46A5-BF8E-F5A2916C550F}"/>
                </a:ext>
              </a:extLst>
            </p:cNvPr>
            <p:cNvSpPr/>
            <p:nvPr/>
          </p:nvSpPr>
          <p:spPr>
            <a:xfrm>
              <a:off x="8243733" y="2862258"/>
              <a:ext cx="72412" cy="70770"/>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99" name="Oval 398">
              <a:extLst>
                <a:ext uri="{FF2B5EF4-FFF2-40B4-BE49-F238E27FC236}">
                  <a16:creationId xmlns:a16="http://schemas.microsoft.com/office/drawing/2014/main" id="{9B480DFE-46CC-46CE-961F-3EF7D44966C9}"/>
                </a:ext>
              </a:extLst>
            </p:cNvPr>
            <p:cNvSpPr/>
            <p:nvPr/>
          </p:nvSpPr>
          <p:spPr>
            <a:xfrm>
              <a:off x="8388556" y="2925165"/>
              <a:ext cx="72412" cy="7273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400" name="Oval 399">
              <a:extLst>
                <a:ext uri="{FF2B5EF4-FFF2-40B4-BE49-F238E27FC236}">
                  <a16:creationId xmlns:a16="http://schemas.microsoft.com/office/drawing/2014/main" id="{56DA2085-5721-44B5-B1FD-BF18FE6D9D77}"/>
                </a:ext>
              </a:extLst>
            </p:cNvPr>
            <p:cNvSpPr/>
            <p:nvPr/>
          </p:nvSpPr>
          <p:spPr>
            <a:xfrm>
              <a:off x="4693784" y="2555588"/>
              <a:ext cx="72412" cy="70770"/>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401" name="Oval 400">
              <a:extLst>
                <a:ext uri="{FF2B5EF4-FFF2-40B4-BE49-F238E27FC236}">
                  <a16:creationId xmlns:a16="http://schemas.microsoft.com/office/drawing/2014/main" id="{C342566B-AA83-4E99-AC95-1EE57D907F60}"/>
                </a:ext>
              </a:extLst>
            </p:cNvPr>
            <p:cNvSpPr/>
            <p:nvPr/>
          </p:nvSpPr>
          <p:spPr>
            <a:xfrm>
              <a:off x="3397434" y="2231225"/>
              <a:ext cx="72412" cy="72735"/>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402" name="Oval 401">
              <a:extLst>
                <a:ext uri="{FF2B5EF4-FFF2-40B4-BE49-F238E27FC236}">
                  <a16:creationId xmlns:a16="http://schemas.microsoft.com/office/drawing/2014/main" id="{A92D0310-D084-4788-96D3-8D72066B5E4C}"/>
                </a:ext>
              </a:extLst>
            </p:cNvPr>
            <p:cNvSpPr/>
            <p:nvPr/>
          </p:nvSpPr>
          <p:spPr>
            <a:xfrm>
              <a:off x="8280822" y="2744308"/>
              <a:ext cx="72411" cy="7273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403" name="Oval 402">
              <a:extLst>
                <a:ext uri="{FF2B5EF4-FFF2-40B4-BE49-F238E27FC236}">
                  <a16:creationId xmlns:a16="http://schemas.microsoft.com/office/drawing/2014/main" id="{1B02837C-0B68-44FF-B1FB-D764F277E00F}"/>
                </a:ext>
              </a:extLst>
            </p:cNvPr>
            <p:cNvSpPr/>
            <p:nvPr/>
          </p:nvSpPr>
          <p:spPr>
            <a:xfrm>
              <a:off x="4199264" y="3273119"/>
              <a:ext cx="70646" cy="72735"/>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404" name="Oval 403">
              <a:extLst>
                <a:ext uri="{FF2B5EF4-FFF2-40B4-BE49-F238E27FC236}">
                  <a16:creationId xmlns:a16="http://schemas.microsoft.com/office/drawing/2014/main" id="{95E33259-87EA-4711-A137-B79B2D9B43E4}"/>
                </a:ext>
              </a:extLst>
            </p:cNvPr>
            <p:cNvSpPr/>
            <p:nvPr/>
          </p:nvSpPr>
          <p:spPr>
            <a:xfrm>
              <a:off x="7878141" y="2791488"/>
              <a:ext cx="72411" cy="7273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405" name="Oval 404">
              <a:extLst>
                <a:ext uri="{FF2B5EF4-FFF2-40B4-BE49-F238E27FC236}">
                  <a16:creationId xmlns:a16="http://schemas.microsoft.com/office/drawing/2014/main" id="{1373397B-D448-4100-AE11-C6479BDA0243}"/>
                </a:ext>
              </a:extLst>
            </p:cNvPr>
            <p:cNvSpPr/>
            <p:nvPr/>
          </p:nvSpPr>
          <p:spPr>
            <a:xfrm>
              <a:off x="6809624" y="2101480"/>
              <a:ext cx="72412" cy="72735"/>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406" name="Oval 405">
              <a:extLst>
                <a:ext uri="{FF2B5EF4-FFF2-40B4-BE49-F238E27FC236}">
                  <a16:creationId xmlns:a16="http://schemas.microsoft.com/office/drawing/2014/main" id="{AD7BA9C8-A86B-46C6-8149-BB76F3642E1A}"/>
                </a:ext>
              </a:extLst>
            </p:cNvPr>
            <p:cNvSpPr/>
            <p:nvPr/>
          </p:nvSpPr>
          <p:spPr>
            <a:xfrm>
              <a:off x="4838608" y="2590973"/>
              <a:ext cx="70646" cy="70770"/>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407" name="Oval 406">
              <a:extLst>
                <a:ext uri="{FF2B5EF4-FFF2-40B4-BE49-F238E27FC236}">
                  <a16:creationId xmlns:a16="http://schemas.microsoft.com/office/drawing/2014/main" id="{1FBF0EF1-DBB3-47ED-868A-DFA2CAC24DC1}"/>
                </a:ext>
              </a:extLst>
            </p:cNvPr>
            <p:cNvSpPr/>
            <p:nvPr/>
          </p:nvSpPr>
          <p:spPr>
            <a:xfrm>
              <a:off x="7812794" y="2172250"/>
              <a:ext cx="72412" cy="72735"/>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408" name="Oval 407">
              <a:extLst>
                <a:ext uri="{FF2B5EF4-FFF2-40B4-BE49-F238E27FC236}">
                  <a16:creationId xmlns:a16="http://schemas.microsoft.com/office/drawing/2014/main" id="{19BBF6A8-6F84-4A7B-8A00-D58B0A44923F}"/>
                </a:ext>
              </a:extLst>
            </p:cNvPr>
            <p:cNvSpPr/>
            <p:nvPr/>
          </p:nvSpPr>
          <p:spPr>
            <a:xfrm>
              <a:off x="4211627" y="1663098"/>
              <a:ext cx="72411" cy="7273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409" name="Oval 408">
              <a:extLst>
                <a:ext uri="{FF2B5EF4-FFF2-40B4-BE49-F238E27FC236}">
                  <a16:creationId xmlns:a16="http://schemas.microsoft.com/office/drawing/2014/main" id="{563B952F-9FD6-460C-BD38-0EA501187DB3}"/>
                </a:ext>
              </a:extLst>
            </p:cNvPr>
            <p:cNvSpPr/>
            <p:nvPr/>
          </p:nvSpPr>
          <p:spPr>
            <a:xfrm>
              <a:off x="4766196" y="1492071"/>
              <a:ext cx="72411" cy="72735"/>
            </a:xfrm>
            <a:prstGeom prst="ellipse">
              <a:avLst/>
            </a:prstGeom>
            <a:solidFill>
              <a:schemeClr val="tx2"/>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410" name="Oval 409">
              <a:extLst>
                <a:ext uri="{FF2B5EF4-FFF2-40B4-BE49-F238E27FC236}">
                  <a16:creationId xmlns:a16="http://schemas.microsoft.com/office/drawing/2014/main" id="{F06CDF92-572A-47FD-BEF6-A64C3CEEC00C}"/>
                </a:ext>
              </a:extLst>
            </p:cNvPr>
            <p:cNvSpPr/>
            <p:nvPr/>
          </p:nvSpPr>
          <p:spPr>
            <a:xfrm>
              <a:off x="5940681" y="2465159"/>
              <a:ext cx="70646" cy="7273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411" name="Oval 410">
              <a:extLst>
                <a:ext uri="{FF2B5EF4-FFF2-40B4-BE49-F238E27FC236}">
                  <a16:creationId xmlns:a16="http://schemas.microsoft.com/office/drawing/2014/main" id="{AA8A0A2D-0AE8-4222-A751-CDCB5E1F9185}"/>
                </a:ext>
              </a:extLst>
            </p:cNvPr>
            <p:cNvSpPr/>
            <p:nvPr/>
          </p:nvSpPr>
          <p:spPr>
            <a:xfrm>
              <a:off x="7380089" y="2852430"/>
              <a:ext cx="72411" cy="72735"/>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412" name="Oval 411">
              <a:extLst>
                <a:ext uri="{FF2B5EF4-FFF2-40B4-BE49-F238E27FC236}">
                  <a16:creationId xmlns:a16="http://schemas.microsoft.com/office/drawing/2014/main" id="{B9577EA9-4F3F-4D66-AA3D-ED86817445A0}"/>
                </a:ext>
              </a:extLst>
            </p:cNvPr>
            <p:cNvSpPr/>
            <p:nvPr/>
          </p:nvSpPr>
          <p:spPr>
            <a:xfrm>
              <a:off x="4766196" y="1440959"/>
              <a:ext cx="72411" cy="72735"/>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413" name="Oval 412">
              <a:extLst>
                <a:ext uri="{FF2B5EF4-FFF2-40B4-BE49-F238E27FC236}">
                  <a16:creationId xmlns:a16="http://schemas.microsoft.com/office/drawing/2014/main" id="{97DD77EB-8B8F-48EF-858D-D7902122CA72}"/>
                </a:ext>
              </a:extLst>
            </p:cNvPr>
            <p:cNvSpPr/>
            <p:nvPr/>
          </p:nvSpPr>
          <p:spPr>
            <a:xfrm>
              <a:off x="9107377" y="3033287"/>
              <a:ext cx="72411" cy="70770"/>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414" name="Oval 413">
              <a:extLst>
                <a:ext uri="{FF2B5EF4-FFF2-40B4-BE49-F238E27FC236}">
                  <a16:creationId xmlns:a16="http://schemas.microsoft.com/office/drawing/2014/main" id="{F960D3E7-E7CF-4118-AA07-8D436F7B3BF9}"/>
                </a:ext>
              </a:extLst>
            </p:cNvPr>
            <p:cNvSpPr/>
            <p:nvPr/>
          </p:nvSpPr>
          <p:spPr>
            <a:xfrm>
              <a:off x="3805414" y="2317722"/>
              <a:ext cx="72411" cy="72735"/>
            </a:xfrm>
            <a:prstGeom prst="ellipse">
              <a:avLst/>
            </a:prstGeom>
            <a:solidFill>
              <a:srgbClr val="00B0F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415" name="Oval 414">
              <a:extLst>
                <a:ext uri="{FF2B5EF4-FFF2-40B4-BE49-F238E27FC236}">
                  <a16:creationId xmlns:a16="http://schemas.microsoft.com/office/drawing/2014/main" id="{BF3E3CB4-3035-41BB-B387-FFBCCE4858B9}"/>
                </a:ext>
              </a:extLst>
            </p:cNvPr>
            <p:cNvSpPr/>
            <p:nvPr/>
          </p:nvSpPr>
          <p:spPr>
            <a:xfrm>
              <a:off x="3959068" y="2296097"/>
              <a:ext cx="72412" cy="72737"/>
            </a:xfrm>
            <a:prstGeom prst="ellipse">
              <a:avLst/>
            </a:prstGeom>
            <a:solidFill>
              <a:srgbClr val="00B0F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416" name="Oval 415">
              <a:extLst>
                <a:ext uri="{FF2B5EF4-FFF2-40B4-BE49-F238E27FC236}">
                  <a16:creationId xmlns:a16="http://schemas.microsoft.com/office/drawing/2014/main" id="{43E56BFB-9FE3-43C2-A9F4-A74E3791E9CC}"/>
                </a:ext>
              </a:extLst>
            </p:cNvPr>
            <p:cNvSpPr/>
            <p:nvPr/>
          </p:nvSpPr>
          <p:spPr>
            <a:xfrm>
              <a:off x="1548282" y="2781659"/>
              <a:ext cx="70646" cy="70770"/>
            </a:xfrm>
            <a:prstGeom prst="ellipse">
              <a:avLst/>
            </a:prstGeom>
            <a:solidFill>
              <a:schemeClr val="tx2"/>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417" name="Oval 416">
              <a:extLst>
                <a:ext uri="{FF2B5EF4-FFF2-40B4-BE49-F238E27FC236}">
                  <a16:creationId xmlns:a16="http://schemas.microsoft.com/office/drawing/2014/main" id="{458EDC6A-552E-40B6-BE59-09CB4421BA21}"/>
                </a:ext>
              </a:extLst>
            </p:cNvPr>
            <p:cNvSpPr/>
            <p:nvPr/>
          </p:nvSpPr>
          <p:spPr>
            <a:xfrm>
              <a:off x="5274846" y="1521558"/>
              <a:ext cx="72411" cy="70770"/>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418" name="Oval 417">
              <a:extLst>
                <a:ext uri="{FF2B5EF4-FFF2-40B4-BE49-F238E27FC236}">
                  <a16:creationId xmlns:a16="http://schemas.microsoft.com/office/drawing/2014/main" id="{51C611EC-FBB8-4A58-8CF0-F30A735692A3}"/>
                </a:ext>
              </a:extLst>
            </p:cNvPr>
            <p:cNvSpPr/>
            <p:nvPr/>
          </p:nvSpPr>
          <p:spPr>
            <a:xfrm>
              <a:off x="1276296" y="2073958"/>
              <a:ext cx="72411" cy="70770"/>
            </a:xfrm>
            <a:prstGeom prst="ellipse">
              <a:avLst/>
            </a:prstGeom>
            <a:solidFill>
              <a:srgbClr val="0000FF"/>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419" name="Oval 418">
              <a:extLst>
                <a:ext uri="{FF2B5EF4-FFF2-40B4-BE49-F238E27FC236}">
                  <a16:creationId xmlns:a16="http://schemas.microsoft.com/office/drawing/2014/main" id="{A27726BC-A818-468A-9AA4-5349D4F0A5C2}"/>
                </a:ext>
              </a:extLst>
            </p:cNvPr>
            <p:cNvSpPr/>
            <p:nvPr/>
          </p:nvSpPr>
          <p:spPr>
            <a:xfrm>
              <a:off x="4464185" y="884626"/>
              <a:ext cx="72412" cy="7273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420" name="Oval 419">
              <a:extLst>
                <a:ext uri="{FF2B5EF4-FFF2-40B4-BE49-F238E27FC236}">
                  <a16:creationId xmlns:a16="http://schemas.microsoft.com/office/drawing/2014/main" id="{26422255-D244-4B85-97EE-BA2AF86D14A3}"/>
                </a:ext>
              </a:extLst>
            </p:cNvPr>
            <p:cNvSpPr/>
            <p:nvPr/>
          </p:nvSpPr>
          <p:spPr>
            <a:xfrm>
              <a:off x="2411926" y="2997902"/>
              <a:ext cx="72412" cy="70770"/>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421" name="Oval 420">
              <a:extLst>
                <a:ext uri="{FF2B5EF4-FFF2-40B4-BE49-F238E27FC236}">
                  <a16:creationId xmlns:a16="http://schemas.microsoft.com/office/drawing/2014/main" id="{07510555-1C58-4910-9671-27443CA09957}"/>
                </a:ext>
              </a:extLst>
            </p:cNvPr>
            <p:cNvSpPr/>
            <p:nvPr/>
          </p:nvSpPr>
          <p:spPr>
            <a:xfrm>
              <a:off x="4591347" y="3237734"/>
              <a:ext cx="72412" cy="70770"/>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422" name="Oval 421">
              <a:extLst>
                <a:ext uri="{FF2B5EF4-FFF2-40B4-BE49-F238E27FC236}">
                  <a16:creationId xmlns:a16="http://schemas.microsoft.com/office/drawing/2014/main" id="{49107CF4-37E4-48D4-836C-B0C3745740B3}"/>
                </a:ext>
              </a:extLst>
            </p:cNvPr>
            <p:cNvSpPr/>
            <p:nvPr/>
          </p:nvSpPr>
          <p:spPr>
            <a:xfrm>
              <a:off x="3717107" y="2184045"/>
              <a:ext cx="70646" cy="70770"/>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423" name="Oval 422">
              <a:extLst>
                <a:ext uri="{FF2B5EF4-FFF2-40B4-BE49-F238E27FC236}">
                  <a16:creationId xmlns:a16="http://schemas.microsoft.com/office/drawing/2014/main" id="{854FA49A-82D1-4B6D-B79A-EE406CFF40F4}"/>
                </a:ext>
              </a:extLst>
            </p:cNvPr>
            <p:cNvSpPr/>
            <p:nvPr/>
          </p:nvSpPr>
          <p:spPr>
            <a:xfrm>
              <a:off x="4015585" y="1446856"/>
              <a:ext cx="72412" cy="72737"/>
            </a:xfrm>
            <a:prstGeom prst="ellipse">
              <a:avLst/>
            </a:prstGeom>
            <a:solidFill>
              <a:srgbClr val="00B0F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424" name="Oval 423">
              <a:extLst>
                <a:ext uri="{FF2B5EF4-FFF2-40B4-BE49-F238E27FC236}">
                  <a16:creationId xmlns:a16="http://schemas.microsoft.com/office/drawing/2014/main" id="{3985BA37-A1AE-4AC1-869F-5FD8EAA8949C}"/>
                </a:ext>
              </a:extLst>
            </p:cNvPr>
            <p:cNvSpPr/>
            <p:nvPr/>
          </p:nvSpPr>
          <p:spPr>
            <a:xfrm>
              <a:off x="3907850" y="2561486"/>
              <a:ext cx="72411" cy="72735"/>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425" name="Oval 424">
              <a:extLst>
                <a:ext uri="{FF2B5EF4-FFF2-40B4-BE49-F238E27FC236}">
                  <a16:creationId xmlns:a16="http://schemas.microsoft.com/office/drawing/2014/main" id="{0250F1FB-B200-473E-8E42-B14F523EEB23}"/>
                </a:ext>
              </a:extLst>
            </p:cNvPr>
            <p:cNvSpPr/>
            <p:nvPr/>
          </p:nvSpPr>
          <p:spPr>
            <a:xfrm>
              <a:off x="7199942" y="1413437"/>
              <a:ext cx="72411" cy="70770"/>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426" name="Oval 425">
              <a:extLst>
                <a:ext uri="{FF2B5EF4-FFF2-40B4-BE49-F238E27FC236}">
                  <a16:creationId xmlns:a16="http://schemas.microsoft.com/office/drawing/2014/main" id="{E808343F-4187-4BE8-A7E0-FF1EF96B0A40}"/>
                </a:ext>
              </a:extLst>
            </p:cNvPr>
            <p:cNvSpPr/>
            <p:nvPr/>
          </p:nvSpPr>
          <p:spPr>
            <a:xfrm>
              <a:off x="8748850" y="3172860"/>
              <a:ext cx="72412" cy="70770"/>
            </a:xfrm>
            <a:prstGeom prst="ellipse">
              <a:avLst/>
            </a:prstGeom>
            <a:solidFill>
              <a:schemeClr val="tx2"/>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427" name="Oval 426">
              <a:extLst>
                <a:ext uri="{FF2B5EF4-FFF2-40B4-BE49-F238E27FC236}">
                  <a16:creationId xmlns:a16="http://schemas.microsoft.com/office/drawing/2014/main" id="{EB4B0362-87EE-40B3-A39F-12F14AB91D69}"/>
                </a:ext>
              </a:extLst>
            </p:cNvPr>
            <p:cNvSpPr/>
            <p:nvPr/>
          </p:nvSpPr>
          <p:spPr>
            <a:xfrm>
              <a:off x="4218692" y="1444891"/>
              <a:ext cx="72411"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428" name="Oval 427">
              <a:extLst>
                <a:ext uri="{FF2B5EF4-FFF2-40B4-BE49-F238E27FC236}">
                  <a16:creationId xmlns:a16="http://schemas.microsoft.com/office/drawing/2014/main" id="{D02000C8-7329-4F1B-822A-7BB86D8DD976}"/>
                </a:ext>
              </a:extLst>
            </p:cNvPr>
            <p:cNvSpPr/>
            <p:nvPr/>
          </p:nvSpPr>
          <p:spPr>
            <a:xfrm>
              <a:off x="4651396" y="1458651"/>
              <a:ext cx="72412" cy="72737"/>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429" name="Oval 428">
              <a:extLst>
                <a:ext uri="{FF2B5EF4-FFF2-40B4-BE49-F238E27FC236}">
                  <a16:creationId xmlns:a16="http://schemas.microsoft.com/office/drawing/2014/main" id="{D01E6C35-7520-4C59-AC29-DCBDD009F462}"/>
                </a:ext>
              </a:extLst>
            </p:cNvPr>
            <p:cNvSpPr/>
            <p:nvPr/>
          </p:nvSpPr>
          <p:spPr>
            <a:xfrm>
              <a:off x="3943173" y="1167707"/>
              <a:ext cx="72411" cy="72737"/>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430" name="Oval 429">
              <a:extLst>
                <a:ext uri="{FF2B5EF4-FFF2-40B4-BE49-F238E27FC236}">
                  <a16:creationId xmlns:a16="http://schemas.microsoft.com/office/drawing/2014/main" id="{D1047FE8-418E-4597-BE8D-410D03902760}"/>
                </a:ext>
              </a:extLst>
            </p:cNvPr>
            <p:cNvSpPr/>
            <p:nvPr/>
          </p:nvSpPr>
          <p:spPr>
            <a:xfrm>
              <a:off x="3805414" y="1193263"/>
              <a:ext cx="72411" cy="70770"/>
            </a:xfrm>
            <a:prstGeom prst="ellipse">
              <a:avLst/>
            </a:prstGeom>
            <a:solidFill>
              <a:schemeClr val="tx2"/>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grpSp>
      <p:sp>
        <p:nvSpPr>
          <p:cNvPr id="292" name="TextBox 134">
            <a:extLst>
              <a:ext uri="{FF2B5EF4-FFF2-40B4-BE49-F238E27FC236}">
                <a16:creationId xmlns:a16="http://schemas.microsoft.com/office/drawing/2014/main" id="{681CE40A-C76B-4B73-8F6B-37B3209EBE08}"/>
              </a:ext>
            </a:extLst>
          </p:cNvPr>
          <p:cNvSpPr txBox="1">
            <a:spLocks noChangeArrowheads="1"/>
          </p:cNvSpPr>
          <p:nvPr/>
        </p:nvSpPr>
        <p:spPr bwMode="auto">
          <a:xfrm>
            <a:off x="1" y="5063671"/>
            <a:ext cx="3167856"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en-US"/>
            </a:defPPr>
            <a:lvl1pPr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5pPr>
            <a:lvl6pPr marL="22860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6pPr>
            <a:lvl7pPr marL="27432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7pPr>
            <a:lvl8pPr marL="32004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8pPr>
            <a:lvl9pPr marL="36576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9pPr>
          </a:lstStyle>
          <a:p>
            <a:r>
              <a:rPr lang="mk-MK" sz="1200" b="1" dirty="0">
                <a:latin typeface="Verdana" charset="0"/>
                <a:cs typeface="Verdana" charset="0"/>
              </a:rPr>
              <a:t>Конвенција од Будимпешта ја</a:t>
            </a:r>
            <a:endParaRPr lang="en-GB" sz="1200" b="1" dirty="0">
              <a:latin typeface="Verdana" charset="0"/>
              <a:cs typeface="Verdana" charset="0"/>
            </a:endParaRPr>
          </a:p>
          <a:p>
            <a:r>
              <a:rPr lang="mk-MK" sz="1200" b="1" dirty="0">
                <a:latin typeface="Verdana" charset="0"/>
                <a:cs typeface="Verdana" charset="0"/>
              </a:rPr>
              <a:t>ратификувале/пристапиле</a:t>
            </a:r>
            <a:r>
              <a:rPr lang="en-GB" sz="1200" b="1" dirty="0">
                <a:latin typeface="Verdana" charset="0"/>
                <a:cs typeface="Verdana" charset="0"/>
              </a:rPr>
              <a:t>: </a:t>
            </a:r>
            <a:r>
              <a:rPr lang="en-GB" sz="1600" b="1" dirty="0">
                <a:solidFill>
                  <a:srgbClr val="FF0000"/>
                </a:solidFill>
                <a:latin typeface="Verdana" charset="0"/>
                <a:cs typeface="Verdana" charset="0"/>
              </a:rPr>
              <a:t>65</a:t>
            </a:r>
          </a:p>
        </p:txBody>
      </p:sp>
      <p:sp>
        <p:nvSpPr>
          <p:cNvPr id="293" name="TextBox 135">
            <a:extLst>
              <a:ext uri="{FF2B5EF4-FFF2-40B4-BE49-F238E27FC236}">
                <a16:creationId xmlns:a16="http://schemas.microsoft.com/office/drawing/2014/main" id="{5A430D4F-C9EF-4E36-9F1C-92BCB8743F2A}"/>
              </a:ext>
            </a:extLst>
          </p:cNvPr>
          <p:cNvSpPr txBox="1">
            <a:spLocks noChangeArrowheads="1"/>
          </p:cNvSpPr>
          <p:nvPr/>
        </p:nvSpPr>
        <p:spPr bwMode="auto">
          <a:xfrm>
            <a:off x="143669" y="5781692"/>
            <a:ext cx="2759075"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5pPr>
            <a:lvl6pPr marL="22860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6pPr>
            <a:lvl7pPr marL="27432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7pPr>
            <a:lvl8pPr marL="32004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8pPr>
            <a:lvl9pPr marL="36576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9pPr>
          </a:lstStyle>
          <a:p>
            <a:r>
              <a:rPr lang="mk-MK" sz="1200" b="1" dirty="0">
                <a:latin typeface="Verdana" charset="0"/>
                <a:cs typeface="Verdana" charset="0"/>
              </a:rPr>
              <a:t>потпишале</a:t>
            </a:r>
            <a:r>
              <a:rPr lang="en-GB" sz="1200" b="1" dirty="0">
                <a:latin typeface="Verdana" charset="0"/>
                <a:cs typeface="Verdana" charset="0"/>
              </a:rPr>
              <a:t>: </a:t>
            </a:r>
            <a:r>
              <a:rPr lang="en-GB" sz="1600" b="1" dirty="0">
                <a:latin typeface="Verdana" charset="0"/>
                <a:cs typeface="Verdana" charset="0"/>
              </a:rPr>
              <a:t>3</a:t>
            </a:r>
            <a:endParaRPr lang="en-GB" sz="1200" b="1" dirty="0">
              <a:latin typeface="Verdana" charset="0"/>
              <a:cs typeface="Verdana" charset="0"/>
            </a:endParaRPr>
          </a:p>
        </p:txBody>
      </p:sp>
      <p:sp>
        <p:nvSpPr>
          <p:cNvPr id="294" name="TextBox 136">
            <a:extLst>
              <a:ext uri="{FF2B5EF4-FFF2-40B4-BE49-F238E27FC236}">
                <a16:creationId xmlns:a16="http://schemas.microsoft.com/office/drawing/2014/main" id="{4B4CE852-EE79-4A59-96C9-517BBC6E3DB1}"/>
              </a:ext>
            </a:extLst>
          </p:cNvPr>
          <p:cNvSpPr txBox="1">
            <a:spLocks noChangeArrowheads="1"/>
          </p:cNvSpPr>
          <p:nvPr/>
        </p:nvSpPr>
        <p:spPr bwMode="auto">
          <a:xfrm>
            <a:off x="143669" y="6213938"/>
            <a:ext cx="2759075"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5pPr>
            <a:lvl6pPr marL="22860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6pPr>
            <a:lvl7pPr marL="27432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7pPr>
            <a:lvl8pPr marL="32004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8pPr>
            <a:lvl9pPr marL="36576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9pPr>
          </a:lstStyle>
          <a:p>
            <a:r>
              <a:rPr lang="mk-MK" sz="1200" b="1" dirty="0">
                <a:latin typeface="Verdana" charset="0"/>
                <a:cs typeface="Verdana" charset="0"/>
              </a:rPr>
              <a:t>поканети да пристапат</a:t>
            </a:r>
            <a:r>
              <a:rPr lang="en-GB" sz="1200" b="1" dirty="0">
                <a:latin typeface="Verdana" charset="0"/>
                <a:cs typeface="Verdana" charset="0"/>
              </a:rPr>
              <a:t>:  </a:t>
            </a:r>
            <a:r>
              <a:rPr lang="en-GB" sz="1600" b="1" dirty="0">
                <a:latin typeface="Verdana" charset="0"/>
                <a:cs typeface="Verdana" charset="0"/>
              </a:rPr>
              <a:t>9</a:t>
            </a:r>
            <a:endParaRPr lang="en-GB" sz="1200" b="1" dirty="0">
              <a:latin typeface="Verdana" charset="0"/>
              <a:cs typeface="Verdana" charset="0"/>
            </a:endParaRPr>
          </a:p>
        </p:txBody>
      </p:sp>
      <p:sp>
        <p:nvSpPr>
          <p:cNvPr id="295" name="TextBox 137">
            <a:extLst>
              <a:ext uri="{FF2B5EF4-FFF2-40B4-BE49-F238E27FC236}">
                <a16:creationId xmlns:a16="http://schemas.microsoft.com/office/drawing/2014/main" id="{FD2E9D87-C0AA-4036-B4D2-6BCB4E04865C}"/>
              </a:ext>
            </a:extLst>
          </p:cNvPr>
          <p:cNvSpPr txBox="1">
            <a:spLocks noChangeArrowheads="1"/>
          </p:cNvSpPr>
          <p:nvPr/>
        </p:nvSpPr>
        <p:spPr bwMode="auto">
          <a:xfrm>
            <a:off x="3491880" y="5206546"/>
            <a:ext cx="4981575"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5pPr>
            <a:lvl6pPr marL="22860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6pPr>
            <a:lvl7pPr marL="27432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7pPr>
            <a:lvl8pPr marL="32004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8pPr>
            <a:lvl9pPr marL="36576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9pPr>
          </a:lstStyle>
          <a:p>
            <a:r>
              <a:rPr lang="mk-MK" sz="1200" b="1" dirty="0">
                <a:latin typeface="Verdana" charset="0"/>
                <a:cs typeface="Verdana" charset="0"/>
              </a:rPr>
              <a:t>Други земји со закони/нацрт-закони во голема мера во согласност со Конвенцијата од Будимпешта</a:t>
            </a:r>
            <a:r>
              <a:rPr lang="en-GB" sz="1200" b="1" dirty="0">
                <a:latin typeface="Verdana" charset="0"/>
                <a:cs typeface="Verdana" charset="0"/>
              </a:rPr>
              <a:t>= </a:t>
            </a:r>
            <a:r>
              <a:rPr lang="en-GB" sz="1600" b="1" dirty="0">
                <a:latin typeface="Verdana" charset="0"/>
                <a:cs typeface="Verdana" charset="0"/>
              </a:rPr>
              <a:t>20</a:t>
            </a:r>
            <a:endParaRPr lang="en-GB" sz="1200" b="1" dirty="0">
              <a:latin typeface="Verdana" charset="0"/>
              <a:cs typeface="Verdana" charset="0"/>
            </a:endParaRPr>
          </a:p>
        </p:txBody>
      </p:sp>
      <p:sp>
        <p:nvSpPr>
          <p:cNvPr id="296" name="Oval 295">
            <a:extLst>
              <a:ext uri="{FF2B5EF4-FFF2-40B4-BE49-F238E27FC236}">
                <a16:creationId xmlns:a16="http://schemas.microsoft.com/office/drawing/2014/main" id="{C677DEBE-4C73-40D0-88A1-139BEF4B9D9E}"/>
              </a:ext>
            </a:extLst>
          </p:cNvPr>
          <p:cNvSpPr/>
          <p:nvPr/>
        </p:nvSpPr>
        <p:spPr>
          <a:xfrm>
            <a:off x="3023658" y="5745635"/>
            <a:ext cx="360362" cy="360362"/>
          </a:xfrm>
          <a:prstGeom prst="ellipse">
            <a:avLst/>
          </a:prstGeom>
          <a:ln>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050">
              <a:latin typeface="Verdana"/>
              <a:cs typeface="Verdana"/>
            </a:endParaRPr>
          </a:p>
        </p:txBody>
      </p:sp>
      <p:sp>
        <p:nvSpPr>
          <p:cNvPr id="297" name="Oval 296">
            <a:extLst>
              <a:ext uri="{FF2B5EF4-FFF2-40B4-BE49-F238E27FC236}">
                <a16:creationId xmlns:a16="http://schemas.microsoft.com/office/drawing/2014/main" id="{03B34493-9D35-4638-AFCD-89C1F9CFE074}"/>
              </a:ext>
            </a:extLst>
          </p:cNvPr>
          <p:cNvSpPr/>
          <p:nvPr/>
        </p:nvSpPr>
        <p:spPr>
          <a:xfrm>
            <a:off x="3020491" y="5277263"/>
            <a:ext cx="360362" cy="381000"/>
          </a:xfrm>
          <a:prstGeom prst="ellipse">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050">
              <a:latin typeface="Verdana"/>
              <a:cs typeface="Verdana"/>
            </a:endParaRPr>
          </a:p>
        </p:txBody>
      </p:sp>
      <p:sp>
        <p:nvSpPr>
          <p:cNvPr id="298" name="Oval 297">
            <a:extLst>
              <a:ext uri="{FF2B5EF4-FFF2-40B4-BE49-F238E27FC236}">
                <a16:creationId xmlns:a16="http://schemas.microsoft.com/office/drawing/2014/main" id="{3F39E183-6DBB-48D4-B3AF-081128854310}"/>
              </a:ext>
            </a:extLst>
          </p:cNvPr>
          <p:cNvSpPr/>
          <p:nvPr/>
        </p:nvSpPr>
        <p:spPr>
          <a:xfrm>
            <a:off x="3013818" y="6176231"/>
            <a:ext cx="366712" cy="360362"/>
          </a:xfrm>
          <a:prstGeom prst="ellipse">
            <a:avLst/>
          </a:prstGeom>
          <a:solidFill>
            <a:srgbClr val="00B0F0"/>
          </a:solidFill>
          <a:ln>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050">
              <a:latin typeface="Verdana"/>
              <a:cs typeface="Verdana"/>
            </a:endParaRPr>
          </a:p>
        </p:txBody>
      </p:sp>
      <p:sp>
        <p:nvSpPr>
          <p:cNvPr id="299" name="Oval 298">
            <a:extLst>
              <a:ext uri="{FF2B5EF4-FFF2-40B4-BE49-F238E27FC236}">
                <a16:creationId xmlns:a16="http://schemas.microsoft.com/office/drawing/2014/main" id="{D530B04E-5701-426D-B405-8C958800E83F}"/>
              </a:ext>
            </a:extLst>
          </p:cNvPr>
          <p:cNvSpPr/>
          <p:nvPr/>
        </p:nvSpPr>
        <p:spPr>
          <a:xfrm>
            <a:off x="8352631" y="5314496"/>
            <a:ext cx="354013" cy="384175"/>
          </a:xfrm>
          <a:prstGeom prst="ellipse">
            <a:avLst/>
          </a:prstGeom>
          <a:solidFill>
            <a:srgbClr val="00B050"/>
          </a:solidFill>
          <a:ln>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050">
              <a:latin typeface="Verdana"/>
              <a:cs typeface="Verdana"/>
            </a:endParaRPr>
          </a:p>
        </p:txBody>
      </p:sp>
      <p:sp>
        <p:nvSpPr>
          <p:cNvPr id="300" name="TextBox 142">
            <a:extLst>
              <a:ext uri="{FF2B5EF4-FFF2-40B4-BE49-F238E27FC236}">
                <a16:creationId xmlns:a16="http://schemas.microsoft.com/office/drawing/2014/main" id="{2EA2A8EF-D705-4AE8-ACA4-D00DFE6067DC}"/>
              </a:ext>
            </a:extLst>
          </p:cNvPr>
          <p:cNvSpPr txBox="1">
            <a:spLocks noChangeArrowheads="1"/>
          </p:cNvSpPr>
          <p:nvPr/>
        </p:nvSpPr>
        <p:spPr bwMode="auto">
          <a:xfrm>
            <a:off x="3461544" y="5843702"/>
            <a:ext cx="4981575"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5pPr>
            <a:lvl6pPr marL="22860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6pPr>
            <a:lvl7pPr marL="27432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7pPr>
            <a:lvl8pPr marL="32004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8pPr>
            <a:lvl9pPr marL="36576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9pPr>
          </a:lstStyle>
          <a:p>
            <a:r>
              <a:rPr lang="mk-MK" sz="1200" b="1" dirty="0">
                <a:latin typeface="Verdana" charset="0"/>
                <a:cs typeface="Verdana" charset="0"/>
              </a:rPr>
              <a:t>Понатамошни земји кои се повикуваат на Конвенцијата од Будимпешта за законодавство </a:t>
            </a:r>
            <a:r>
              <a:rPr lang="en-GB" sz="1200" b="1" dirty="0">
                <a:latin typeface="Verdana" charset="0"/>
                <a:cs typeface="Verdana" charset="0"/>
              </a:rPr>
              <a:t>= </a:t>
            </a:r>
            <a:r>
              <a:rPr lang="en-GB" sz="1600" b="1" dirty="0">
                <a:latin typeface="Verdana" charset="0"/>
                <a:cs typeface="Verdana" charset="0"/>
              </a:rPr>
              <a:t>50+</a:t>
            </a:r>
            <a:endParaRPr lang="en-GB" sz="1200" b="1" dirty="0">
              <a:latin typeface="Verdana" charset="0"/>
              <a:cs typeface="Verdana" charset="0"/>
            </a:endParaRPr>
          </a:p>
        </p:txBody>
      </p:sp>
      <p:sp>
        <p:nvSpPr>
          <p:cNvPr id="301" name="Oval 300">
            <a:extLst>
              <a:ext uri="{FF2B5EF4-FFF2-40B4-BE49-F238E27FC236}">
                <a16:creationId xmlns:a16="http://schemas.microsoft.com/office/drawing/2014/main" id="{243C1954-7E45-4734-B788-62B7FCC129DB}"/>
              </a:ext>
            </a:extLst>
          </p:cNvPr>
          <p:cNvSpPr/>
          <p:nvPr/>
        </p:nvSpPr>
        <p:spPr>
          <a:xfrm>
            <a:off x="8352631" y="5882821"/>
            <a:ext cx="354013" cy="358775"/>
          </a:xfrm>
          <a:prstGeom prst="ellipse">
            <a:avLst/>
          </a:prstGeom>
          <a:solidFill>
            <a:srgbClr val="FFFF00"/>
          </a:solidFill>
          <a:ln>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050">
              <a:latin typeface="Verdana"/>
              <a:cs typeface="Verdana"/>
            </a:endParaRPr>
          </a:p>
        </p:txBody>
      </p:sp>
      <p:sp>
        <p:nvSpPr>
          <p:cNvPr id="302" name="Oval 301">
            <a:extLst>
              <a:ext uri="{FF2B5EF4-FFF2-40B4-BE49-F238E27FC236}">
                <a16:creationId xmlns:a16="http://schemas.microsoft.com/office/drawing/2014/main" id="{9C88D6F5-6B56-4FAC-88E2-CC42461706B0}"/>
              </a:ext>
            </a:extLst>
          </p:cNvPr>
          <p:cNvSpPr/>
          <p:nvPr/>
        </p:nvSpPr>
        <p:spPr>
          <a:xfrm>
            <a:off x="1866106" y="2864984"/>
            <a:ext cx="65088" cy="57150"/>
          </a:xfrm>
          <a:prstGeom prst="ellipse">
            <a:avLst/>
          </a:prstGeom>
          <a:solidFill>
            <a:srgbClr val="9966FF"/>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03" name="Oval 302">
            <a:extLst>
              <a:ext uri="{FF2B5EF4-FFF2-40B4-BE49-F238E27FC236}">
                <a16:creationId xmlns:a16="http://schemas.microsoft.com/office/drawing/2014/main" id="{8F95F77C-F19E-4539-A4A9-0EF5A4E01551}"/>
              </a:ext>
            </a:extLst>
          </p:cNvPr>
          <p:cNvSpPr/>
          <p:nvPr/>
        </p:nvSpPr>
        <p:spPr>
          <a:xfrm>
            <a:off x="5199856" y="3488871"/>
            <a:ext cx="63500" cy="57150"/>
          </a:xfrm>
          <a:prstGeom prst="ellipse">
            <a:avLst/>
          </a:prstGeom>
          <a:solidFill>
            <a:srgbClr val="000099"/>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04" name="Oval 303">
            <a:extLst>
              <a:ext uri="{FF2B5EF4-FFF2-40B4-BE49-F238E27FC236}">
                <a16:creationId xmlns:a16="http://schemas.microsoft.com/office/drawing/2014/main" id="{21E26E25-EC9F-469B-A03B-6CBE42B418E3}"/>
              </a:ext>
            </a:extLst>
          </p:cNvPr>
          <p:cNvSpPr/>
          <p:nvPr/>
        </p:nvSpPr>
        <p:spPr>
          <a:xfrm>
            <a:off x="4034631" y="1715634"/>
            <a:ext cx="63500" cy="5715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05" name="Oval 304">
            <a:extLst>
              <a:ext uri="{FF2B5EF4-FFF2-40B4-BE49-F238E27FC236}">
                <a16:creationId xmlns:a16="http://schemas.microsoft.com/office/drawing/2014/main" id="{C2C3B03A-3470-4C74-B027-530B545F5033}"/>
              </a:ext>
            </a:extLst>
          </p:cNvPr>
          <p:cNvSpPr/>
          <p:nvPr/>
        </p:nvSpPr>
        <p:spPr>
          <a:xfrm>
            <a:off x="4639469" y="2041071"/>
            <a:ext cx="63500" cy="57150"/>
          </a:xfrm>
          <a:prstGeom prst="ellipse">
            <a:avLst/>
          </a:prstGeom>
          <a:solidFill>
            <a:srgbClr val="9966FF"/>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06" name="Oval 305">
            <a:extLst>
              <a:ext uri="{FF2B5EF4-FFF2-40B4-BE49-F238E27FC236}">
                <a16:creationId xmlns:a16="http://schemas.microsoft.com/office/drawing/2014/main" id="{5C1A10A9-F616-49B0-A30D-09464C874C53}"/>
              </a:ext>
            </a:extLst>
          </p:cNvPr>
          <p:cNvSpPr/>
          <p:nvPr/>
        </p:nvSpPr>
        <p:spPr>
          <a:xfrm>
            <a:off x="4831233" y="3088821"/>
            <a:ext cx="65088" cy="57150"/>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07" name="Oval 306">
            <a:extLst>
              <a:ext uri="{FF2B5EF4-FFF2-40B4-BE49-F238E27FC236}">
                <a16:creationId xmlns:a16="http://schemas.microsoft.com/office/drawing/2014/main" id="{DD34706C-902C-473A-BE48-50ED2AEBE8D7}"/>
              </a:ext>
            </a:extLst>
          </p:cNvPr>
          <p:cNvSpPr/>
          <p:nvPr/>
        </p:nvSpPr>
        <p:spPr>
          <a:xfrm>
            <a:off x="6430169" y="2631621"/>
            <a:ext cx="65087" cy="57150"/>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08" name="Oval 307">
            <a:extLst>
              <a:ext uri="{FF2B5EF4-FFF2-40B4-BE49-F238E27FC236}">
                <a16:creationId xmlns:a16="http://schemas.microsoft.com/office/drawing/2014/main" id="{7753A1B2-275B-4C16-AD60-F0B73E36D3AE}"/>
              </a:ext>
            </a:extLst>
          </p:cNvPr>
          <p:cNvSpPr/>
          <p:nvPr/>
        </p:nvSpPr>
        <p:spPr>
          <a:xfrm>
            <a:off x="5399881" y="2071234"/>
            <a:ext cx="65088" cy="5873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09" name="Oval 308">
            <a:extLst>
              <a:ext uri="{FF2B5EF4-FFF2-40B4-BE49-F238E27FC236}">
                <a16:creationId xmlns:a16="http://schemas.microsoft.com/office/drawing/2014/main" id="{F640BBE8-5C10-41BA-A151-1ED5EC3688F4}"/>
              </a:ext>
            </a:extLst>
          </p:cNvPr>
          <p:cNvSpPr/>
          <p:nvPr/>
        </p:nvSpPr>
        <p:spPr bwMode="auto">
          <a:xfrm>
            <a:off x="3168129" y="2777299"/>
            <a:ext cx="65087" cy="58737"/>
          </a:xfrm>
          <a:prstGeom prst="ellipse">
            <a:avLst/>
          </a:prstGeom>
          <a:solidFill>
            <a:schemeClr val="tx2"/>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10" name="Oval 309">
            <a:extLst>
              <a:ext uri="{FF2B5EF4-FFF2-40B4-BE49-F238E27FC236}">
                <a16:creationId xmlns:a16="http://schemas.microsoft.com/office/drawing/2014/main" id="{58C56CE0-C3EE-4C96-BAF2-638DCAA2929D}"/>
              </a:ext>
            </a:extLst>
          </p:cNvPr>
          <p:cNvSpPr/>
          <p:nvPr/>
        </p:nvSpPr>
        <p:spPr bwMode="auto">
          <a:xfrm>
            <a:off x="1878905" y="3137339"/>
            <a:ext cx="65088" cy="58737"/>
          </a:xfrm>
          <a:prstGeom prst="ellipse">
            <a:avLst/>
          </a:prstGeom>
          <a:solidFill>
            <a:srgbClr val="00B0F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311" name="Oval 310">
            <a:extLst>
              <a:ext uri="{FF2B5EF4-FFF2-40B4-BE49-F238E27FC236}">
                <a16:creationId xmlns:a16="http://schemas.microsoft.com/office/drawing/2014/main" id="{FAD3662E-FE05-4C0B-B1EA-B649ECF91815}"/>
              </a:ext>
            </a:extLst>
          </p:cNvPr>
          <p:cNvSpPr/>
          <p:nvPr/>
        </p:nvSpPr>
        <p:spPr bwMode="auto">
          <a:xfrm>
            <a:off x="4255170" y="3582658"/>
            <a:ext cx="65087" cy="5873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48" name="TextBox 282">
            <a:extLst>
              <a:ext uri="{FF2B5EF4-FFF2-40B4-BE49-F238E27FC236}">
                <a16:creationId xmlns:a16="http://schemas.microsoft.com/office/drawing/2014/main" id="{28D8B462-2EC8-403B-989D-CEFDA4724802}"/>
              </a:ext>
            </a:extLst>
          </p:cNvPr>
          <p:cNvSpPr txBox="1"/>
          <p:nvPr/>
        </p:nvSpPr>
        <p:spPr>
          <a:xfrm>
            <a:off x="291640" y="4233282"/>
            <a:ext cx="2328529" cy="646331"/>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3600" b="1" dirty="0">
                <a:solidFill>
                  <a:schemeClr val="accent1">
                    <a:lumMod val="50000"/>
                  </a:schemeClr>
                </a:solidFill>
                <a:latin typeface="Verdana" panose="020B0604030504040204" pitchFamily="34" charset="0"/>
                <a:ea typeface="Verdana" panose="020B0604030504040204" pitchFamily="34" charset="0"/>
              </a:rPr>
              <a:t>150+</a:t>
            </a:r>
          </a:p>
        </p:txBody>
      </p:sp>
    </p:spTree>
    <p:extLst>
      <p:ext uri="{BB962C8B-B14F-4D97-AF65-F5344CB8AC3E}">
        <p14:creationId xmlns:p14="http://schemas.microsoft.com/office/powerpoint/2010/main" val="368178838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4"/>
          <p:cNvSpPr>
            <a:spLocks noChangeArrowheads="1"/>
          </p:cNvSpPr>
          <p:nvPr/>
        </p:nvSpPr>
        <p:spPr bwMode="auto">
          <a:xfrm>
            <a:off x="2"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endParaRPr lang="en-GB" sz="1800"/>
          </a:p>
        </p:txBody>
      </p:sp>
      <p:sp>
        <p:nvSpPr>
          <p:cNvPr id="27" name="Rectangle 26"/>
          <p:cNvSpPr/>
          <p:nvPr/>
        </p:nvSpPr>
        <p:spPr>
          <a:xfrm>
            <a:off x="-36512" y="-26988"/>
            <a:ext cx="9180513"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5125" name="Rectangle 4"/>
          <p:cNvSpPr>
            <a:spLocks noChangeArrowheads="1"/>
          </p:cNvSpPr>
          <p:nvPr/>
        </p:nvSpPr>
        <p:spPr bwMode="auto">
          <a:xfrm>
            <a:off x="2"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endParaRPr lang="en-GB" sz="1800"/>
          </a:p>
        </p:txBody>
      </p:sp>
      <p:sp>
        <p:nvSpPr>
          <p:cNvPr id="5130" name="Rectangle 2"/>
          <p:cNvSpPr>
            <a:spLocks noChangeArrowheads="1"/>
          </p:cNvSpPr>
          <p:nvPr/>
        </p:nvSpPr>
        <p:spPr bwMode="auto">
          <a:xfrm>
            <a:off x="5292729" y="2068513"/>
            <a:ext cx="3128963"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a:spcBef>
                <a:spcPct val="20000"/>
              </a:spcBef>
              <a:buFont typeface="Arial" panose="020B0604020202020204" pitchFamily="34" charset="0"/>
              <a:buChar char="•"/>
              <a:tabLst>
                <a:tab pos="2066925" algn="l"/>
              </a:tabLst>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tabLst>
                <a:tab pos="2066925" algn="l"/>
              </a:tabLst>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tabLst>
                <a:tab pos="2066925" algn="l"/>
              </a:tabLst>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9pPr>
          </a:lstStyle>
          <a:p>
            <a:pPr algn="just" eaLnBrk="1" hangingPunct="1">
              <a:spcBef>
                <a:spcPct val="0"/>
              </a:spcBef>
            </a:pPr>
            <a:endParaRPr lang="en-GB" sz="2400">
              <a:latin typeface="Verdana" panose="020B0604030504040204" pitchFamily="34" charset="0"/>
            </a:endParaRPr>
          </a:p>
        </p:txBody>
      </p:sp>
      <p:sp>
        <p:nvSpPr>
          <p:cNvPr id="12" name="TextBox 15"/>
          <p:cNvSpPr txBox="1">
            <a:spLocks noChangeArrowheads="1"/>
          </p:cNvSpPr>
          <p:nvPr/>
        </p:nvSpPr>
        <p:spPr bwMode="auto">
          <a:xfrm>
            <a:off x="1258888" y="-27384"/>
            <a:ext cx="7777162" cy="10464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r">
              <a:spcBef>
                <a:spcPct val="0"/>
              </a:spcBef>
              <a:buFontTx/>
              <a:buNone/>
            </a:pPr>
            <a:r>
              <a:rPr lang="mk-MK" sz="3100" b="1" dirty="0">
                <a:solidFill>
                  <a:schemeClr val="bg1"/>
                </a:solidFill>
                <a:latin typeface="Verdana" panose="020B0604030504040204" pitchFamily="34" charset="0"/>
              </a:rPr>
              <a:t>Подобрување на домашните законодавства</a:t>
            </a:r>
            <a:endParaRPr lang="en-GB" sz="3100" b="1" dirty="0">
              <a:solidFill>
                <a:schemeClr val="bg1"/>
              </a:solidFill>
              <a:latin typeface="Verdana" panose="020B0604030504040204" pitchFamily="34" charset="0"/>
            </a:endParaRPr>
          </a:p>
        </p:txBody>
      </p:sp>
      <p:sp>
        <p:nvSpPr>
          <p:cNvPr id="2" name="Rectangle 1">
            <a:extLst>
              <a:ext uri="{FF2B5EF4-FFF2-40B4-BE49-F238E27FC236}">
                <a16:creationId xmlns:a16="http://schemas.microsoft.com/office/drawing/2014/main" id="{4A580EAA-39E5-4FB3-8738-54ECA3A8EE7C}"/>
              </a:ext>
            </a:extLst>
          </p:cNvPr>
          <p:cNvSpPr/>
          <p:nvPr/>
        </p:nvSpPr>
        <p:spPr>
          <a:xfrm>
            <a:off x="0" y="6588125"/>
            <a:ext cx="9144000" cy="276999"/>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n-US" sz="1200" b="1" dirty="0">
                <a:solidFill>
                  <a:srgbClr val="FFFFFF"/>
                </a:solidFill>
                <a:latin typeface="Verdana" panose="020B0604030504040204" pitchFamily="34" charset="0"/>
                <a:ea typeface="Verdana" panose="020B0604030504040204" pitchFamily="34" charset="0"/>
                <a:cs typeface="Verdana" charset="0"/>
              </a:rPr>
              <a:t>www.coe.int/cybercrime</a:t>
            </a:r>
            <a:endParaRPr lang="en-GB" sz="1200" dirty="0">
              <a:latin typeface="Verdana" panose="020B0604030504040204" pitchFamily="34" charset="0"/>
              <a:ea typeface="Verdana" panose="020B0604030504040204" pitchFamily="34" charset="0"/>
            </a:endParaRPr>
          </a:p>
        </p:txBody>
      </p:sp>
      <p:pic>
        <p:nvPicPr>
          <p:cNvPr id="3" name="Picture 4">
            <a:extLst>
              <a:ext uri="{FF2B5EF4-FFF2-40B4-BE49-F238E27FC236}">
                <a16:creationId xmlns:a16="http://schemas.microsoft.com/office/drawing/2014/main" id="{3748FD3D-C588-431C-BB03-2C251EC65303}"/>
              </a:ext>
            </a:extLst>
          </p:cNvPr>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0" y="-26988"/>
            <a:ext cx="1177924" cy="10795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aphicFrame>
        <p:nvGraphicFramePr>
          <p:cNvPr id="6" name="Chart 5">
            <a:extLst>
              <a:ext uri="{FF2B5EF4-FFF2-40B4-BE49-F238E27FC236}">
                <a16:creationId xmlns:a16="http://schemas.microsoft.com/office/drawing/2014/main" id="{7536ED66-B034-44E6-8F75-C7D926580617}"/>
              </a:ext>
            </a:extLst>
          </p:cNvPr>
          <p:cNvGraphicFramePr/>
          <p:nvPr>
            <p:extLst>
              <p:ext uri="{D42A27DB-BD31-4B8C-83A1-F6EECF244321}">
                <p14:modId xmlns:p14="http://schemas.microsoft.com/office/powerpoint/2010/main" val="3200578770"/>
              </p:ext>
            </p:extLst>
          </p:nvPr>
        </p:nvGraphicFramePr>
        <p:xfrm>
          <a:off x="0" y="1052513"/>
          <a:ext cx="9144000" cy="5502155"/>
        </p:xfrm>
        <a:graphic>
          <a:graphicData uri="http://schemas.openxmlformats.org/drawingml/2006/chart">
            <c:chart xmlns:c="http://schemas.openxmlformats.org/drawingml/2006/chart" xmlns:r="http://schemas.openxmlformats.org/officeDocument/2006/relationships" r:id="rId4"/>
          </a:graphicData>
        </a:graphic>
      </p:graphicFrame>
      <p:sp>
        <p:nvSpPr>
          <p:cNvPr id="4" name="TextBox 3">
            <a:extLst>
              <a:ext uri="{FF2B5EF4-FFF2-40B4-BE49-F238E27FC236}">
                <a16:creationId xmlns:a16="http://schemas.microsoft.com/office/drawing/2014/main" id="{55528148-1675-42D5-9D3B-08790F29F7BD}"/>
              </a:ext>
            </a:extLst>
          </p:cNvPr>
          <p:cNvSpPr txBox="1"/>
          <p:nvPr/>
        </p:nvSpPr>
        <p:spPr>
          <a:xfrm>
            <a:off x="5508104" y="3398322"/>
            <a:ext cx="4681330" cy="769441"/>
          </a:xfrm>
          <a:prstGeom prst="rect">
            <a:avLst/>
          </a:prstGeom>
          <a:noFill/>
        </p:spPr>
        <p:txBody>
          <a:bodyPr wrap="square">
            <a:spAutoFit/>
          </a:bodyPr>
          <a:lstStyle/>
          <a:p>
            <a:pPr algn="ctr" eaLnBrk="1" hangingPunct="1">
              <a:defRPr/>
            </a:pPr>
            <a:r>
              <a:rPr lang="mk-MK" sz="2200" b="1" dirty="0">
                <a:latin typeface="Verdana" panose="020B0604030504040204" pitchFamily="34" charset="0"/>
                <a:ea typeface="Verdana" panose="020B0604030504040204" pitchFamily="34" charset="0"/>
                <a:cs typeface="Verdana" panose="020B0604030504040204" pitchFamily="34" charset="0"/>
              </a:rPr>
              <a:t>Од </a:t>
            </a:r>
            <a:r>
              <a:rPr lang="en-US" sz="2200" b="1" dirty="0">
                <a:latin typeface="Verdana" panose="020B0604030504040204" pitchFamily="34" charset="0"/>
                <a:ea typeface="Verdana" panose="020B0604030504040204" pitchFamily="34" charset="0"/>
                <a:cs typeface="Verdana" panose="020B0604030504040204" pitchFamily="34" charset="0"/>
              </a:rPr>
              <a:t>30 </a:t>
            </a:r>
            <a:r>
              <a:rPr lang="mk-MK" sz="2200" b="1" dirty="0">
                <a:latin typeface="Verdana" panose="020B0604030504040204" pitchFamily="34" charset="0"/>
                <a:ea typeface="Verdana" panose="020B0604030504040204" pitchFamily="34" charset="0"/>
                <a:cs typeface="Verdana" panose="020B0604030504040204" pitchFamily="34" charset="0"/>
              </a:rPr>
              <a:t>јуни</a:t>
            </a:r>
            <a:r>
              <a:rPr lang="en-US" sz="2200" b="1" dirty="0">
                <a:latin typeface="Verdana" panose="020B0604030504040204" pitchFamily="34" charset="0"/>
                <a:ea typeface="Verdana" panose="020B0604030504040204" pitchFamily="34" charset="0"/>
                <a:cs typeface="Verdana" panose="020B0604030504040204" pitchFamily="34" charset="0"/>
              </a:rPr>
              <a:t> </a:t>
            </a:r>
          </a:p>
          <a:p>
            <a:pPr algn="ctr" eaLnBrk="1" hangingPunct="1">
              <a:defRPr/>
            </a:pPr>
            <a:r>
              <a:rPr lang="en-US" sz="2200" b="1" dirty="0">
                <a:latin typeface="Verdana" panose="020B0604030504040204" pitchFamily="34" charset="0"/>
                <a:ea typeface="Verdana" panose="020B0604030504040204" pitchFamily="34" charset="0"/>
                <a:cs typeface="Verdana" panose="020B0604030504040204" pitchFamily="34" charset="0"/>
              </a:rPr>
              <a:t>2020</a:t>
            </a:r>
            <a:r>
              <a:rPr lang="mk-MK" sz="2200" b="1" dirty="0">
                <a:latin typeface="Verdana" panose="020B0604030504040204" pitchFamily="34" charset="0"/>
                <a:ea typeface="Verdana" panose="020B0604030504040204" pitchFamily="34" charset="0"/>
                <a:cs typeface="Verdana" panose="020B0604030504040204" pitchFamily="34" charset="0"/>
              </a:rPr>
              <a:t> год.</a:t>
            </a:r>
            <a:endParaRPr lang="en-US" sz="2200" b="1"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282722868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4"/>
          <p:cNvSpPr>
            <a:spLocks noChangeArrowheads="1"/>
          </p:cNvSpPr>
          <p:nvPr/>
        </p:nvSpPr>
        <p:spPr bwMode="auto">
          <a:xfrm>
            <a:off x="2"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endParaRPr lang="en-GB" sz="1800"/>
          </a:p>
        </p:txBody>
      </p:sp>
      <p:sp>
        <p:nvSpPr>
          <p:cNvPr id="27" name="Rectangle 26"/>
          <p:cNvSpPr/>
          <p:nvPr/>
        </p:nvSpPr>
        <p:spPr>
          <a:xfrm>
            <a:off x="-36512" y="-26988"/>
            <a:ext cx="9180513"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5125" name="Rectangle 4"/>
          <p:cNvSpPr>
            <a:spLocks noChangeArrowheads="1"/>
          </p:cNvSpPr>
          <p:nvPr/>
        </p:nvSpPr>
        <p:spPr bwMode="auto">
          <a:xfrm>
            <a:off x="2"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endParaRPr lang="en-GB" sz="1800"/>
          </a:p>
        </p:txBody>
      </p:sp>
      <p:sp>
        <p:nvSpPr>
          <p:cNvPr id="5130" name="Rectangle 2"/>
          <p:cNvSpPr>
            <a:spLocks noChangeArrowheads="1"/>
          </p:cNvSpPr>
          <p:nvPr/>
        </p:nvSpPr>
        <p:spPr bwMode="auto">
          <a:xfrm>
            <a:off x="5292729" y="2068513"/>
            <a:ext cx="3128963"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a:spcBef>
                <a:spcPct val="20000"/>
              </a:spcBef>
              <a:buFont typeface="Arial" panose="020B0604020202020204" pitchFamily="34" charset="0"/>
              <a:buChar char="•"/>
              <a:tabLst>
                <a:tab pos="2066925" algn="l"/>
              </a:tabLst>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tabLst>
                <a:tab pos="2066925" algn="l"/>
              </a:tabLst>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tabLst>
                <a:tab pos="2066925" algn="l"/>
              </a:tabLst>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9pPr>
          </a:lstStyle>
          <a:p>
            <a:pPr algn="just" eaLnBrk="1" hangingPunct="1">
              <a:spcBef>
                <a:spcPct val="0"/>
              </a:spcBef>
            </a:pPr>
            <a:endParaRPr lang="en-GB" sz="2400">
              <a:latin typeface="Verdana" panose="020B0604030504040204" pitchFamily="34" charset="0"/>
            </a:endParaRPr>
          </a:p>
        </p:txBody>
      </p:sp>
      <p:sp>
        <p:nvSpPr>
          <p:cNvPr id="12" name="TextBox 15"/>
          <p:cNvSpPr txBox="1">
            <a:spLocks noChangeArrowheads="1"/>
          </p:cNvSpPr>
          <p:nvPr/>
        </p:nvSpPr>
        <p:spPr bwMode="auto">
          <a:xfrm>
            <a:off x="1258888" y="-27384"/>
            <a:ext cx="7777162" cy="10464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r">
              <a:spcBef>
                <a:spcPct val="0"/>
              </a:spcBef>
              <a:buFontTx/>
              <a:buNone/>
            </a:pPr>
            <a:r>
              <a:rPr lang="mk-MK" sz="3100" b="1" dirty="0">
                <a:solidFill>
                  <a:schemeClr val="bg1"/>
                </a:solidFill>
                <a:latin typeface="Verdana" panose="020B0604030504040204" pitchFamily="34" charset="0"/>
              </a:rPr>
              <a:t>Подобрување на домашните законодавства</a:t>
            </a:r>
            <a:endParaRPr lang="en-GB" sz="3100" b="1" dirty="0">
              <a:solidFill>
                <a:schemeClr val="bg1"/>
              </a:solidFill>
              <a:latin typeface="Verdana" panose="020B0604030504040204" pitchFamily="34" charset="0"/>
            </a:endParaRPr>
          </a:p>
        </p:txBody>
      </p:sp>
      <p:sp>
        <p:nvSpPr>
          <p:cNvPr id="2" name="Rectangle 1">
            <a:extLst>
              <a:ext uri="{FF2B5EF4-FFF2-40B4-BE49-F238E27FC236}">
                <a16:creationId xmlns:a16="http://schemas.microsoft.com/office/drawing/2014/main" id="{4A580EAA-39E5-4FB3-8738-54ECA3A8EE7C}"/>
              </a:ext>
            </a:extLst>
          </p:cNvPr>
          <p:cNvSpPr/>
          <p:nvPr/>
        </p:nvSpPr>
        <p:spPr>
          <a:xfrm>
            <a:off x="0" y="6588125"/>
            <a:ext cx="9144000" cy="276999"/>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n-US" sz="1200" b="1" dirty="0">
                <a:solidFill>
                  <a:srgbClr val="FFFFFF"/>
                </a:solidFill>
                <a:latin typeface="Verdana" panose="020B0604030504040204" pitchFamily="34" charset="0"/>
                <a:ea typeface="Verdana" panose="020B0604030504040204" pitchFamily="34" charset="0"/>
                <a:cs typeface="Verdana" charset="0"/>
              </a:rPr>
              <a:t>www.coe.int/cybercrime</a:t>
            </a:r>
            <a:endParaRPr lang="en-GB" sz="1200" dirty="0">
              <a:latin typeface="Verdana" panose="020B0604030504040204" pitchFamily="34" charset="0"/>
              <a:ea typeface="Verdana" panose="020B0604030504040204" pitchFamily="34" charset="0"/>
            </a:endParaRPr>
          </a:p>
        </p:txBody>
      </p:sp>
      <p:pic>
        <p:nvPicPr>
          <p:cNvPr id="3" name="Picture 4">
            <a:extLst>
              <a:ext uri="{FF2B5EF4-FFF2-40B4-BE49-F238E27FC236}">
                <a16:creationId xmlns:a16="http://schemas.microsoft.com/office/drawing/2014/main" id="{3748FD3D-C588-431C-BB03-2C251EC65303}"/>
              </a:ext>
            </a:extLst>
          </p:cNvPr>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0" y="-26988"/>
            <a:ext cx="1177924" cy="10795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aphicFrame>
        <p:nvGraphicFramePr>
          <p:cNvPr id="4" name="Table 4">
            <a:extLst>
              <a:ext uri="{FF2B5EF4-FFF2-40B4-BE49-F238E27FC236}">
                <a16:creationId xmlns:a16="http://schemas.microsoft.com/office/drawing/2014/main" id="{2A77F352-8B54-4F2D-A7E1-90DF6262AF4F}"/>
              </a:ext>
            </a:extLst>
          </p:cNvPr>
          <p:cNvGraphicFramePr>
            <a:graphicFrameLocks noGrp="1"/>
          </p:cNvGraphicFramePr>
          <p:nvPr>
            <p:extLst>
              <p:ext uri="{D42A27DB-BD31-4B8C-83A1-F6EECF244321}">
                <p14:modId xmlns:p14="http://schemas.microsoft.com/office/powerpoint/2010/main" val="1867293043"/>
              </p:ext>
            </p:extLst>
          </p:nvPr>
        </p:nvGraphicFramePr>
        <p:xfrm>
          <a:off x="722308" y="1700808"/>
          <a:ext cx="7704856" cy="2468880"/>
        </p:xfrm>
        <a:graphic>
          <a:graphicData uri="http://schemas.openxmlformats.org/drawingml/2006/table">
            <a:tbl>
              <a:tblPr firstRow="1" bandRow="1">
                <a:tableStyleId>{5C22544A-7EE6-4342-B048-85BDC9FD1C3A}</a:tableStyleId>
              </a:tblPr>
              <a:tblGrid>
                <a:gridCol w="6192688">
                  <a:extLst>
                    <a:ext uri="{9D8B030D-6E8A-4147-A177-3AD203B41FA5}">
                      <a16:colId xmlns:a16="http://schemas.microsoft.com/office/drawing/2014/main" val="2029212424"/>
                    </a:ext>
                  </a:extLst>
                </a:gridCol>
                <a:gridCol w="1512168">
                  <a:extLst>
                    <a:ext uri="{9D8B030D-6E8A-4147-A177-3AD203B41FA5}">
                      <a16:colId xmlns:a16="http://schemas.microsoft.com/office/drawing/2014/main" val="953540140"/>
                    </a:ext>
                  </a:extLst>
                </a:gridCol>
              </a:tblGrid>
              <a:tr h="632832">
                <a:tc>
                  <a:txBody>
                    <a:bodyPr/>
                    <a:lstStyle/>
                    <a:p>
                      <a:pPr algn="ctr"/>
                      <a:r>
                        <a:rPr lang="mk-MK" dirty="0"/>
                        <a:t>Категорија</a:t>
                      </a:r>
                      <a:endParaRPr lang="en-PK" dirty="0"/>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mk-MK" dirty="0"/>
                        <a:t>Број на земји</a:t>
                      </a:r>
                      <a:endParaRPr lang="en-PK" dirty="0"/>
                    </a:p>
                  </a:txBody>
                  <a:tcPr anchor="ctr"/>
                </a:tc>
                <a:extLst>
                  <a:ext uri="{0D108BD9-81ED-4DB2-BD59-A6C34878D82A}">
                    <a16:rowId xmlns:a16="http://schemas.microsoft.com/office/drawing/2014/main" val="4029965201"/>
                  </a:ext>
                </a:extLst>
              </a:tr>
              <a:tr h="893924">
                <a:tc>
                  <a:txBody>
                    <a:bodyPr/>
                    <a:lstStyle/>
                    <a:p>
                      <a:pPr algn="just"/>
                      <a:r>
                        <a:rPr lang="mk-MK" dirty="0"/>
                        <a:t>Усвоија</a:t>
                      </a:r>
                      <a:r>
                        <a:rPr lang="mk-MK" baseline="0" dirty="0"/>
                        <a:t> домашни одредби што одговараат на одредбите </a:t>
                      </a:r>
                      <a:r>
                        <a:rPr lang="mk-MK" baseline="0" dirty="0">
                          <a:solidFill>
                            <a:schemeClr val="tx1"/>
                          </a:solidFill>
                        </a:rPr>
                        <a:t>за</a:t>
                      </a:r>
                      <a:r>
                        <a:rPr lang="mk-MK" baseline="0" dirty="0"/>
                        <a:t> </a:t>
                      </a:r>
                      <a:r>
                        <a:rPr lang="mk-MK" b="1" baseline="0" dirty="0">
                          <a:solidFill>
                            <a:srgbClr val="FF0000"/>
                          </a:solidFill>
                        </a:rPr>
                        <a:t>материјалното</a:t>
                      </a:r>
                      <a:r>
                        <a:rPr lang="mk-MK" baseline="0" dirty="0"/>
                        <a:t> право од Конвенцијата од Будимпешта</a:t>
                      </a:r>
                      <a:endParaRPr lang="en-PK" dirty="0"/>
                    </a:p>
                  </a:txBody>
                  <a:tcPr anchor="ctr"/>
                </a:tc>
                <a:tc>
                  <a:txBody>
                    <a:bodyPr/>
                    <a:lstStyle/>
                    <a:p>
                      <a:pPr algn="ctr"/>
                      <a:r>
                        <a:rPr lang="en-US" dirty="0"/>
                        <a:t>106</a:t>
                      </a:r>
                      <a:endParaRPr lang="en-PK" dirty="0"/>
                    </a:p>
                  </a:txBody>
                  <a:tcPr anchor="ctr"/>
                </a:tc>
                <a:extLst>
                  <a:ext uri="{0D108BD9-81ED-4DB2-BD59-A6C34878D82A}">
                    <a16:rowId xmlns:a16="http://schemas.microsoft.com/office/drawing/2014/main" val="2281499254"/>
                  </a:ext>
                </a:extLst>
              </a:tr>
              <a:tr h="362536">
                <a:tc>
                  <a:txBody>
                    <a:bodyPr/>
                    <a:lstStyle/>
                    <a:p>
                      <a:r>
                        <a:rPr lang="mk-MK" dirty="0"/>
                        <a:t>Усвоија</a:t>
                      </a:r>
                      <a:r>
                        <a:rPr lang="mk-MK" baseline="0" dirty="0"/>
                        <a:t> домашни одредби што одговараат на одредбите </a:t>
                      </a:r>
                      <a:r>
                        <a:rPr lang="mk-MK" baseline="0" dirty="0">
                          <a:solidFill>
                            <a:schemeClr val="tx1"/>
                          </a:solidFill>
                        </a:rPr>
                        <a:t>за</a:t>
                      </a:r>
                      <a:r>
                        <a:rPr lang="mk-MK" baseline="0" dirty="0"/>
                        <a:t> </a:t>
                      </a:r>
                      <a:r>
                        <a:rPr lang="mk-MK" b="1" baseline="0" dirty="0">
                          <a:solidFill>
                            <a:srgbClr val="FF0000"/>
                          </a:solidFill>
                        </a:rPr>
                        <a:t>процесно</a:t>
                      </a:r>
                      <a:r>
                        <a:rPr lang="mk-MK" baseline="0" dirty="0"/>
                        <a:t> право од Конвенцијата од Будимпешта </a:t>
                      </a:r>
                      <a:endParaRPr lang="en-PK" dirty="0"/>
                    </a:p>
                  </a:txBody>
                  <a:tcPr anchor="ctr"/>
                </a:tc>
                <a:tc>
                  <a:txBody>
                    <a:bodyPr/>
                    <a:lstStyle/>
                    <a:p>
                      <a:pPr algn="ctr"/>
                      <a:r>
                        <a:rPr lang="en-US" dirty="0"/>
                        <a:t>82</a:t>
                      </a:r>
                      <a:endParaRPr lang="en-PK" dirty="0"/>
                    </a:p>
                  </a:txBody>
                  <a:tcPr anchor="ctr"/>
                </a:tc>
                <a:extLst>
                  <a:ext uri="{0D108BD9-81ED-4DB2-BD59-A6C34878D82A}">
                    <a16:rowId xmlns:a16="http://schemas.microsoft.com/office/drawing/2014/main" val="1281541693"/>
                  </a:ext>
                </a:extLst>
              </a:tr>
            </a:tbl>
          </a:graphicData>
        </a:graphic>
      </p:graphicFrame>
      <p:sp>
        <p:nvSpPr>
          <p:cNvPr id="5" name="TextBox 4">
            <a:extLst>
              <a:ext uri="{FF2B5EF4-FFF2-40B4-BE49-F238E27FC236}">
                <a16:creationId xmlns:a16="http://schemas.microsoft.com/office/drawing/2014/main" id="{507B3B33-FF9B-48EF-89A4-C267E9FBC669}"/>
              </a:ext>
            </a:extLst>
          </p:cNvPr>
          <p:cNvSpPr txBox="1"/>
          <p:nvPr/>
        </p:nvSpPr>
        <p:spPr>
          <a:xfrm>
            <a:off x="4211960" y="5373216"/>
            <a:ext cx="4681330" cy="769441"/>
          </a:xfrm>
          <a:prstGeom prst="rect">
            <a:avLst/>
          </a:prstGeom>
          <a:noFill/>
        </p:spPr>
        <p:txBody>
          <a:bodyPr wrap="square">
            <a:spAutoFit/>
          </a:bodyPr>
          <a:lstStyle/>
          <a:p>
            <a:pPr algn="r" eaLnBrk="1" hangingPunct="1">
              <a:defRPr/>
            </a:pPr>
            <a:r>
              <a:rPr lang="mk-MK" sz="2200" b="1" dirty="0">
                <a:latin typeface="Verdana" panose="020B0604030504040204" pitchFamily="34" charset="0"/>
                <a:ea typeface="Verdana" panose="020B0604030504040204" pitchFamily="34" charset="0"/>
                <a:cs typeface="Verdana" panose="020B0604030504040204" pitchFamily="34" charset="0"/>
              </a:rPr>
              <a:t>Од </a:t>
            </a:r>
            <a:r>
              <a:rPr lang="en-US" sz="2200" b="1" dirty="0">
                <a:latin typeface="Verdana" panose="020B0604030504040204" pitchFamily="34" charset="0"/>
                <a:ea typeface="Verdana" panose="020B0604030504040204" pitchFamily="34" charset="0"/>
                <a:cs typeface="Verdana" panose="020B0604030504040204" pitchFamily="34" charset="0"/>
              </a:rPr>
              <a:t>30 </a:t>
            </a:r>
            <a:r>
              <a:rPr lang="mk-MK" sz="2200" b="1" dirty="0">
                <a:latin typeface="Verdana" panose="020B0604030504040204" pitchFamily="34" charset="0"/>
                <a:ea typeface="Verdana" panose="020B0604030504040204" pitchFamily="34" charset="0"/>
                <a:cs typeface="Verdana" panose="020B0604030504040204" pitchFamily="34" charset="0"/>
              </a:rPr>
              <a:t>јуни</a:t>
            </a:r>
            <a:r>
              <a:rPr lang="en-US" sz="2200" b="1" dirty="0">
                <a:latin typeface="Verdana" panose="020B0604030504040204" pitchFamily="34" charset="0"/>
                <a:ea typeface="Verdana" panose="020B0604030504040204" pitchFamily="34" charset="0"/>
                <a:cs typeface="Verdana" panose="020B0604030504040204" pitchFamily="34" charset="0"/>
              </a:rPr>
              <a:t> </a:t>
            </a:r>
          </a:p>
          <a:p>
            <a:pPr algn="r" eaLnBrk="1" hangingPunct="1">
              <a:defRPr/>
            </a:pPr>
            <a:r>
              <a:rPr lang="en-US" sz="2200" b="1" dirty="0">
                <a:latin typeface="Verdana" panose="020B0604030504040204" pitchFamily="34" charset="0"/>
                <a:ea typeface="Verdana" panose="020B0604030504040204" pitchFamily="34" charset="0"/>
                <a:cs typeface="Verdana" panose="020B0604030504040204" pitchFamily="34" charset="0"/>
              </a:rPr>
              <a:t>2020</a:t>
            </a:r>
            <a:r>
              <a:rPr lang="mk-MK" sz="2200" b="1" dirty="0">
                <a:latin typeface="Verdana" panose="020B0604030504040204" pitchFamily="34" charset="0"/>
                <a:ea typeface="Verdana" panose="020B0604030504040204" pitchFamily="34" charset="0"/>
                <a:cs typeface="Verdana" panose="020B0604030504040204" pitchFamily="34" charset="0"/>
              </a:rPr>
              <a:t> год.</a:t>
            </a:r>
            <a:endParaRPr lang="en-US" sz="2200" b="1"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253013358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4"/>
          <p:cNvSpPr>
            <a:spLocks noChangeArrowheads="1"/>
          </p:cNvSpPr>
          <p:nvPr/>
        </p:nvSpPr>
        <p:spPr bwMode="auto">
          <a:xfrm>
            <a:off x="2"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endParaRPr lang="en-GB" sz="1800"/>
          </a:p>
        </p:txBody>
      </p:sp>
      <p:sp>
        <p:nvSpPr>
          <p:cNvPr id="27" name="Rectangle 26"/>
          <p:cNvSpPr/>
          <p:nvPr/>
        </p:nvSpPr>
        <p:spPr>
          <a:xfrm>
            <a:off x="-36512" y="-26988"/>
            <a:ext cx="9180513"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5125" name="Rectangle 4"/>
          <p:cNvSpPr>
            <a:spLocks noChangeArrowheads="1"/>
          </p:cNvSpPr>
          <p:nvPr/>
        </p:nvSpPr>
        <p:spPr bwMode="auto">
          <a:xfrm>
            <a:off x="2"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endParaRPr lang="en-GB" sz="1800"/>
          </a:p>
        </p:txBody>
      </p:sp>
      <p:sp>
        <p:nvSpPr>
          <p:cNvPr id="5130" name="Rectangle 2"/>
          <p:cNvSpPr>
            <a:spLocks noChangeArrowheads="1"/>
          </p:cNvSpPr>
          <p:nvPr/>
        </p:nvSpPr>
        <p:spPr bwMode="auto">
          <a:xfrm>
            <a:off x="5292729" y="2068513"/>
            <a:ext cx="3128963"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a:spcBef>
                <a:spcPct val="20000"/>
              </a:spcBef>
              <a:buFont typeface="Arial" panose="020B0604020202020204" pitchFamily="34" charset="0"/>
              <a:buChar char="•"/>
              <a:tabLst>
                <a:tab pos="2066925" algn="l"/>
              </a:tabLst>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tabLst>
                <a:tab pos="2066925" algn="l"/>
              </a:tabLst>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tabLst>
                <a:tab pos="2066925" algn="l"/>
              </a:tabLst>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9pPr>
          </a:lstStyle>
          <a:p>
            <a:pPr algn="just" eaLnBrk="1" hangingPunct="1">
              <a:spcBef>
                <a:spcPct val="0"/>
              </a:spcBef>
            </a:pPr>
            <a:endParaRPr lang="en-GB" sz="2400">
              <a:latin typeface="Verdana" panose="020B0604030504040204" pitchFamily="34" charset="0"/>
            </a:endParaRPr>
          </a:p>
        </p:txBody>
      </p:sp>
      <p:sp>
        <p:nvSpPr>
          <p:cNvPr id="12" name="TextBox 15"/>
          <p:cNvSpPr txBox="1">
            <a:spLocks noChangeArrowheads="1"/>
          </p:cNvSpPr>
          <p:nvPr/>
        </p:nvSpPr>
        <p:spPr bwMode="auto">
          <a:xfrm>
            <a:off x="1258888" y="-27384"/>
            <a:ext cx="7777162" cy="569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r">
              <a:spcBef>
                <a:spcPct val="0"/>
              </a:spcBef>
              <a:buFontTx/>
              <a:buNone/>
            </a:pPr>
            <a:r>
              <a:rPr lang="mk-MK" sz="3100" b="1" dirty="0">
                <a:solidFill>
                  <a:schemeClr val="bg1"/>
                </a:solidFill>
                <a:latin typeface="Verdana" panose="020B0604030504040204" pitchFamily="34" charset="0"/>
              </a:rPr>
              <a:t>Домашни истраги</a:t>
            </a:r>
            <a:endParaRPr lang="en-GB" sz="3100" b="1" dirty="0">
              <a:solidFill>
                <a:schemeClr val="bg1"/>
              </a:solidFill>
              <a:latin typeface="Verdana" panose="020B0604030504040204" pitchFamily="34" charset="0"/>
            </a:endParaRPr>
          </a:p>
        </p:txBody>
      </p:sp>
      <p:sp>
        <p:nvSpPr>
          <p:cNvPr id="11" name="Rectangle 2"/>
          <p:cNvSpPr>
            <a:spLocks noChangeArrowheads="1"/>
          </p:cNvSpPr>
          <p:nvPr/>
        </p:nvSpPr>
        <p:spPr bwMode="auto">
          <a:xfrm>
            <a:off x="467544" y="1513220"/>
            <a:ext cx="8352928" cy="40934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tabLst>
                <a:tab pos="2066925" algn="l"/>
              </a:tabLst>
              <a:defRPr sz="2400">
                <a:solidFill>
                  <a:schemeClr val="tx1"/>
                </a:solidFill>
                <a:latin typeface="Calibri" panose="020F0502020204030204" pitchFamily="34" charset="0"/>
                <a:ea typeface="MS PGothic" panose="020B0600070205080204" pitchFamily="34" charset="-128"/>
              </a:defRPr>
            </a:lvl1pPr>
            <a:lvl2pPr marL="742950" indent="-285750">
              <a:tabLst>
                <a:tab pos="2066925" algn="l"/>
              </a:tabLst>
              <a:defRPr sz="2400">
                <a:solidFill>
                  <a:schemeClr val="tx1"/>
                </a:solidFill>
                <a:latin typeface="Calibri" panose="020F0502020204030204" pitchFamily="34" charset="0"/>
                <a:ea typeface="MS PGothic" panose="020B0600070205080204" pitchFamily="34" charset="-128"/>
              </a:defRPr>
            </a:lvl2pPr>
            <a:lvl3pPr marL="1143000" indent="-228600">
              <a:tabLst>
                <a:tab pos="2066925" algn="l"/>
              </a:tabLst>
              <a:defRPr sz="2400">
                <a:solidFill>
                  <a:schemeClr val="tx1"/>
                </a:solidFill>
                <a:latin typeface="Calibri" panose="020F0502020204030204" pitchFamily="34" charset="0"/>
                <a:ea typeface="MS PGothic" panose="020B0600070205080204" pitchFamily="34" charset="-128"/>
              </a:defRPr>
            </a:lvl3pPr>
            <a:lvl4pPr marL="1600200" indent="-228600">
              <a:tabLst>
                <a:tab pos="2066925" algn="l"/>
              </a:tabLst>
              <a:defRPr sz="2400">
                <a:solidFill>
                  <a:schemeClr val="tx1"/>
                </a:solidFill>
                <a:latin typeface="Calibri" panose="020F0502020204030204" pitchFamily="34" charset="0"/>
                <a:ea typeface="MS PGothic" panose="020B0600070205080204" pitchFamily="34" charset="-128"/>
              </a:defRPr>
            </a:lvl4pPr>
            <a:lvl5pPr marL="2057400" indent="-228600">
              <a:tabLst>
                <a:tab pos="2066925" algn="l"/>
              </a:tabLst>
              <a:defRPr sz="24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9pPr>
          </a:lstStyle>
          <a:p>
            <a:pPr marL="571500" indent="-571500" eaLnBrk="1" hangingPunct="1">
              <a:buFont typeface="Arial" panose="020B0604020202020204" pitchFamily="34" charset="0"/>
              <a:buChar char="•"/>
              <a:defRPr/>
            </a:pPr>
            <a:r>
              <a:rPr lang="mk-MK" sz="2600" dirty="0">
                <a:latin typeface="Verdana" panose="020B0604030504040204" pitchFamily="34" charset="0"/>
                <a:ea typeface="Verdana" panose="020B0604030504040204" pitchFamily="34" charset="0"/>
                <a:cs typeface="Verdana" panose="020B0604030504040204" pitchFamily="34" charset="0"/>
              </a:rPr>
              <a:t>Има зголемување на вкупниот број истраги за </a:t>
            </a:r>
            <a:r>
              <a:rPr lang="mk-MK" sz="2600" dirty="0" err="1">
                <a:latin typeface="Verdana" panose="020B0604030504040204" pitchFamily="34" charset="0"/>
                <a:ea typeface="Verdana" panose="020B0604030504040204" pitchFamily="34" charset="0"/>
                <a:cs typeface="Verdana" panose="020B0604030504040204" pitchFamily="34" charset="0"/>
              </a:rPr>
              <a:t>сајбер</a:t>
            </a:r>
            <a:r>
              <a:rPr lang="mk-MK" sz="2600" dirty="0">
                <a:latin typeface="Verdana" panose="020B0604030504040204" pitchFamily="34" charset="0"/>
                <a:ea typeface="Verdana" panose="020B0604030504040204" pitchFamily="34" charset="0"/>
                <a:cs typeface="Verdana" panose="020B0604030504040204" pitchFamily="34" charset="0"/>
              </a:rPr>
              <a:t>-криминал спроведени од страните</a:t>
            </a:r>
            <a:endParaRPr lang="en-US" sz="2600" dirty="0">
              <a:latin typeface="Verdana" panose="020B0604030504040204" pitchFamily="34" charset="0"/>
              <a:ea typeface="Verdana" panose="020B0604030504040204" pitchFamily="34" charset="0"/>
              <a:cs typeface="Verdana" panose="020B0604030504040204" pitchFamily="34" charset="0"/>
            </a:endParaRPr>
          </a:p>
          <a:p>
            <a:pPr marL="571500" indent="-571500" eaLnBrk="1" hangingPunct="1">
              <a:buFont typeface="Arial" panose="020B0604020202020204" pitchFamily="34" charset="0"/>
              <a:buChar char="•"/>
              <a:defRPr/>
            </a:pPr>
            <a:endParaRPr lang="en-US" sz="2600" dirty="0">
              <a:latin typeface="Verdana" panose="020B0604030504040204" pitchFamily="34" charset="0"/>
              <a:ea typeface="Verdana" panose="020B0604030504040204" pitchFamily="34" charset="0"/>
              <a:cs typeface="Verdana" panose="020B0604030504040204" pitchFamily="34" charset="0"/>
            </a:endParaRPr>
          </a:p>
          <a:p>
            <a:pPr marL="571500" indent="-571500" eaLnBrk="1" hangingPunct="1">
              <a:buFont typeface="Arial" panose="020B0604020202020204" pitchFamily="34" charset="0"/>
              <a:buChar char="•"/>
              <a:defRPr/>
            </a:pPr>
            <a:r>
              <a:rPr lang="mk-MK" sz="2600" dirty="0">
                <a:latin typeface="Verdana" panose="020B0604030504040204" pitchFamily="34" charset="0"/>
                <a:ea typeface="Verdana" panose="020B0604030504040204" pitchFamily="34" charset="0"/>
                <a:cs typeface="Verdana" panose="020B0604030504040204" pitchFamily="34" charset="0"/>
              </a:rPr>
              <a:t>Ова првенствено се должи на</a:t>
            </a:r>
            <a:r>
              <a:rPr lang="en-US" sz="2600" dirty="0">
                <a:latin typeface="Verdana" panose="020B0604030504040204" pitchFamily="34" charset="0"/>
                <a:ea typeface="Verdana" panose="020B0604030504040204" pitchFamily="34" charset="0"/>
                <a:cs typeface="Verdana" panose="020B0604030504040204" pitchFamily="34" charset="0"/>
              </a:rPr>
              <a:t>:</a:t>
            </a:r>
          </a:p>
          <a:p>
            <a:pPr marL="1314450" lvl="1" indent="-571500" eaLnBrk="1" hangingPunct="1">
              <a:buFont typeface="Arial" panose="020B0604020202020204" pitchFamily="34" charset="0"/>
              <a:buChar char="•"/>
              <a:defRPr/>
            </a:pPr>
            <a:r>
              <a:rPr lang="mk-MK" sz="2600" dirty="0">
                <a:latin typeface="Verdana" panose="020B0604030504040204" pitchFamily="34" charset="0"/>
                <a:ea typeface="Verdana" panose="020B0604030504040204" pitchFamily="34" charset="0"/>
                <a:cs typeface="Verdana" panose="020B0604030504040204" pitchFamily="34" charset="0"/>
              </a:rPr>
              <a:t>подобрување на домашното законодавство</a:t>
            </a:r>
            <a:endParaRPr lang="en-US" sz="2600" dirty="0">
              <a:latin typeface="Verdana" panose="020B0604030504040204" pitchFamily="34" charset="0"/>
              <a:ea typeface="Verdana" panose="020B0604030504040204" pitchFamily="34" charset="0"/>
              <a:cs typeface="Verdana" panose="020B0604030504040204" pitchFamily="34" charset="0"/>
            </a:endParaRPr>
          </a:p>
          <a:p>
            <a:pPr marL="1314450" lvl="1" indent="-571500" eaLnBrk="1" hangingPunct="1">
              <a:buFont typeface="Arial" panose="020B0604020202020204" pitchFamily="34" charset="0"/>
              <a:buChar char="•"/>
              <a:defRPr/>
            </a:pPr>
            <a:r>
              <a:rPr lang="mk-MK" sz="2600" dirty="0">
                <a:latin typeface="Verdana" panose="020B0604030504040204" pitchFamily="34" charset="0"/>
                <a:ea typeface="Verdana" panose="020B0604030504040204" pitchFamily="34" charset="0"/>
                <a:cs typeface="Verdana" panose="020B0604030504040204" pitchFamily="34" charset="0"/>
              </a:rPr>
              <a:t>достапноста на функционален механизам за меѓународна соработка</a:t>
            </a:r>
            <a:endParaRPr lang="en-US" sz="2600" dirty="0">
              <a:latin typeface="Verdana" panose="020B0604030504040204" pitchFamily="34" charset="0"/>
              <a:ea typeface="Verdana" panose="020B0604030504040204" pitchFamily="34" charset="0"/>
              <a:cs typeface="Verdana" panose="020B0604030504040204" pitchFamily="34" charset="0"/>
            </a:endParaRPr>
          </a:p>
          <a:p>
            <a:pPr marL="1314450" lvl="1" indent="-571500" eaLnBrk="1" hangingPunct="1">
              <a:buFont typeface="Arial" panose="020B0604020202020204" pitchFamily="34" charset="0"/>
              <a:buChar char="•"/>
              <a:defRPr/>
            </a:pPr>
            <a:r>
              <a:rPr lang="mk-MK" sz="2600" dirty="0">
                <a:latin typeface="Verdana" panose="020B0604030504040204" pitchFamily="34" charset="0"/>
                <a:ea typeface="Verdana" panose="020B0604030504040204" pitchFamily="34" charset="0"/>
                <a:cs typeface="Verdana" panose="020B0604030504040204" pitchFamily="34" charset="0"/>
              </a:rPr>
              <a:t>зголемен капацитет</a:t>
            </a:r>
            <a:endParaRPr lang="en-US" sz="2600" dirty="0">
              <a:latin typeface="Verdana" panose="020B0604030504040204" pitchFamily="34" charset="0"/>
              <a:ea typeface="Verdana" panose="020B0604030504040204" pitchFamily="34" charset="0"/>
              <a:cs typeface="Verdana" panose="020B0604030504040204" pitchFamily="34" charset="0"/>
            </a:endParaRPr>
          </a:p>
        </p:txBody>
      </p:sp>
      <p:sp>
        <p:nvSpPr>
          <p:cNvPr id="2" name="Rectangle 1">
            <a:extLst>
              <a:ext uri="{FF2B5EF4-FFF2-40B4-BE49-F238E27FC236}">
                <a16:creationId xmlns:a16="http://schemas.microsoft.com/office/drawing/2014/main" id="{4A580EAA-39E5-4FB3-8738-54ECA3A8EE7C}"/>
              </a:ext>
            </a:extLst>
          </p:cNvPr>
          <p:cNvSpPr/>
          <p:nvPr/>
        </p:nvSpPr>
        <p:spPr>
          <a:xfrm>
            <a:off x="0" y="6588125"/>
            <a:ext cx="9144000" cy="276999"/>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n-US" sz="1200" b="1" dirty="0">
                <a:solidFill>
                  <a:srgbClr val="FFFFFF"/>
                </a:solidFill>
                <a:latin typeface="Verdana" panose="020B0604030504040204" pitchFamily="34" charset="0"/>
                <a:ea typeface="Verdana" panose="020B0604030504040204" pitchFamily="34" charset="0"/>
                <a:cs typeface="Verdana" charset="0"/>
              </a:rPr>
              <a:t>www.coe.int/cybercrime</a:t>
            </a:r>
            <a:endParaRPr lang="en-GB" sz="1200" dirty="0">
              <a:latin typeface="Verdana" panose="020B0604030504040204" pitchFamily="34" charset="0"/>
              <a:ea typeface="Verdana" panose="020B0604030504040204" pitchFamily="34" charset="0"/>
            </a:endParaRPr>
          </a:p>
        </p:txBody>
      </p:sp>
      <p:pic>
        <p:nvPicPr>
          <p:cNvPr id="3" name="Picture 4">
            <a:extLst>
              <a:ext uri="{FF2B5EF4-FFF2-40B4-BE49-F238E27FC236}">
                <a16:creationId xmlns:a16="http://schemas.microsoft.com/office/drawing/2014/main" id="{3748FD3D-C588-431C-BB03-2C251EC65303}"/>
              </a:ext>
            </a:extLst>
          </p:cNvPr>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0" y="-26988"/>
            <a:ext cx="1177924" cy="10795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94977863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4"/>
          <p:cNvSpPr>
            <a:spLocks noChangeArrowheads="1"/>
          </p:cNvSpPr>
          <p:nvPr/>
        </p:nvSpPr>
        <p:spPr bwMode="auto">
          <a:xfrm>
            <a:off x="2"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endParaRPr lang="en-GB" sz="1800"/>
          </a:p>
        </p:txBody>
      </p:sp>
      <p:sp>
        <p:nvSpPr>
          <p:cNvPr id="27" name="Rectangle 26"/>
          <p:cNvSpPr/>
          <p:nvPr/>
        </p:nvSpPr>
        <p:spPr>
          <a:xfrm>
            <a:off x="-36512" y="-26988"/>
            <a:ext cx="9180513"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5125" name="Rectangle 4"/>
          <p:cNvSpPr>
            <a:spLocks noChangeArrowheads="1"/>
          </p:cNvSpPr>
          <p:nvPr/>
        </p:nvSpPr>
        <p:spPr bwMode="auto">
          <a:xfrm>
            <a:off x="2"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endParaRPr lang="en-GB" sz="1800"/>
          </a:p>
        </p:txBody>
      </p:sp>
      <p:sp>
        <p:nvSpPr>
          <p:cNvPr id="5130" name="Rectangle 2"/>
          <p:cNvSpPr>
            <a:spLocks noChangeArrowheads="1"/>
          </p:cNvSpPr>
          <p:nvPr/>
        </p:nvSpPr>
        <p:spPr bwMode="auto">
          <a:xfrm>
            <a:off x="5292729" y="2068513"/>
            <a:ext cx="3128963"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a:spcBef>
                <a:spcPct val="20000"/>
              </a:spcBef>
              <a:buFont typeface="Arial" panose="020B0604020202020204" pitchFamily="34" charset="0"/>
              <a:buChar char="•"/>
              <a:tabLst>
                <a:tab pos="2066925" algn="l"/>
              </a:tabLst>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tabLst>
                <a:tab pos="2066925" algn="l"/>
              </a:tabLst>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tabLst>
                <a:tab pos="2066925" algn="l"/>
              </a:tabLst>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9pPr>
          </a:lstStyle>
          <a:p>
            <a:pPr algn="just" eaLnBrk="1" hangingPunct="1">
              <a:spcBef>
                <a:spcPct val="0"/>
              </a:spcBef>
            </a:pPr>
            <a:endParaRPr lang="en-GB" sz="2400">
              <a:latin typeface="Verdana" panose="020B0604030504040204" pitchFamily="34" charset="0"/>
            </a:endParaRPr>
          </a:p>
        </p:txBody>
      </p:sp>
      <p:sp>
        <p:nvSpPr>
          <p:cNvPr id="12" name="TextBox 15"/>
          <p:cNvSpPr txBox="1">
            <a:spLocks noChangeArrowheads="1"/>
          </p:cNvSpPr>
          <p:nvPr/>
        </p:nvSpPr>
        <p:spPr bwMode="auto">
          <a:xfrm>
            <a:off x="1258888" y="-27384"/>
            <a:ext cx="7777162" cy="569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r">
              <a:spcBef>
                <a:spcPct val="0"/>
              </a:spcBef>
              <a:buFontTx/>
              <a:buNone/>
            </a:pPr>
            <a:r>
              <a:rPr lang="mk-MK" sz="3100" b="1" dirty="0">
                <a:solidFill>
                  <a:schemeClr val="bg1"/>
                </a:solidFill>
                <a:latin typeface="Verdana" panose="020B0604030504040204" pitchFamily="34" charset="0"/>
              </a:rPr>
              <a:t>Меѓународна соработка</a:t>
            </a:r>
            <a:endParaRPr lang="en-GB" sz="3100" b="1" dirty="0">
              <a:solidFill>
                <a:schemeClr val="bg1"/>
              </a:solidFill>
              <a:latin typeface="Verdana" panose="020B0604030504040204" pitchFamily="34" charset="0"/>
            </a:endParaRPr>
          </a:p>
        </p:txBody>
      </p:sp>
      <p:sp>
        <p:nvSpPr>
          <p:cNvPr id="11" name="Rectangle 2"/>
          <p:cNvSpPr>
            <a:spLocks noChangeArrowheads="1"/>
          </p:cNvSpPr>
          <p:nvPr/>
        </p:nvSpPr>
        <p:spPr bwMode="auto">
          <a:xfrm>
            <a:off x="467544" y="1196752"/>
            <a:ext cx="8352928" cy="52629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tabLst>
                <a:tab pos="2066925" algn="l"/>
              </a:tabLst>
              <a:defRPr sz="2400">
                <a:solidFill>
                  <a:schemeClr val="tx1"/>
                </a:solidFill>
                <a:latin typeface="Calibri" panose="020F0502020204030204" pitchFamily="34" charset="0"/>
                <a:ea typeface="MS PGothic" panose="020B0600070205080204" pitchFamily="34" charset="-128"/>
              </a:defRPr>
            </a:lvl1pPr>
            <a:lvl2pPr marL="742950" indent="-285750">
              <a:tabLst>
                <a:tab pos="2066925" algn="l"/>
              </a:tabLst>
              <a:defRPr sz="2400">
                <a:solidFill>
                  <a:schemeClr val="tx1"/>
                </a:solidFill>
                <a:latin typeface="Calibri" panose="020F0502020204030204" pitchFamily="34" charset="0"/>
                <a:ea typeface="MS PGothic" panose="020B0600070205080204" pitchFamily="34" charset="-128"/>
              </a:defRPr>
            </a:lvl2pPr>
            <a:lvl3pPr marL="1143000" indent="-228600">
              <a:tabLst>
                <a:tab pos="2066925" algn="l"/>
              </a:tabLst>
              <a:defRPr sz="2400">
                <a:solidFill>
                  <a:schemeClr val="tx1"/>
                </a:solidFill>
                <a:latin typeface="Calibri" panose="020F0502020204030204" pitchFamily="34" charset="0"/>
                <a:ea typeface="MS PGothic" panose="020B0600070205080204" pitchFamily="34" charset="-128"/>
              </a:defRPr>
            </a:lvl3pPr>
            <a:lvl4pPr marL="1600200" indent="-228600">
              <a:tabLst>
                <a:tab pos="2066925" algn="l"/>
              </a:tabLst>
              <a:defRPr sz="2400">
                <a:solidFill>
                  <a:schemeClr val="tx1"/>
                </a:solidFill>
                <a:latin typeface="Calibri" panose="020F0502020204030204" pitchFamily="34" charset="0"/>
                <a:ea typeface="MS PGothic" panose="020B0600070205080204" pitchFamily="34" charset="-128"/>
              </a:defRPr>
            </a:lvl4pPr>
            <a:lvl5pPr marL="2057400" indent="-228600">
              <a:tabLst>
                <a:tab pos="2066925" algn="l"/>
              </a:tabLst>
              <a:defRPr sz="24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9pPr>
          </a:lstStyle>
          <a:p>
            <a:pPr marL="571500" indent="-571500" algn="just" eaLnBrk="1" hangingPunct="1">
              <a:buFont typeface="Arial" panose="020B0604020202020204" pitchFamily="34" charset="0"/>
              <a:buChar char="•"/>
              <a:defRPr/>
            </a:pPr>
            <a:r>
              <a:rPr lang="mk-MK" dirty="0">
                <a:latin typeface="Verdana" panose="020B0604030504040204" pitchFamily="34" charset="0"/>
                <a:ea typeface="Verdana" panose="020B0604030504040204" pitchFamily="34" charset="0"/>
                <a:cs typeface="Verdana" panose="020B0604030504040204" pitchFamily="34" charset="0"/>
              </a:rPr>
              <a:t>Обврзувачки механизам за меѓународна соработка за </a:t>
            </a:r>
            <a:r>
              <a:rPr lang="mk-MK" dirty="0" err="1">
                <a:latin typeface="Verdana" panose="020B0604030504040204" pitchFamily="34" charset="0"/>
                <a:ea typeface="Verdana" panose="020B0604030504040204" pitchFamily="34" charset="0"/>
                <a:cs typeface="Verdana" panose="020B0604030504040204" pitchFamily="34" charset="0"/>
              </a:rPr>
              <a:t>сајбер</a:t>
            </a:r>
            <a:r>
              <a:rPr lang="mk-MK" dirty="0">
                <a:latin typeface="Verdana" panose="020B0604030504040204" pitchFamily="34" charset="0"/>
                <a:ea typeface="Verdana" panose="020B0604030504040204" pitchFamily="34" charset="0"/>
                <a:cs typeface="Verdana" panose="020B0604030504040204" pitchFamily="34" charset="0"/>
              </a:rPr>
              <a:t>-криминал и кое било друго кривично дело кога доказите се наоѓаат на компјутер</a:t>
            </a:r>
            <a:endParaRPr lang="en-US" dirty="0">
              <a:latin typeface="Verdana" panose="020B0604030504040204" pitchFamily="34" charset="0"/>
              <a:ea typeface="Verdana" panose="020B0604030504040204" pitchFamily="34" charset="0"/>
              <a:cs typeface="Verdana" panose="020B0604030504040204" pitchFamily="34" charset="0"/>
            </a:endParaRPr>
          </a:p>
          <a:p>
            <a:pPr marL="571500" indent="-571500" algn="just" eaLnBrk="1" hangingPunct="1">
              <a:buFont typeface="Arial" panose="020B0604020202020204" pitchFamily="34" charset="0"/>
              <a:buChar char="•"/>
              <a:defRPr/>
            </a:pPr>
            <a:endParaRPr lang="en-US" dirty="0">
              <a:latin typeface="Verdana" panose="020B0604030504040204" pitchFamily="34" charset="0"/>
              <a:ea typeface="Verdana" panose="020B0604030504040204" pitchFamily="34" charset="0"/>
              <a:cs typeface="Verdana" panose="020B0604030504040204" pitchFamily="34" charset="0"/>
            </a:endParaRPr>
          </a:p>
          <a:p>
            <a:pPr marL="571500" indent="-571500" algn="just" eaLnBrk="1" hangingPunct="1">
              <a:buFont typeface="Arial" panose="020B0604020202020204" pitchFamily="34" charset="0"/>
              <a:buChar char="•"/>
              <a:defRPr/>
            </a:pPr>
            <a:r>
              <a:rPr lang="mk-MK" dirty="0">
                <a:latin typeface="Verdana" panose="020B0604030504040204" pitchFamily="34" charset="0"/>
                <a:ea typeface="Verdana" panose="020B0604030504040204" pitchFamily="34" charset="0"/>
                <a:cs typeface="Verdana" panose="020B0604030504040204" pitchFamily="34" charset="0"/>
              </a:rPr>
              <a:t>Пристап до голема мрежа на практичари кои учествуваат во Конвенцијата на комитетот за </a:t>
            </a:r>
            <a:r>
              <a:rPr lang="mk-MK" dirty="0" err="1">
                <a:latin typeface="Verdana" panose="020B0604030504040204" pitchFamily="34" charset="0"/>
                <a:ea typeface="Verdana" panose="020B0604030504040204" pitchFamily="34" charset="0"/>
                <a:cs typeface="Verdana" panose="020B0604030504040204" pitchFamily="34" charset="0"/>
              </a:rPr>
              <a:t>сајбер</a:t>
            </a:r>
            <a:r>
              <a:rPr lang="mk-MK" dirty="0">
                <a:latin typeface="Verdana" panose="020B0604030504040204" pitchFamily="34" charset="0"/>
                <a:ea typeface="Verdana" panose="020B0604030504040204" pitchFamily="34" charset="0"/>
                <a:cs typeface="Verdana" panose="020B0604030504040204" pitchFamily="34" charset="0"/>
              </a:rPr>
              <a:t>-криминал (</a:t>
            </a:r>
            <a:r>
              <a:rPr lang="en-US" dirty="0">
                <a:latin typeface="Verdana" panose="020B0604030504040204" pitchFamily="34" charset="0"/>
                <a:ea typeface="Verdana" panose="020B0604030504040204" pitchFamily="34" charset="0"/>
                <a:cs typeface="Verdana" panose="020B0604030504040204" pitchFamily="34" charset="0"/>
              </a:rPr>
              <a:t>T-CY</a:t>
            </a:r>
            <a:r>
              <a:rPr lang="mk-MK" dirty="0">
                <a:latin typeface="Verdana" panose="020B0604030504040204" pitchFamily="34" charset="0"/>
                <a:ea typeface="Verdana" panose="020B0604030504040204" pitchFamily="34" charset="0"/>
                <a:cs typeface="Verdana" panose="020B0604030504040204" pitchFamily="34" charset="0"/>
              </a:rPr>
              <a:t>) и во градењето капацитети </a:t>
            </a:r>
            <a:endParaRPr lang="en-US" dirty="0">
              <a:latin typeface="Verdana" panose="020B0604030504040204" pitchFamily="34" charset="0"/>
              <a:ea typeface="Verdana" panose="020B0604030504040204" pitchFamily="34" charset="0"/>
              <a:cs typeface="Verdana" panose="020B0604030504040204" pitchFamily="34" charset="0"/>
            </a:endParaRPr>
          </a:p>
          <a:p>
            <a:pPr marL="571500" indent="-571500" algn="just" eaLnBrk="1" hangingPunct="1">
              <a:buFont typeface="Arial" panose="020B0604020202020204" pitchFamily="34" charset="0"/>
              <a:buChar char="•"/>
              <a:defRPr/>
            </a:pPr>
            <a:endParaRPr lang="en-US" dirty="0">
              <a:latin typeface="Verdana" panose="020B0604030504040204" pitchFamily="34" charset="0"/>
              <a:ea typeface="Verdana" panose="020B0604030504040204" pitchFamily="34" charset="0"/>
              <a:cs typeface="Verdana" panose="020B0604030504040204" pitchFamily="34" charset="0"/>
            </a:endParaRPr>
          </a:p>
          <a:p>
            <a:pPr marL="571500" indent="-571500" algn="just" eaLnBrk="1" hangingPunct="1">
              <a:buFont typeface="Arial" panose="020B0604020202020204" pitchFamily="34" charset="0"/>
              <a:buChar char="•"/>
              <a:defRPr/>
            </a:pPr>
            <a:r>
              <a:rPr lang="mk-MK" dirty="0">
                <a:latin typeface="Verdana" panose="020B0604030504040204" pitchFamily="34" charset="0"/>
                <a:ea typeface="Verdana" panose="020B0604030504040204" pitchFamily="34" charset="0"/>
                <a:cs typeface="Verdana" panose="020B0604030504040204" pitchFamily="34" charset="0"/>
              </a:rPr>
              <a:t>Промоција на реформите и зајакнување на законите, процедурите и механизмите за меѓународна соработка од страна на </a:t>
            </a:r>
            <a:r>
              <a:rPr lang="en-US" dirty="0">
                <a:latin typeface="Verdana" panose="020B0604030504040204" pitchFamily="34" charset="0"/>
                <a:ea typeface="Verdana" panose="020B0604030504040204" pitchFamily="34" charset="0"/>
                <a:cs typeface="Verdana" panose="020B0604030504040204" pitchFamily="34" charset="0"/>
              </a:rPr>
              <a:t>T-CY</a:t>
            </a:r>
            <a:r>
              <a:rPr lang="mk-MK" dirty="0">
                <a:latin typeface="Verdana" panose="020B0604030504040204" pitchFamily="34" charset="0"/>
                <a:ea typeface="Verdana" panose="020B0604030504040204" pitchFamily="34" charset="0"/>
                <a:cs typeface="Verdana" panose="020B0604030504040204" pitchFamily="34" charset="0"/>
              </a:rPr>
              <a:t> и мерките за градење капацитети</a:t>
            </a:r>
            <a:endParaRPr lang="en-US" dirty="0">
              <a:latin typeface="Verdana" panose="020B0604030504040204" pitchFamily="34" charset="0"/>
              <a:ea typeface="Verdana" panose="020B0604030504040204" pitchFamily="34" charset="0"/>
              <a:cs typeface="Verdana" panose="020B0604030504040204" pitchFamily="34" charset="0"/>
            </a:endParaRPr>
          </a:p>
        </p:txBody>
      </p:sp>
      <p:sp>
        <p:nvSpPr>
          <p:cNvPr id="2" name="Rectangle 1">
            <a:extLst>
              <a:ext uri="{FF2B5EF4-FFF2-40B4-BE49-F238E27FC236}">
                <a16:creationId xmlns:a16="http://schemas.microsoft.com/office/drawing/2014/main" id="{4A580EAA-39E5-4FB3-8738-54ECA3A8EE7C}"/>
              </a:ext>
            </a:extLst>
          </p:cNvPr>
          <p:cNvSpPr/>
          <p:nvPr/>
        </p:nvSpPr>
        <p:spPr>
          <a:xfrm>
            <a:off x="0" y="6588125"/>
            <a:ext cx="9144000" cy="276999"/>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n-US" sz="1200" b="1" dirty="0">
                <a:solidFill>
                  <a:srgbClr val="FFFFFF"/>
                </a:solidFill>
                <a:latin typeface="Verdana" panose="020B0604030504040204" pitchFamily="34" charset="0"/>
                <a:ea typeface="Verdana" panose="020B0604030504040204" pitchFamily="34" charset="0"/>
                <a:cs typeface="Verdana" charset="0"/>
              </a:rPr>
              <a:t>www.coe.int/cybercrime</a:t>
            </a:r>
            <a:endParaRPr lang="en-GB" sz="1200" dirty="0">
              <a:latin typeface="Verdana" panose="020B0604030504040204" pitchFamily="34" charset="0"/>
              <a:ea typeface="Verdana" panose="020B0604030504040204" pitchFamily="34" charset="0"/>
            </a:endParaRPr>
          </a:p>
        </p:txBody>
      </p:sp>
      <p:pic>
        <p:nvPicPr>
          <p:cNvPr id="3" name="Picture 4">
            <a:extLst>
              <a:ext uri="{FF2B5EF4-FFF2-40B4-BE49-F238E27FC236}">
                <a16:creationId xmlns:a16="http://schemas.microsoft.com/office/drawing/2014/main" id="{3748FD3D-C588-431C-BB03-2C251EC65303}"/>
              </a:ext>
            </a:extLst>
          </p:cNvPr>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0" y="-26988"/>
            <a:ext cx="1177924" cy="10795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186874792"/>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4"/>
          <p:cNvSpPr>
            <a:spLocks noChangeArrowheads="1"/>
          </p:cNvSpPr>
          <p:nvPr/>
        </p:nvSpPr>
        <p:spPr bwMode="auto">
          <a:xfrm>
            <a:off x="2"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endParaRPr lang="en-GB" sz="1800"/>
          </a:p>
        </p:txBody>
      </p:sp>
      <p:sp>
        <p:nvSpPr>
          <p:cNvPr id="27" name="Rectangle 26"/>
          <p:cNvSpPr/>
          <p:nvPr/>
        </p:nvSpPr>
        <p:spPr>
          <a:xfrm>
            <a:off x="-36512" y="-26988"/>
            <a:ext cx="9180513"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5125" name="Rectangle 4"/>
          <p:cNvSpPr>
            <a:spLocks noChangeArrowheads="1"/>
          </p:cNvSpPr>
          <p:nvPr/>
        </p:nvSpPr>
        <p:spPr bwMode="auto">
          <a:xfrm>
            <a:off x="2"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endParaRPr lang="en-GB" sz="1800"/>
          </a:p>
        </p:txBody>
      </p:sp>
      <p:sp>
        <p:nvSpPr>
          <p:cNvPr id="5130" name="Rectangle 2"/>
          <p:cNvSpPr>
            <a:spLocks noChangeArrowheads="1"/>
          </p:cNvSpPr>
          <p:nvPr/>
        </p:nvSpPr>
        <p:spPr bwMode="auto">
          <a:xfrm>
            <a:off x="5292729" y="2068513"/>
            <a:ext cx="3128963"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a:spcBef>
                <a:spcPct val="20000"/>
              </a:spcBef>
              <a:buFont typeface="Arial" panose="020B0604020202020204" pitchFamily="34" charset="0"/>
              <a:buChar char="•"/>
              <a:tabLst>
                <a:tab pos="2066925" algn="l"/>
              </a:tabLst>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tabLst>
                <a:tab pos="2066925" algn="l"/>
              </a:tabLst>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tabLst>
                <a:tab pos="2066925" algn="l"/>
              </a:tabLst>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9pPr>
          </a:lstStyle>
          <a:p>
            <a:pPr algn="just" eaLnBrk="1" hangingPunct="1">
              <a:spcBef>
                <a:spcPct val="0"/>
              </a:spcBef>
            </a:pPr>
            <a:endParaRPr lang="en-GB" sz="2400">
              <a:latin typeface="Verdana" panose="020B0604030504040204" pitchFamily="34" charset="0"/>
            </a:endParaRPr>
          </a:p>
        </p:txBody>
      </p:sp>
      <p:sp>
        <p:nvSpPr>
          <p:cNvPr id="12" name="TextBox 15"/>
          <p:cNvSpPr txBox="1">
            <a:spLocks noChangeArrowheads="1"/>
          </p:cNvSpPr>
          <p:nvPr/>
        </p:nvSpPr>
        <p:spPr bwMode="auto">
          <a:xfrm>
            <a:off x="1258888" y="-27384"/>
            <a:ext cx="7777162" cy="10464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r">
              <a:spcBef>
                <a:spcPct val="0"/>
              </a:spcBef>
              <a:buFontTx/>
              <a:buNone/>
            </a:pPr>
            <a:r>
              <a:rPr lang="mk-MK" sz="3100" b="1" dirty="0">
                <a:solidFill>
                  <a:schemeClr val="bg1"/>
                </a:solidFill>
                <a:latin typeface="Verdana" panose="020B0604030504040204" pitchFamily="34" charset="0"/>
              </a:rPr>
              <a:t>Меѓународна соработка: Влијанија</a:t>
            </a:r>
            <a:endParaRPr lang="en-GB" sz="3100" b="1" dirty="0">
              <a:solidFill>
                <a:schemeClr val="bg1"/>
              </a:solidFill>
              <a:latin typeface="Verdana" panose="020B0604030504040204" pitchFamily="34" charset="0"/>
            </a:endParaRPr>
          </a:p>
        </p:txBody>
      </p:sp>
      <p:sp>
        <p:nvSpPr>
          <p:cNvPr id="11" name="Rectangle 2"/>
          <p:cNvSpPr>
            <a:spLocks noChangeArrowheads="1"/>
          </p:cNvSpPr>
          <p:nvPr/>
        </p:nvSpPr>
        <p:spPr bwMode="auto">
          <a:xfrm>
            <a:off x="467544" y="1513220"/>
            <a:ext cx="8352928" cy="36933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tabLst>
                <a:tab pos="2066925" algn="l"/>
              </a:tabLst>
              <a:defRPr sz="2400">
                <a:solidFill>
                  <a:schemeClr val="tx1"/>
                </a:solidFill>
                <a:latin typeface="Calibri" panose="020F0502020204030204" pitchFamily="34" charset="0"/>
                <a:ea typeface="MS PGothic" panose="020B0600070205080204" pitchFamily="34" charset="-128"/>
              </a:defRPr>
            </a:lvl1pPr>
            <a:lvl2pPr marL="742950" indent="-285750">
              <a:tabLst>
                <a:tab pos="2066925" algn="l"/>
              </a:tabLst>
              <a:defRPr sz="2400">
                <a:solidFill>
                  <a:schemeClr val="tx1"/>
                </a:solidFill>
                <a:latin typeface="Calibri" panose="020F0502020204030204" pitchFamily="34" charset="0"/>
                <a:ea typeface="MS PGothic" panose="020B0600070205080204" pitchFamily="34" charset="-128"/>
              </a:defRPr>
            </a:lvl2pPr>
            <a:lvl3pPr marL="1143000" indent="-228600">
              <a:tabLst>
                <a:tab pos="2066925" algn="l"/>
              </a:tabLst>
              <a:defRPr sz="2400">
                <a:solidFill>
                  <a:schemeClr val="tx1"/>
                </a:solidFill>
                <a:latin typeface="Calibri" panose="020F0502020204030204" pitchFamily="34" charset="0"/>
                <a:ea typeface="MS PGothic" panose="020B0600070205080204" pitchFamily="34" charset="-128"/>
              </a:defRPr>
            </a:lvl3pPr>
            <a:lvl4pPr marL="1600200" indent="-228600">
              <a:tabLst>
                <a:tab pos="2066925" algn="l"/>
              </a:tabLst>
              <a:defRPr sz="2400">
                <a:solidFill>
                  <a:schemeClr val="tx1"/>
                </a:solidFill>
                <a:latin typeface="Calibri" panose="020F0502020204030204" pitchFamily="34" charset="0"/>
                <a:ea typeface="MS PGothic" panose="020B0600070205080204" pitchFamily="34" charset="-128"/>
              </a:defRPr>
            </a:lvl4pPr>
            <a:lvl5pPr marL="2057400" indent="-228600">
              <a:tabLst>
                <a:tab pos="2066925" algn="l"/>
              </a:tabLst>
              <a:defRPr sz="24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9pPr>
          </a:lstStyle>
          <a:p>
            <a:pPr marL="571500" indent="-571500" algn="just" eaLnBrk="1" hangingPunct="1">
              <a:buFont typeface="Arial" panose="020B0604020202020204" pitchFamily="34" charset="0"/>
              <a:buChar char="•"/>
              <a:defRPr/>
            </a:pPr>
            <a:r>
              <a:rPr lang="mk-MK" sz="2600" dirty="0">
                <a:latin typeface="Verdana" panose="020B0604030504040204" pitchFamily="34" charset="0"/>
                <a:ea typeface="Verdana" panose="020B0604030504040204" pitchFamily="34" charset="0"/>
                <a:cs typeface="Verdana" panose="020B0604030504040204" pitchFamily="34" charset="0"/>
              </a:rPr>
              <a:t>Обемна употреба на 24/7 мрежите</a:t>
            </a:r>
            <a:endParaRPr lang="en-US" sz="2600" dirty="0">
              <a:latin typeface="Verdana" panose="020B0604030504040204" pitchFamily="34" charset="0"/>
              <a:ea typeface="Verdana" panose="020B0604030504040204" pitchFamily="34" charset="0"/>
              <a:cs typeface="Verdana" panose="020B0604030504040204" pitchFamily="34" charset="0"/>
            </a:endParaRPr>
          </a:p>
          <a:p>
            <a:pPr marL="571500" indent="-571500" algn="just" eaLnBrk="1" hangingPunct="1">
              <a:buFont typeface="Arial" panose="020B0604020202020204" pitchFamily="34" charset="0"/>
              <a:buChar char="•"/>
              <a:defRPr/>
            </a:pPr>
            <a:endParaRPr lang="en-US" sz="2600" dirty="0">
              <a:latin typeface="Verdana" panose="020B0604030504040204" pitchFamily="34" charset="0"/>
              <a:ea typeface="Verdana" panose="020B0604030504040204" pitchFamily="34" charset="0"/>
              <a:cs typeface="Verdana" panose="020B0604030504040204" pitchFamily="34" charset="0"/>
            </a:endParaRPr>
          </a:p>
          <a:p>
            <a:pPr marL="571500" indent="-571500" algn="just" eaLnBrk="1" hangingPunct="1">
              <a:buFont typeface="Arial" panose="020B0604020202020204" pitchFamily="34" charset="0"/>
              <a:buChar char="•"/>
              <a:defRPr/>
            </a:pPr>
            <a:r>
              <a:rPr lang="mk-MK" sz="2600" dirty="0">
                <a:latin typeface="Verdana" panose="020B0604030504040204" pitchFamily="34" charset="0"/>
                <a:ea typeface="Verdana" panose="020B0604030504040204" pitchFamily="34" charset="0"/>
                <a:cs typeface="Verdana" panose="020B0604030504040204" pitchFamily="34" charset="0"/>
              </a:rPr>
              <a:t>Подобрувања на соработката со приватниот сектор преку членство во Конвенцијата од Будимпешта – особено директни барања за информации за претплатници</a:t>
            </a:r>
            <a:endParaRPr lang="en-US" sz="2600" dirty="0">
              <a:latin typeface="Verdana" panose="020B0604030504040204" pitchFamily="34" charset="0"/>
              <a:ea typeface="Verdana" panose="020B0604030504040204" pitchFamily="34" charset="0"/>
              <a:cs typeface="Verdana" panose="020B0604030504040204" pitchFamily="34" charset="0"/>
            </a:endParaRPr>
          </a:p>
          <a:p>
            <a:pPr marL="571500" indent="-571500" algn="just" eaLnBrk="1" hangingPunct="1">
              <a:buFont typeface="Arial" panose="020B0604020202020204" pitchFamily="34" charset="0"/>
              <a:buChar char="•"/>
              <a:defRPr/>
            </a:pPr>
            <a:endParaRPr lang="en-US" sz="2600" dirty="0">
              <a:latin typeface="Verdana" panose="020B0604030504040204" pitchFamily="34" charset="0"/>
              <a:ea typeface="Verdana" panose="020B0604030504040204" pitchFamily="34" charset="0"/>
              <a:cs typeface="Verdana" panose="020B0604030504040204" pitchFamily="34" charset="0"/>
            </a:endParaRPr>
          </a:p>
          <a:p>
            <a:pPr marL="571500" indent="-571500" algn="just" eaLnBrk="1" hangingPunct="1">
              <a:buFont typeface="Arial" panose="020B0604020202020204" pitchFamily="34" charset="0"/>
              <a:buChar char="•"/>
              <a:defRPr/>
            </a:pPr>
            <a:endParaRPr lang="en-US" sz="2600" dirty="0">
              <a:latin typeface="Verdana" panose="020B0604030504040204" pitchFamily="34" charset="0"/>
              <a:ea typeface="Verdana" panose="020B0604030504040204" pitchFamily="34" charset="0"/>
              <a:cs typeface="Verdana" panose="020B0604030504040204" pitchFamily="34" charset="0"/>
            </a:endParaRPr>
          </a:p>
        </p:txBody>
      </p:sp>
      <p:sp>
        <p:nvSpPr>
          <p:cNvPr id="2" name="Rectangle 1">
            <a:extLst>
              <a:ext uri="{FF2B5EF4-FFF2-40B4-BE49-F238E27FC236}">
                <a16:creationId xmlns:a16="http://schemas.microsoft.com/office/drawing/2014/main" id="{4A580EAA-39E5-4FB3-8738-54ECA3A8EE7C}"/>
              </a:ext>
            </a:extLst>
          </p:cNvPr>
          <p:cNvSpPr/>
          <p:nvPr/>
        </p:nvSpPr>
        <p:spPr>
          <a:xfrm>
            <a:off x="0" y="6588125"/>
            <a:ext cx="9144000" cy="276999"/>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n-US" sz="1200" b="1" dirty="0">
                <a:solidFill>
                  <a:srgbClr val="FFFFFF"/>
                </a:solidFill>
                <a:latin typeface="Verdana" panose="020B0604030504040204" pitchFamily="34" charset="0"/>
                <a:ea typeface="Verdana" panose="020B0604030504040204" pitchFamily="34" charset="0"/>
                <a:cs typeface="Verdana" charset="0"/>
              </a:rPr>
              <a:t>www.coe.int/cybercrime</a:t>
            </a:r>
            <a:endParaRPr lang="en-GB" sz="1200" dirty="0">
              <a:latin typeface="Verdana" panose="020B0604030504040204" pitchFamily="34" charset="0"/>
              <a:ea typeface="Verdana" panose="020B0604030504040204" pitchFamily="34" charset="0"/>
            </a:endParaRPr>
          </a:p>
        </p:txBody>
      </p:sp>
      <p:pic>
        <p:nvPicPr>
          <p:cNvPr id="3" name="Picture 4">
            <a:extLst>
              <a:ext uri="{FF2B5EF4-FFF2-40B4-BE49-F238E27FC236}">
                <a16:creationId xmlns:a16="http://schemas.microsoft.com/office/drawing/2014/main" id="{3748FD3D-C588-431C-BB03-2C251EC65303}"/>
              </a:ext>
            </a:extLst>
          </p:cNvPr>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0" y="-26988"/>
            <a:ext cx="1177924" cy="10795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524305210"/>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4"/>
          <p:cNvSpPr>
            <a:spLocks noChangeArrowheads="1"/>
          </p:cNvSpPr>
          <p:nvPr/>
        </p:nvSpPr>
        <p:spPr bwMode="auto">
          <a:xfrm>
            <a:off x="2"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endParaRPr lang="en-GB" sz="1800"/>
          </a:p>
        </p:txBody>
      </p:sp>
      <p:sp>
        <p:nvSpPr>
          <p:cNvPr id="27" name="Rectangle 26"/>
          <p:cNvSpPr/>
          <p:nvPr/>
        </p:nvSpPr>
        <p:spPr>
          <a:xfrm>
            <a:off x="-36512" y="-26988"/>
            <a:ext cx="9180513"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5125" name="Rectangle 4"/>
          <p:cNvSpPr>
            <a:spLocks noChangeArrowheads="1"/>
          </p:cNvSpPr>
          <p:nvPr/>
        </p:nvSpPr>
        <p:spPr bwMode="auto">
          <a:xfrm>
            <a:off x="2"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endParaRPr lang="en-GB" sz="1800"/>
          </a:p>
        </p:txBody>
      </p:sp>
      <p:sp>
        <p:nvSpPr>
          <p:cNvPr id="5130" name="Rectangle 2"/>
          <p:cNvSpPr>
            <a:spLocks noChangeArrowheads="1"/>
          </p:cNvSpPr>
          <p:nvPr/>
        </p:nvSpPr>
        <p:spPr bwMode="auto">
          <a:xfrm>
            <a:off x="5292729" y="2068513"/>
            <a:ext cx="3128963"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a:spcBef>
                <a:spcPct val="20000"/>
              </a:spcBef>
              <a:buFont typeface="Arial" panose="020B0604020202020204" pitchFamily="34" charset="0"/>
              <a:buChar char="•"/>
              <a:tabLst>
                <a:tab pos="2066925" algn="l"/>
              </a:tabLst>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tabLst>
                <a:tab pos="2066925" algn="l"/>
              </a:tabLst>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tabLst>
                <a:tab pos="2066925" algn="l"/>
              </a:tabLst>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9pPr>
          </a:lstStyle>
          <a:p>
            <a:pPr algn="just" eaLnBrk="1" hangingPunct="1">
              <a:spcBef>
                <a:spcPct val="0"/>
              </a:spcBef>
            </a:pPr>
            <a:endParaRPr lang="en-GB" sz="2400">
              <a:latin typeface="Verdana" panose="020B0604030504040204" pitchFamily="34" charset="0"/>
            </a:endParaRPr>
          </a:p>
        </p:txBody>
      </p:sp>
      <p:sp>
        <p:nvSpPr>
          <p:cNvPr id="12" name="TextBox 15"/>
          <p:cNvSpPr txBox="1">
            <a:spLocks noChangeArrowheads="1"/>
          </p:cNvSpPr>
          <p:nvPr/>
        </p:nvSpPr>
        <p:spPr bwMode="auto">
          <a:xfrm>
            <a:off x="1258888" y="-27384"/>
            <a:ext cx="7777162" cy="569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r">
              <a:spcBef>
                <a:spcPct val="0"/>
              </a:spcBef>
              <a:buFontTx/>
              <a:buNone/>
            </a:pPr>
            <a:r>
              <a:rPr lang="mk-MK" sz="3100" b="1" dirty="0">
                <a:solidFill>
                  <a:schemeClr val="bg1"/>
                </a:solidFill>
                <a:latin typeface="Verdana" panose="020B0604030504040204" pitchFamily="34" charset="0"/>
              </a:rPr>
              <a:t>Градење на капацитетите</a:t>
            </a:r>
            <a:endParaRPr lang="en-GB" sz="3100" b="1" dirty="0">
              <a:solidFill>
                <a:schemeClr val="bg1"/>
              </a:solidFill>
              <a:latin typeface="Verdana" panose="020B0604030504040204" pitchFamily="34" charset="0"/>
            </a:endParaRPr>
          </a:p>
        </p:txBody>
      </p:sp>
      <p:sp>
        <p:nvSpPr>
          <p:cNvPr id="11" name="Rectangle 2"/>
          <p:cNvSpPr>
            <a:spLocks noChangeArrowheads="1"/>
          </p:cNvSpPr>
          <p:nvPr/>
        </p:nvSpPr>
        <p:spPr bwMode="auto">
          <a:xfrm>
            <a:off x="467544" y="1513220"/>
            <a:ext cx="8352928" cy="46628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tabLst>
                <a:tab pos="2066925" algn="l"/>
              </a:tabLst>
              <a:defRPr sz="2400">
                <a:solidFill>
                  <a:schemeClr val="tx1"/>
                </a:solidFill>
                <a:latin typeface="Calibri" panose="020F0502020204030204" pitchFamily="34" charset="0"/>
                <a:ea typeface="MS PGothic" panose="020B0600070205080204" pitchFamily="34" charset="-128"/>
              </a:defRPr>
            </a:lvl1pPr>
            <a:lvl2pPr marL="742950" indent="-285750">
              <a:tabLst>
                <a:tab pos="2066925" algn="l"/>
              </a:tabLst>
              <a:defRPr sz="2400">
                <a:solidFill>
                  <a:schemeClr val="tx1"/>
                </a:solidFill>
                <a:latin typeface="Calibri" panose="020F0502020204030204" pitchFamily="34" charset="0"/>
                <a:ea typeface="MS PGothic" panose="020B0600070205080204" pitchFamily="34" charset="-128"/>
              </a:defRPr>
            </a:lvl2pPr>
            <a:lvl3pPr marL="1143000" indent="-228600">
              <a:tabLst>
                <a:tab pos="2066925" algn="l"/>
              </a:tabLst>
              <a:defRPr sz="2400">
                <a:solidFill>
                  <a:schemeClr val="tx1"/>
                </a:solidFill>
                <a:latin typeface="Calibri" panose="020F0502020204030204" pitchFamily="34" charset="0"/>
                <a:ea typeface="MS PGothic" panose="020B0600070205080204" pitchFamily="34" charset="-128"/>
              </a:defRPr>
            </a:lvl3pPr>
            <a:lvl4pPr marL="1600200" indent="-228600">
              <a:tabLst>
                <a:tab pos="2066925" algn="l"/>
              </a:tabLst>
              <a:defRPr sz="2400">
                <a:solidFill>
                  <a:schemeClr val="tx1"/>
                </a:solidFill>
                <a:latin typeface="Calibri" panose="020F0502020204030204" pitchFamily="34" charset="0"/>
                <a:ea typeface="MS PGothic" panose="020B0600070205080204" pitchFamily="34" charset="-128"/>
              </a:defRPr>
            </a:lvl4pPr>
            <a:lvl5pPr marL="2057400" indent="-228600">
              <a:tabLst>
                <a:tab pos="2066925" algn="l"/>
              </a:tabLst>
              <a:defRPr sz="24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9pPr>
          </a:lstStyle>
          <a:p>
            <a:pPr marL="571500" indent="-571500" algn="just" eaLnBrk="1" hangingPunct="1">
              <a:buFont typeface="Arial" panose="020B0604020202020204" pitchFamily="34" charset="0"/>
              <a:buChar char="•"/>
              <a:defRPr/>
            </a:pPr>
            <a:r>
              <a:rPr lang="mk-MK" sz="2500" dirty="0">
                <a:latin typeface="Verdana" panose="020B0604030504040204" pitchFamily="34" charset="0"/>
                <a:ea typeface="Verdana" panose="020B0604030504040204" pitchFamily="34" charset="0"/>
                <a:cs typeface="Verdana" panose="020B0604030504040204" pitchFamily="34" charset="0"/>
              </a:rPr>
              <a:t>Конвенцијата од Будимпешта е повеќе од правен документ</a:t>
            </a:r>
            <a:endParaRPr lang="en-US" sz="2500" dirty="0">
              <a:latin typeface="Verdana" panose="020B0604030504040204" pitchFamily="34" charset="0"/>
              <a:ea typeface="Verdana" panose="020B0604030504040204" pitchFamily="34" charset="0"/>
              <a:cs typeface="Verdana" panose="020B0604030504040204" pitchFamily="34" charset="0"/>
            </a:endParaRPr>
          </a:p>
          <a:p>
            <a:pPr marL="571500" indent="-571500" algn="just" eaLnBrk="1" hangingPunct="1">
              <a:buFont typeface="Arial" panose="020B0604020202020204" pitchFamily="34" charset="0"/>
              <a:buChar char="•"/>
              <a:defRPr/>
            </a:pPr>
            <a:endParaRPr lang="en-US" sz="2500" dirty="0">
              <a:latin typeface="Verdana" panose="020B0604030504040204" pitchFamily="34" charset="0"/>
              <a:ea typeface="Verdana" panose="020B0604030504040204" pitchFamily="34" charset="0"/>
              <a:cs typeface="Verdana" panose="020B0604030504040204" pitchFamily="34" charset="0"/>
            </a:endParaRPr>
          </a:p>
          <a:p>
            <a:pPr marL="571500" indent="-571500" algn="just" eaLnBrk="1" hangingPunct="1">
              <a:buFont typeface="Arial" panose="020B0604020202020204" pitchFamily="34" charset="0"/>
              <a:buChar char="•"/>
              <a:defRPr/>
            </a:pPr>
            <a:r>
              <a:rPr lang="mk-MK" sz="2400" dirty="0">
                <a:latin typeface="Verdana" panose="020B0604030504040204" pitchFamily="34" charset="0"/>
                <a:ea typeface="Verdana" panose="020B0604030504040204" pitchFamily="34" charset="0"/>
                <a:cs typeface="Verdana" panose="020B0604030504040204" pitchFamily="34" charset="0"/>
              </a:rPr>
              <a:t>Советот на Европа обезбедува техничка помош за законодавни подобрувања на многу земји</a:t>
            </a:r>
            <a:endParaRPr lang="en-US" sz="2400" dirty="0">
              <a:latin typeface="Verdana" panose="020B0604030504040204" pitchFamily="34" charset="0"/>
              <a:ea typeface="Verdana" panose="020B0604030504040204" pitchFamily="34" charset="0"/>
              <a:cs typeface="Verdana" panose="020B0604030504040204" pitchFamily="34" charset="0"/>
            </a:endParaRPr>
          </a:p>
          <a:p>
            <a:pPr marL="571500" indent="-571500" algn="just" eaLnBrk="1" hangingPunct="1">
              <a:buFont typeface="Arial" panose="020B0604020202020204" pitchFamily="34" charset="0"/>
              <a:buChar char="•"/>
              <a:defRPr/>
            </a:pPr>
            <a:endParaRPr lang="en-US" sz="2500" dirty="0">
              <a:latin typeface="Verdana" panose="020B0604030504040204" pitchFamily="34" charset="0"/>
              <a:ea typeface="Verdana" panose="020B0604030504040204" pitchFamily="34" charset="0"/>
              <a:cs typeface="Verdana" panose="020B0604030504040204" pitchFamily="34" charset="0"/>
            </a:endParaRPr>
          </a:p>
          <a:p>
            <a:pPr marL="571500" indent="-571500" algn="just" eaLnBrk="1" hangingPunct="1">
              <a:buFont typeface="Arial" panose="020B0604020202020204" pitchFamily="34" charset="0"/>
              <a:buChar char="•"/>
              <a:defRPr/>
            </a:pPr>
            <a:r>
              <a:rPr lang="mk-MK" sz="2500" dirty="0">
                <a:latin typeface="Verdana" panose="020B0604030504040204" pitchFamily="34" charset="0"/>
                <a:ea typeface="Verdana" panose="020B0604030504040204" pitchFamily="34" charset="0"/>
                <a:cs typeface="Verdana" panose="020B0604030504040204" pitchFamily="34" charset="0"/>
              </a:rPr>
              <a:t>Канцеларија за програмата против </a:t>
            </a:r>
            <a:r>
              <a:rPr lang="mk-MK" sz="2500" dirty="0" err="1">
                <a:latin typeface="Verdana" panose="020B0604030504040204" pitchFamily="34" charset="0"/>
                <a:ea typeface="Verdana" panose="020B0604030504040204" pitchFamily="34" charset="0"/>
                <a:cs typeface="Verdana" panose="020B0604030504040204" pitchFamily="34" charset="0"/>
              </a:rPr>
              <a:t>сајбер</a:t>
            </a:r>
            <a:r>
              <a:rPr lang="mk-MK" sz="2500" dirty="0">
                <a:latin typeface="Verdana" panose="020B0604030504040204" pitchFamily="34" charset="0"/>
                <a:ea typeface="Verdana" panose="020B0604030504040204" pitchFamily="34" charset="0"/>
                <a:cs typeface="Verdana" panose="020B0604030504040204" pitchFamily="34" charset="0"/>
              </a:rPr>
              <a:t>-криминал </a:t>
            </a:r>
            <a:r>
              <a:rPr lang="en-US" sz="2500" dirty="0">
                <a:latin typeface="Verdana" panose="020B0604030504040204" pitchFamily="34" charset="0"/>
                <a:ea typeface="Verdana" panose="020B0604030504040204" pitchFamily="34" charset="0"/>
                <a:cs typeface="Verdana" panose="020B0604030504040204" pitchFamily="34" charset="0"/>
              </a:rPr>
              <a:t>(C-PROC) </a:t>
            </a:r>
            <a:r>
              <a:rPr lang="mk-MK" sz="2500" dirty="0">
                <a:latin typeface="Verdana" panose="020B0604030504040204" pitchFamily="34" charset="0"/>
                <a:ea typeface="Verdana" panose="020B0604030504040204" pitchFamily="34" charset="0"/>
                <a:cs typeface="Verdana" panose="020B0604030504040204" pitchFamily="34" charset="0"/>
              </a:rPr>
              <a:t>поддржа повеќе од 1000 активности</a:t>
            </a:r>
            <a:endParaRPr lang="en-US" sz="2500" dirty="0">
              <a:latin typeface="Verdana" panose="020B0604030504040204" pitchFamily="34" charset="0"/>
              <a:ea typeface="Verdana" panose="020B0604030504040204" pitchFamily="34" charset="0"/>
              <a:cs typeface="Verdana" panose="020B0604030504040204" pitchFamily="34" charset="0"/>
            </a:endParaRPr>
          </a:p>
          <a:p>
            <a:pPr marL="571500" indent="-571500" algn="just" eaLnBrk="1" hangingPunct="1">
              <a:buFont typeface="Arial" panose="020B0604020202020204" pitchFamily="34" charset="0"/>
              <a:buChar char="•"/>
              <a:defRPr/>
            </a:pPr>
            <a:endParaRPr lang="en-US" sz="2500" dirty="0">
              <a:latin typeface="Verdana" panose="020B0604030504040204" pitchFamily="34" charset="0"/>
              <a:ea typeface="Verdana" panose="020B0604030504040204" pitchFamily="34" charset="0"/>
              <a:cs typeface="Verdana" panose="020B0604030504040204" pitchFamily="34" charset="0"/>
            </a:endParaRPr>
          </a:p>
          <a:p>
            <a:pPr marL="571500" indent="-571500" algn="just" eaLnBrk="1" hangingPunct="1">
              <a:buFont typeface="Arial" panose="020B0604020202020204" pitchFamily="34" charset="0"/>
              <a:buChar char="•"/>
              <a:defRPr/>
            </a:pPr>
            <a:r>
              <a:rPr lang="en-US" sz="2500" dirty="0">
                <a:latin typeface="Verdana" panose="020B0604030504040204" pitchFamily="34" charset="0"/>
                <a:ea typeface="Verdana" panose="020B0604030504040204" pitchFamily="34" charset="0"/>
                <a:cs typeface="Verdana" panose="020B0604030504040204" pitchFamily="34" charset="0"/>
              </a:rPr>
              <a:t>6 </a:t>
            </a:r>
            <a:r>
              <a:rPr lang="mk-MK" sz="2500" dirty="0">
                <a:latin typeface="Verdana" panose="020B0604030504040204" pitchFamily="34" charset="0"/>
                <a:ea typeface="Verdana" panose="020B0604030504040204" pitchFamily="34" charset="0"/>
                <a:cs typeface="Verdana" panose="020B0604030504040204" pitchFamily="34" charset="0"/>
              </a:rPr>
              <a:t>тековни проекти</a:t>
            </a:r>
            <a:endParaRPr lang="en-US" sz="2500" dirty="0">
              <a:latin typeface="Verdana" panose="020B0604030504040204" pitchFamily="34" charset="0"/>
              <a:ea typeface="Verdana" panose="020B0604030504040204" pitchFamily="34" charset="0"/>
              <a:cs typeface="Verdana" panose="020B0604030504040204" pitchFamily="34" charset="0"/>
            </a:endParaRPr>
          </a:p>
        </p:txBody>
      </p:sp>
      <p:sp>
        <p:nvSpPr>
          <p:cNvPr id="2" name="Rectangle 1">
            <a:extLst>
              <a:ext uri="{FF2B5EF4-FFF2-40B4-BE49-F238E27FC236}">
                <a16:creationId xmlns:a16="http://schemas.microsoft.com/office/drawing/2014/main" id="{4A580EAA-39E5-4FB3-8738-54ECA3A8EE7C}"/>
              </a:ext>
            </a:extLst>
          </p:cNvPr>
          <p:cNvSpPr/>
          <p:nvPr/>
        </p:nvSpPr>
        <p:spPr>
          <a:xfrm>
            <a:off x="0" y="6588125"/>
            <a:ext cx="9144000" cy="276999"/>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n-US" sz="1200" b="1" dirty="0">
                <a:solidFill>
                  <a:srgbClr val="FFFFFF"/>
                </a:solidFill>
                <a:latin typeface="Verdana" panose="020B0604030504040204" pitchFamily="34" charset="0"/>
                <a:ea typeface="Verdana" panose="020B0604030504040204" pitchFamily="34" charset="0"/>
                <a:cs typeface="Verdana" charset="0"/>
              </a:rPr>
              <a:t>www.coe.int/cybercrime</a:t>
            </a:r>
            <a:endParaRPr lang="en-GB" sz="1200" dirty="0">
              <a:latin typeface="Verdana" panose="020B0604030504040204" pitchFamily="34" charset="0"/>
              <a:ea typeface="Verdana" panose="020B0604030504040204" pitchFamily="34" charset="0"/>
            </a:endParaRPr>
          </a:p>
        </p:txBody>
      </p:sp>
      <p:pic>
        <p:nvPicPr>
          <p:cNvPr id="3" name="Picture 4">
            <a:extLst>
              <a:ext uri="{FF2B5EF4-FFF2-40B4-BE49-F238E27FC236}">
                <a16:creationId xmlns:a16="http://schemas.microsoft.com/office/drawing/2014/main" id="{3748FD3D-C588-431C-BB03-2C251EC65303}"/>
              </a:ext>
            </a:extLst>
          </p:cNvPr>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0" y="-26988"/>
            <a:ext cx="1177924" cy="10795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698844442"/>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graphicFrame>
        <p:nvGraphicFramePr>
          <p:cNvPr id="10" name="Diagram 9">
            <a:extLst>
              <a:ext uri="{FF2B5EF4-FFF2-40B4-BE49-F238E27FC236}">
                <a16:creationId xmlns:a16="http://schemas.microsoft.com/office/drawing/2014/main" id="{4AC94D61-C432-964B-BFBF-EB29D1BBB3DF}"/>
              </a:ext>
            </a:extLst>
          </p:cNvPr>
          <p:cNvGraphicFramePr/>
          <p:nvPr>
            <p:extLst>
              <p:ext uri="{D42A27DB-BD31-4B8C-83A1-F6EECF244321}">
                <p14:modId xmlns:p14="http://schemas.microsoft.com/office/powerpoint/2010/main" val="386863662"/>
              </p:ext>
            </p:extLst>
          </p:nvPr>
        </p:nvGraphicFramePr>
        <p:xfrm>
          <a:off x="360696" y="1360421"/>
          <a:ext cx="7905464" cy="491549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6" name="Picture 5">
            <a:extLst>
              <a:ext uri="{FF2B5EF4-FFF2-40B4-BE49-F238E27FC236}">
                <a16:creationId xmlns:a16="http://schemas.microsoft.com/office/drawing/2014/main" id="{BAA7DDA5-F89B-CB44-922E-5F8384666617}"/>
              </a:ext>
            </a:extLst>
          </p:cNvPr>
          <p:cNvPicPr>
            <a:picLocks noChangeAspect="1"/>
          </p:cNvPicPr>
          <p:nvPr/>
        </p:nvPicPr>
        <p:blipFill>
          <a:blip r:embed="rId8"/>
          <a:stretch>
            <a:fillRect/>
          </a:stretch>
        </p:blipFill>
        <p:spPr>
          <a:xfrm>
            <a:off x="7686381" y="872616"/>
            <a:ext cx="1476253" cy="1476253"/>
          </a:xfrm>
          <a:prstGeom prst="rect">
            <a:avLst/>
          </a:prstGeom>
        </p:spPr>
      </p:pic>
      <p:sp>
        <p:nvSpPr>
          <p:cNvPr id="12" name="Rectangle 11"/>
          <p:cNvSpPr/>
          <p:nvPr/>
        </p:nvSpPr>
        <p:spPr>
          <a:xfrm>
            <a:off x="3141407" y="95343"/>
            <a:ext cx="5881049" cy="781752"/>
          </a:xfrm>
          <a:prstGeom prst="rect">
            <a:avLst/>
          </a:prstGeom>
        </p:spPr>
        <p:txBody>
          <a:bodyPr wrap="square">
            <a:spAutoFit/>
          </a:bodyPr>
          <a:lstStyle/>
          <a:p>
            <a:pPr algn="r">
              <a:lnSpc>
                <a:spcPct val="80000"/>
              </a:lnSpc>
            </a:pPr>
            <a:r>
              <a:rPr lang="en-GB" sz="2800" dirty="0">
                <a:solidFill>
                  <a:schemeClr val="bg1"/>
                </a:solidFill>
                <a:latin typeface="Verdana" panose="020B0604030504040204" pitchFamily="34" charset="0"/>
                <a:ea typeface="Verdana" panose="020B0604030504040204" pitchFamily="34" charset="0"/>
              </a:rPr>
              <a:t>International dimension </a:t>
            </a:r>
          </a:p>
          <a:p>
            <a:pPr algn="r">
              <a:lnSpc>
                <a:spcPct val="80000"/>
              </a:lnSpc>
            </a:pPr>
            <a:r>
              <a:rPr lang="en-GB" sz="2800" dirty="0">
                <a:solidFill>
                  <a:schemeClr val="bg1"/>
                </a:solidFill>
                <a:latin typeface="Verdana" panose="020B0604030504040204" pitchFamily="34" charset="0"/>
                <a:ea typeface="Verdana" panose="020B0604030504040204" pitchFamily="34" charset="0"/>
              </a:rPr>
              <a:t>of cybercrime</a:t>
            </a:r>
          </a:p>
        </p:txBody>
      </p:sp>
      <p:sp>
        <p:nvSpPr>
          <p:cNvPr id="7" name="Rectangle 6">
            <a:extLst>
              <a:ext uri="{FF2B5EF4-FFF2-40B4-BE49-F238E27FC236}">
                <a16:creationId xmlns:a16="http://schemas.microsoft.com/office/drawing/2014/main" id="{FD21FCFE-E60D-4006-8BBF-A71F0B0ED890}"/>
              </a:ext>
            </a:extLst>
          </p:cNvPr>
          <p:cNvSpPr/>
          <p:nvPr/>
        </p:nvSpPr>
        <p:spPr>
          <a:xfrm>
            <a:off x="3968" y="0"/>
            <a:ext cx="9136063"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latin typeface="Verdana" panose="020B0604030504040204" pitchFamily="34" charset="0"/>
              <a:ea typeface="Verdana" panose="020B0604030504040204" pitchFamily="34" charset="0"/>
            </a:endParaRPr>
          </a:p>
        </p:txBody>
      </p:sp>
      <p:pic>
        <p:nvPicPr>
          <p:cNvPr id="8" name="Picture 4">
            <a:extLst>
              <a:ext uri="{FF2B5EF4-FFF2-40B4-BE49-F238E27FC236}">
                <a16:creationId xmlns:a16="http://schemas.microsoft.com/office/drawing/2014/main" id="{201362B7-096D-4A2C-ADB0-899D712B998C}"/>
              </a:ext>
            </a:extLst>
          </p:cNvPr>
          <p:cNvPicPr>
            <a:picLocks noChangeAspect="1" noChangeArrowheads="1"/>
          </p:cNvPicPr>
          <p:nvPr/>
        </p:nvPicPr>
        <p:blipFill>
          <a:blip r:embed="rId9" cstate="email">
            <a:extLst>
              <a:ext uri="{28A0092B-C50C-407E-A947-70E740481C1C}">
                <a14:useLocalDpi xmlns:a14="http://schemas.microsoft.com/office/drawing/2010/main" val="0"/>
              </a:ext>
            </a:extLst>
          </a:blip>
          <a:srcRect/>
          <a:stretch>
            <a:fillRect/>
          </a:stretch>
        </p:blipFill>
        <p:spPr bwMode="auto">
          <a:xfrm>
            <a:off x="-3969" y="0"/>
            <a:ext cx="1177924" cy="10795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 name="Rectangle 4">
            <a:extLst>
              <a:ext uri="{FF2B5EF4-FFF2-40B4-BE49-F238E27FC236}">
                <a16:creationId xmlns:a16="http://schemas.microsoft.com/office/drawing/2014/main" id="{115DAB6D-BDDD-4419-82B7-451594A77768}"/>
              </a:ext>
            </a:extLst>
          </p:cNvPr>
          <p:cNvSpPr>
            <a:spLocks noChangeArrowheads="1"/>
          </p:cNvSpPr>
          <p:nvPr/>
        </p:nvSpPr>
        <p:spPr bwMode="auto">
          <a:xfrm>
            <a:off x="-3969" y="26988"/>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1" name="Rectangle 10">
            <a:extLst>
              <a:ext uri="{FF2B5EF4-FFF2-40B4-BE49-F238E27FC236}">
                <a16:creationId xmlns:a16="http://schemas.microsoft.com/office/drawing/2014/main" id="{01002392-2D3A-4EA8-92FA-347B9C1BAD04}"/>
              </a:ext>
            </a:extLst>
          </p:cNvPr>
          <p:cNvSpPr/>
          <p:nvPr/>
        </p:nvSpPr>
        <p:spPr>
          <a:xfrm>
            <a:off x="3137438" y="122331"/>
            <a:ext cx="5881049" cy="781752"/>
          </a:xfrm>
          <a:prstGeom prst="rect">
            <a:avLst/>
          </a:prstGeom>
        </p:spPr>
        <p:txBody>
          <a:bodyPr wrap="square">
            <a:spAutoFit/>
          </a:bodyPr>
          <a:lstStyle/>
          <a:p>
            <a:pPr algn="r">
              <a:lnSpc>
                <a:spcPct val="80000"/>
              </a:lnSpc>
            </a:pPr>
            <a:r>
              <a:rPr lang="mk-MK" sz="2800" dirty="0">
                <a:solidFill>
                  <a:schemeClr val="bg1"/>
                </a:solidFill>
                <a:latin typeface="Verdana" panose="020B0604030504040204" pitchFamily="34" charset="0"/>
                <a:ea typeface="Verdana" panose="020B0604030504040204" pitchFamily="34" charset="0"/>
              </a:rPr>
              <a:t>Меѓународна димензија на</a:t>
            </a:r>
          </a:p>
          <a:p>
            <a:pPr algn="r">
              <a:lnSpc>
                <a:spcPct val="80000"/>
              </a:lnSpc>
            </a:pPr>
            <a:r>
              <a:rPr lang="mk-MK" sz="2800" dirty="0">
                <a:solidFill>
                  <a:schemeClr val="bg1"/>
                </a:solidFill>
                <a:latin typeface="Verdana" panose="020B0604030504040204" pitchFamily="34" charset="0"/>
                <a:ea typeface="Verdana" panose="020B0604030504040204" pitchFamily="34" charset="0"/>
              </a:rPr>
              <a:t>сајбер-криминалот</a:t>
            </a:r>
            <a:endParaRPr lang="en-GB" sz="2800" dirty="0">
              <a:solidFill>
                <a:schemeClr val="bg1"/>
              </a:solidFill>
              <a:latin typeface="Verdana" panose="020B0604030504040204" pitchFamily="34" charset="0"/>
              <a:ea typeface="Verdana" panose="020B0604030504040204" pitchFamily="34" charset="0"/>
            </a:endParaRPr>
          </a:p>
        </p:txBody>
      </p:sp>
    </p:spTree>
    <p:extLst>
      <p:ext uri="{BB962C8B-B14F-4D97-AF65-F5344CB8AC3E}">
        <p14:creationId xmlns:p14="http://schemas.microsoft.com/office/powerpoint/2010/main" val="3770052288"/>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graphicFrame>
        <p:nvGraphicFramePr>
          <p:cNvPr id="10" name="Diagram 9">
            <a:extLst>
              <a:ext uri="{FF2B5EF4-FFF2-40B4-BE49-F238E27FC236}">
                <a16:creationId xmlns:a16="http://schemas.microsoft.com/office/drawing/2014/main" id="{4AC94D61-C432-964B-BFBF-EB29D1BBB3DF}"/>
              </a:ext>
            </a:extLst>
          </p:cNvPr>
          <p:cNvGraphicFramePr/>
          <p:nvPr>
            <p:extLst>
              <p:ext uri="{D42A27DB-BD31-4B8C-83A1-F6EECF244321}">
                <p14:modId xmlns:p14="http://schemas.microsoft.com/office/powerpoint/2010/main" val="2879123753"/>
              </p:ext>
            </p:extLst>
          </p:nvPr>
        </p:nvGraphicFramePr>
        <p:xfrm>
          <a:off x="360696" y="1360421"/>
          <a:ext cx="7905464" cy="491549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6" name="Picture 5">
            <a:extLst>
              <a:ext uri="{FF2B5EF4-FFF2-40B4-BE49-F238E27FC236}">
                <a16:creationId xmlns:a16="http://schemas.microsoft.com/office/drawing/2014/main" id="{BAA7DDA5-F89B-CB44-922E-5F8384666617}"/>
              </a:ext>
            </a:extLst>
          </p:cNvPr>
          <p:cNvPicPr>
            <a:picLocks noChangeAspect="1"/>
          </p:cNvPicPr>
          <p:nvPr/>
        </p:nvPicPr>
        <p:blipFill>
          <a:blip r:embed="rId8"/>
          <a:stretch>
            <a:fillRect/>
          </a:stretch>
        </p:blipFill>
        <p:spPr>
          <a:xfrm>
            <a:off x="7686381" y="872616"/>
            <a:ext cx="1476253" cy="1476253"/>
          </a:xfrm>
          <a:prstGeom prst="rect">
            <a:avLst/>
          </a:prstGeom>
        </p:spPr>
      </p:pic>
      <p:sp>
        <p:nvSpPr>
          <p:cNvPr id="12" name="Rectangle 11"/>
          <p:cNvSpPr/>
          <p:nvPr/>
        </p:nvSpPr>
        <p:spPr>
          <a:xfrm>
            <a:off x="3141407" y="95343"/>
            <a:ext cx="5881049" cy="781752"/>
          </a:xfrm>
          <a:prstGeom prst="rect">
            <a:avLst/>
          </a:prstGeom>
        </p:spPr>
        <p:txBody>
          <a:bodyPr wrap="square">
            <a:spAutoFit/>
          </a:bodyPr>
          <a:lstStyle/>
          <a:p>
            <a:pPr algn="r">
              <a:lnSpc>
                <a:spcPct val="80000"/>
              </a:lnSpc>
            </a:pPr>
            <a:r>
              <a:rPr lang="en-GB" sz="2800" dirty="0">
                <a:solidFill>
                  <a:schemeClr val="bg1"/>
                </a:solidFill>
                <a:latin typeface="Verdana" panose="020B0604030504040204" pitchFamily="34" charset="0"/>
                <a:ea typeface="Verdana" panose="020B0604030504040204" pitchFamily="34" charset="0"/>
              </a:rPr>
              <a:t>International dimension </a:t>
            </a:r>
          </a:p>
          <a:p>
            <a:pPr algn="r">
              <a:lnSpc>
                <a:spcPct val="80000"/>
              </a:lnSpc>
            </a:pPr>
            <a:r>
              <a:rPr lang="en-GB" sz="2800" dirty="0">
                <a:solidFill>
                  <a:schemeClr val="bg1"/>
                </a:solidFill>
                <a:latin typeface="Verdana" panose="020B0604030504040204" pitchFamily="34" charset="0"/>
                <a:ea typeface="Verdana" panose="020B0604030504040204" pitchFamily="34" charset="0"/>
              </a:rPr>
              <a:t>of cybercrime</a:t>
            </a:r>
          </a:p>
        </p:txBody>
      </p:sp>
      <p:sp>
        <p:nvSpPr>
          <p:cNvPr id="7" name="Rectangle 6">
            <a:extLst>
              <a:ext uri="{FF2B5EF4-FFF2-40B4-BE49-F238E27FC236}">
                <a16:creationId xmlns:a16="http://schemas.microsoft.com/office/drawing/2014/main" id="{FD21FCFE-E60D-4006-8BBF-A71F0B0ED890}"/>
              </a:ext>
            </a:extLst>
          </p:cNvPr>
          <p:cNvSpPr/>
          <p:nvPr/>
        </p:nvSpPr>
        <p:spPr>
          <a:xfrm>
            <a:off x="3968" y="0"/>
            <a:ext cx="9136063"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latin typeface="Verdana" panose="020B0604030504040204" pitchFamily="34" charset="0"/>
              <a:ea typeface="Verdana" panose="020B0604030504040204" pitchFamily="34" charset="0"/>
            </a:endParaRPr>
          </a:p>
        </p:txBody>
      </p:sp>
      <p:pic>
        <p:nvPicPr>
          <p:cNvPr id="8" name="Picture 4">
            <a:extLst>
              <a:ext uri="{FF2B5EF4-FFF2-40B4-BE49-F238E27FC236}">
                <a16:creationId xmlns:a16="http://schemas.microsoft.com/office/drawing/2014/main" id="{201362B7-096D-4A2C-ADB0-899D712B998C}"/>
              </a:ext>
            </a:extLst>
          </p:cNvPr>
          <p:cNvPicPr>
            <a:picLocks noChangeAspect="1" noChangeArrowheads="1"/>
          </p:cNvPicPr>
          <p:nvPr/>
        </p:nvPicPr>
        <p:blipFill>
          <a:blip r:embed="rId9" cstate="email">
            <a:extLst>
              <a:ext uri="{28A0092B-C50C-407E-A947-70E740481C1C}">
                <a14:useLocalDpi xmlns:a14="http://schemas.microsoft.com/office/drawing/2010/main" val="0"/>
              </a:ext>
            </a:extLst>
          </a:blip>
          <a:srcRect/>
          <a:stretch>
            <a:fillRect/>
          </a:stretch>
        </p:blipFill>
        <p:spPr bwMode="auto">
          <a:xfrm>
            <a:off x="-3969" y="0"/>
            <a:ext cx="1177924" cy="10795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 name="Rectangle 4">
            <a:extLst>
              <a:ext uri="{FF2B5EF4-FFF2-40B4-BE49-F238E27FC236}">
                <a16:creationId xmlns:a16="http://schemas.microsoft.com/office/drawing/2014/main" id="{115DAB6D-BDDD-4419-82B7-451594A77768}"/>
              </a:ext>
            </a:extLst>
          </p:cNvPr>
          <p:cNvSpPr>
            <a:spLocks noChangeArrowheads="1"/>
          </p:cNvSpPr>
          <p:nvPr/>
        </p:nvSpPr>
        <p:spPr bwMode="auto">
          <a:xfrm>
            <a:off x="-3969" y="26988"/>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1" name="Rectangle 10">
            <a:extLst>
              <a:ext uri="{FF2B5EF4-FFF2-40B4-BE49-F238E27FC236}">
                <a16:creationId xmlns:a16="http://schemas.microsoft.com/office/drawing/2014/main" id="{01002392-2D3A-4EA8-92FA-347B9C1BAD04}"/>
              </a:ext>
            </a:extLst>
          </p:cNvPr>
          <p:cNvSpPr/>
          <p:nvPr/>
        </p:nvSpPr>
        <p:spPr>
          <a:xfrm>
            <a:off x="3137438" y="122331"/>
            <a:ext cx="5881049" cy="781752"/>
          </a:xfrm>
          <a:prstGeom prst="rect">
            <a:avLst/>
          </a:prstGeom>
        </p:spPr>
        <p:txBody>
          <a:bodyPr wrap="square">
            <a:spAutoFit/>
          </a:bodyPr>
          <a:lstStyle/>
          <a:p>
            <a:pPr algn="r">
              <a:lnSpc>
                <a:spcPct val="80000"/>
              </a:lnSpc>
            </a:pPr>
            <a:r>
              <a:rPr lang="mk-MK" sz="2800" dirty="0">
                <a:solidFill>
                  <a:schemeClr val="bg1"/>
                </a:solidFill>
                <a:latin typeface="Verdana" panose="020B0604030504040204" pitchFamily="34" charset="0"/>
                <a:ea typeface="Verdana" panose="020B0604030504040204" pitchFamily="34" charset="0"/>
              </a:rPr>
              <a:t>Меѓународна димензија на</a:t>
            </a:r>
          </a:p>
          <a:p>
            <a:pPr algn="r">
              <a:lnSpc>
                <a:spcPct val="80000"/>
              </a:lnSpc>
            </a:pPr>
            <a:r>
              <a:rPr lang="mk-MK" sz="2800" dirty="0">
                <a:solidFill>
                  <a:schemeClr val="bg1"/>
                </a:solidFill>
                <a:latin typeface="Verdana" panose="020B0604030504040204" pitchFamily="34" charset="0"/>
                <a:ea typeface="Verdana" panose="020B0604030504040204" pitchFamily="34" charset="0"/>
              </a:rPr>
              <a:t>сајбер-криминалот</a:t>
            </a:r>
            <a:endParaRPr lang="en-GB" sz="2800" dirty="0">
              <a:solidFill>
                <a:schemeClr val="bg1"/>
              </a:solidFill>
              <a:latin typeface="Verdana" panose="020B0604030504040204" pitchFamily="34" charset="0"/>
              <a:ea typeface="Verdana" panose="020B0604030504040204" pitchFamily="34" charset="0"/>
            </a:endParaRPr>
          </a:p>
        </p:txBody>
      </p:sp>
    </p:spTree>
    <p:extLst>
      <p:ext uri="{BB962C8B-B14F-4D97-AF65-F5344CB8AC3E}">
        <p14:creationId xmlns:p14="http://schemas.microsoft.com/office/powerpoint/2010/main" val="41429927"/>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BA244C-489D-417D-B8AB-CB954192CB36}"/>
              </a:ext>
            </a:extLst>
          </p:cNvPr>
          <p:cNvSpPr>
            <a:spLocks noGrp="1"/>
          </p:cNvSpPr>
          <p:nvPr>
            <p:ph type="title"/>
          </p:nvPr>
        </p:nvSpPr>
        <p:spPr>
          <a:xfrm>
            <a:off x="649288" y="4406900"/>
            <a:ext cx="7955160" cy="1362075"/>
          </a:xfrm>
        </p:spPr>
        <p:txBody>
          <a:bodyPr/>
          <a:lstStyle/>
          <a:p>
            <a:r>
              <a:rPr lang="mk-MK" dirty="0" err="1">
                <a:latin typeface="Verdana" panose="020B0604030504040204" pitchFamily="34" charset="0"/>
                <a:ea typeface="Verdana" panose="020B0604030504040204" pitchFamily="34" charset="0"/>
              </a:rPr>
              <a:t>РазОБЛИЧУвање</a:t>
            </a:r>
            <a:r>
              <a:rPr lang="mk-MK" dirty="0">
                <a:latin typeface="Verdana" panose="020B0604030504040204" pitchFamily="34" charset="0"/>
                <a:ea typeface="Verdana" panose="020B0604030504040204" pitchFamily="34" charset="0"/>
              </a:rPr>
              <a:t> НА </a:t>
            </a:r>
            <a:r>
              <a:rPr lang="mk-MK" dirty="0" err="1">
                <a:latin typeface="Verdana" panose="020B0604030504040204" pitchFamily="34" charset="0"/>
                <a:ea typeface="Verdana" panose="020B0604030504040204" pitchFamily="34" charset="0"/>
              </a:rPr>
              <a:t>митовиТЕ</a:t>
            </a:r>
            <a:endParaRPr lang="en-GB" dirty="0">
              <a:latin typeface="Verdana" panose="020B0604030504040204" pitchFamily="34" charset="0"/>
              <a:ea typeface="Verdana" panose="020B0604030504040204" pitchFamily="34" charset="0"/>
            </a:endParaRPr>
          </a:p>
        </p:txBody>
      </p:sp>
      <p:sp>
        <p:nvSpPr>
          <p:cNvPr id="3" name="Text Placeholder 2">
            <a:extLst>
              <a:ext uri="{FF2B5EF4-FFF2-40B4-BE49-F238E27FC236}">
                <a16:creationId xmlns:a16="http://schemas.microsoft.com/office/drawing/2014/main" id="{E380FE40-902C-48A0-8E4E-962AA387FB67}"/>
              </a:ext>
            </a:extLst>
          </p:cNvPr>
          <p:cNvSpPr>
            <a:spLocks noGrp="1"/>
          </p:cNvSpPr>
          <p:nvPr>
            <p:ph type="body" idx="1"/>
          </p:nvPr>
        </p:nvSpPr>
        <p:spPr/>
        <p:txBody>
          <a:bodyPr/>
          <a:lstStyle/>
          <a:p>
            <a:r>
              <a:rPr lang="mk-MK" dirty="0">
                <a:latin typeface="Verdana" panose="020B0604030504040204" pitchFamily="34" charset="0"/>
                <a:ea typeface="Verdana" panose="020B0604030504040204" pitchFamily="34" charset="0"/>
              </a:rPr>
              <a:t>Конвенцијата од Будимпешта - Преглед</a:t>
            </a:r>
            <a:endParaRPr lang="en-GB" dirty="0">
              <a:latin typeface="Verdana" panose="020B0604030504040204" pitchFamily="34" charset="0"/>
              <a:ea typeface="Verdana" panose="020B0604030504040204" pitchFamily="34" charset="0"/>
            </a:endParaRPr>
          </a:p>
        </p:txBody>
      </p:sp>
      <p:sp>
        <p:nvSpPr>
          <p:cNvPr id="5" name="Rectangle 11">
            <a:extLst>
              <a:ext uri="{FF2B5EF4-FFF2-40B4-BE49-F238E27FC236}">
                <a16:creationId xmlns:a16="http://schemas.microsoft.com/office/drawing/2014/main" id="{C48A7903-DBE1-43BD-905E-55DB247564CB}"/>
              </a:ext>
            </a:extLst>
          </p:cNvPr>
          <p:cNvSpPr>
            <a:spLocks noChangeArrowheads="1"/>
          </p:cNvSpPr>
          <p:nvPr/>
        </p:nvSpPr>
        <p:spPr bwMode="auto">
          <a:xfrm>
            <a:off x="7938" y="6597650"/>
            <a:ext cx="9136062"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1200" b="1" dirty="0">
                <a:solidFill>
                  <a:srgbClr val="FFFFFF"/>
                </a:solidFill>
                <a:latin typeface="Verdana" panose="020B0604030504040204" pitchFamily="34" charset="0"/>
                <a:ea typeface="Verdana" panose="020B0604030504040204" pitchFamily="34" charset="0"/>
                <a:cs typeface="Verdana" charset="0"/>
              </a:rPr>
              <a:t>www.coe.int/cybercrime						                        - </a:t>
            </a:r>
            <a:fld id="{F50FF694-912A-834E-AD45-B984C7BF2CE4}" type="slidenum">
              <a:rPr lang="en-US" sz="1200" b="1">
                <a:solidFill>
                  <a:srgbClr val="FFFFFF"/>
                </a:solidFill>
                <a:latin typeface="Verdana" panose="020B0604030504040204" pitchFamily="34" charset="0"/>
                <a:ea typeface="Verdana" panose="020B0604030504040204" pitchFamily="34" charset="0"/>
                <a:cs typeface="Verdana" charset="0"/>
              </a:rPr>
              <a:pPr/>
              <a:t>39</a:t>
            </a:fld>
            <a:r>
              <a:rPr lang="en-US" sz="1200" b="1" dirty="0">
                <a:solidFill>
                  <a:srgbClr val="FFFFFF"/>
                </a:solidFill>
                <a:latin typeface="Verdana" panose="020B0604030504040204" pitchFamily="34" charset="0"/>
                <a:ea typeface="Verdana" panose="020B0604030504040204" pitchFamily="34" charset="0"/>
                <a:cs typeface="Verdana" charset="0"/>
              </a:rPr>
              <a:t> -</a:t>
            </a:r>
          </a:p>
        </p:txBody>
      </p:sp>
      <p:sp>
        <p:nvSpPr>
          <p:cNvPr id="6" name="Rectangle 5">
            <a:extLst>
              <a:ext uri="{FF2B5EF4-FFF2-40B4-BE49-F238E27FC236}">
                <a16:creationId xmlns:a16="http://schemas.microsoft.com/office/drawing/2014/main" id="{74DFE25A-050F-4914-B2E8-65E908C83E53}"/>
              </a:ext>
            </a:extLst>
          </p:cNvPr>
          <p:cNvSpPr/>
          <p:nvPr/>
        </p:nvSpPr>
        <p:spPr>
          <a:xfrm>
            <a:off x="0" y="6588125"/>
            <a:ext cx="9144000" cy="276999"/>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n-US" sz="1200" b="1" dirty="0">
                <a:solidFill>
                  <a:srgbClr val="FFFFFF"/>
                </a:solidFill>
                <a:latin typeface="Verdana" panose="020B0604030504040204" pitchFamily="34" charset="0"/>
                <a:ea typeface="Verdana" panose="020B0604030504040204" pitchFamily="34" charset="0"/>
                <a:cs typeface="Verdana" charset="0"/>
              </a:rPr>
              <a:t>www.coe.int/cybercrime</a:t>
            </a:r>
            <a:endParaRPr lang="en-GB" sz="1200" dirty="0">
              <a:latin typeface="Verdana" panose="020B0604030504040204" pitchFamily="34" charset="0"/>
              <a:ea typeface="Verdana" panose="020B0604030504040204" pitchFamily="34" charset="0"/>
            </a:endParaRPr>
          </a:p>
        </p:txBody>
      </p:sp>
      <p:sp>
        <p:nvSpPr>
          <p:cNvPr id="8" name="Rectangle 7">
            <a:extLst>
              <a:ext uri="{FF2B5EF4-FFF2-40B4-BE49-F238E27FC236}">
                <a16:creationId xmlns:a16="http://schemas.microsoft.com/office/drawing/2014/main" id="{F9CBCD3B-0D81-4EEF-9F9F-DB3E28FFD393}"/>
              </a:ext>
            </a:extLst>
          </p:cNvPr>
          <p:cNvSpPr/>
          <p:nvPr/>
        </p:nvSpPr>
        <p:spPr>
          <a:xfrm>
            <a:off x="7937" y="-26988"/>
            <a:ext cx="9136063"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latin typeface="Verdana" panose="020B0604030504040204" pitchFamily="34" charset="0"/>
              <a:ea typeface="Verdana" panose="020B0604030504040204" pitchFamily="34" charset="0"/>
            </a:endParaRPr>
          </a:p>
        </p:txBody>
      </p:sp>
      <p:sp>
        <p:nvSpPr>
          <p:cNvPr id="9" name="TextBox 7">
            <a:extLst>
              <a:ext uri="{FF2B5EF4-FFF2-40B4-BE49-F238E27FC236}">
                <a16:creationId xmlns:a16="http://schemas.microsoft.com/office/drawing/2014/main" id="{7B9BC96D-6AC8-4249-9F3D-D92372DB1900}"/>
              </a:ext>
            </a:extLst>
          </p:cNvPr>
          <p:cNvSpPr txBox="1">
            <a:spLocks noChangeArrowheads="1"/>
          </p:cNvSpPr>
          <p:nvPr/>
        </p:nvSpPr>
        <p:spPr bwMode="auto">
          <a:xfrm>
            <a:off x="1403350" y="190500"/>
            <a:ext cx="7632700"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mk-MK" sz="3200" b="1" dirty="0">
                <a:solidFill>
                  <a:schemeClr val="bg1"/>
                </a:solidFill>
                <a:latin typeface="Verdana" panose="020B0604030504040204" pitchFamily="34" charset="0"/>
                <a:ea typeface="Verdana" panose="020B0604030504040204" pitchFamily="34" charset="0"/>
                <a:cs typeface="Verdana" charset="0"/>
              </a:rPr>
              <a:t>Четврти дел</a:t>
            </a:r>
            <a:endParaRPr lang="en-GB" sz="2000" b="1" dirty="0">
              <a:solidFill>
                <a:schemeClr val="bg1"/>
              </a:solidFill>
              <a:latin typeface="Verdana" panose="020B0604030504040204" pitchFamily="34" charset="0"/>
              <a:ea typeface="Verdana" panose="020B0604030504040204" pitchFamily="34" charset="0"/>
              <a:cs typeface="Verdana" charset="0"/>
            </a:endParaRPr>
          </a:p>
        </p:txBody>
      </p:sp>
      <p:pic>
        <p:nvPicPr>
          <p:cNvPr id="10" name="Picture 4">
            <a:extLst>
              <a:ext uri="{FF2B5EF4-FFF2-40B4-BE49-F238E27FC236}">
                <a16:creationId xmlns:a16="http://schemas.microsoft.com/office/drawing/2014/main" id="{9E352179-95DE-4E37-9014-C7512F18C08A}"/>
              </a:ext>
            </a:extLst>
          </p:cNvPr>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0" y="-26988"/>
            <a:ext cx="1177924" cy="10795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27288801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49"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GB"/>
          </a:p>
        </p:txBody>
      </p:sp>
      <p:sp>
        <p:nvSpPr>
          <p:cNvPr id="7" name="Rectangle 6"/>
          <p:cNvSpPr/>
          <p:nvPr/>
        </p:nvSpPr>
        <p:spPr>
          <a:xfrm>
            <a:off x="7937" y="-26988"/>
            <a:ext cx="9136063"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53251" name="TextBox 7"/>
          <p:cNvSpPr txBox="1">
            <a:spLocks noChangeArrowheads="1"/>
          </p:cNvSpPr>
          <p:nvPr/>
        </p:nvSpPr>
        <p:spPr bwMode="auto">
          <a:xfrm>
            <a:off x="1403350" y="190500"/>
            <a:ext cx="76327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mk-MK" sz="3200" b="1" dirty="0">
                <a:solidFill>
                  <a:schemeClr val="bg1"/>
                </a:solidFill>
                <a:latin typeface="Verdana" charset="0"/>
                <a:cs typeface="Verdana" charset="0"/>
              </a:rPr>
              <a:t>Цели на сесијата</a:t>
            </a:r>
            <a:endParaRPr lang="en-GB" sz="2000" b="1" dirty="0">
              <a:solidFill>
                <a:schemeClr val="bg1"/>
              </a:solidFill>
              <a:latin typeface="Verdana" charset="0"/>
              <a:cs typeface="Verdana" charset="0"/>
            </a:endParaRPr>
          </a:p>
        </p:txBody>
      </p:sp>
      <p:pic>
        <p:nvPicPr>
          <p:cNvPr id="53252" name="Picture 4"/>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0" y="-26988"/>
            <a:ext cx="1177924" cy="10795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1" name="Rectangle 10"/>
          <p:cNvSpPr/>
          <p:nvPr/>
        </p:nvSpPr>
        <p:spPr>
          <a:xfrm>
            <a:off x="0" y="6588125"/>
            <a:ext cx="9144000" cy="276999"/>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53254" name="Rectangle 11"/>
          <p:cNvSpPr>
            <a:spLocks noChangeArrowheads="1"/>
          </p:cNvSpPr>
          <p:nvPr/>
        </p:nvSpPr>
        <p:spPr bwMode="auto">
          <a:xfrm>
            <a:off x="7937" y="6581001"/>
            <a:ext cx="9244583"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en-US" sz="1200" b="1" dirty="0">
                <a:solidFill>
                  <a:srgbClr val="FFFFFF"/>
                </a:solidFill>
                <a:latin typeface="Verdana" charset="0"/>
                <a:cs typeface="Verdana" charset="0"/>
              </a:rPr>
              <a:t>www.coe.int/cybercrime						</a:t>
            </a:r>
          </a:p>
        </p:txBody>
      </p:sp>
      <p:sp>
        <p:nvSpPr>
          <p:cNvPr id="3" name="Content Placeholder 2">
            <a:extLst>
              <a:ext uri="{FF2B5EF4-FFF2-40B4-BE49-F238E27FC236}">
                <a16:creationId xmlns:a16="http://schemas.microsoft.com/office/drawing/2014/main" id="{77B18497-BF37-4A20-ABA6-353886C26CA1}"/>
              </a:ext>
            </a:extLst>
          </p:cNvPr>
          <p:cNvSpPr>
            <a:spLocks noGrp="1"/>
          </p:cNvSpPr>
          <p:nvPr>
            <p:ph idx="1"/>
          </p:nvPr>
        </p:nvSpPr>
        <p:spPr>
          <a:xfrm>
            <a:off x="323528" y="1340767"/>
            <a:ext cx="8712522" cy="5240233"/>
          </a:xfrm>
        </p:spPr>
        <p:txBody>
          <a:bodyPr>
            <a:normAutofit lnSpcReduction="10000"/>
          </a:bodyPr>
          <a:lstStyle/>
          <a:p>
            <a:pPr marL="0" indent="0" algn="just">
              <a:buNone/>
            </a:pPr>
            <a:r>
              <a:rPr lang="mk-MK" dirty="0">
                <a:latin typeface="Verdana" panose="020B0604030504040204" pitchFamily="34" charset="0"/>
                <a:ea typeface="Verdana" panose="020B0604030504040204" pitchFamily="34" charset="0"/>
              </a:rPr>
              <a:t>На крајот на оваа сесија, претставниците ќе можат да</a:t>
            </a:r>
            <a:r>
              <a:rPr lang="en-GB" dirty="0">
                <a:latin typeface="Verdana" panose="020B0604030504040204" pitchFamily="34" charset="0"/>
                <a:ea typeface="Verdana" panose="020B0604030504040204" pitchFamily="34" charset="0"/>
              </a:rPr>
              <a:t>:</a:t>
            </a:r>
          </a:p>
          <a:p>
            <a:pPr algn="just"/>
            <a:r>
              <a:rPr lang="mk-MK" sz="2800" dirty="0">
                <a:latin typeface="Verdana" panose="020B0604030504040204" pitchFamily="34" charset="0"/>
                <a:ea typeface="Verdana" panose="020B0604030504040204" pitchFamily="34" charset="0"/>
              </a:rPr>
              <a:t>Го разберат опсегот на Конвенцијата од Будимпешта</a:t>
            </a:r>
            <a:endParaRPr lang="en-GB" sz="2800" dirty="0">
              <a:latin typeface="Verdana" panose="020B0604030504040204" pitchFamily="34" charset="0"/>
              <a:ea typeface="Verdana" panose="020B0604030504040204" pitchFamily="34" charset="0"/>
            </a:endParaRPr>
          </a:p>
          <a:p>
            <a:pPr algn="just"/>
            <a:r>
              <a:rPr lang="mk-MK" sz="2800" dirty="0">
                <a:latin typeface="Verdana" panose="020B0604030504040204" pitchFamily="34" charset="0"/>
                <a:ea typeface="Verdana" panose="020B0604030504040204" pitchFamily="34" charset="0"/>
              </a:rPr>
              <a:t>Научат колку членови има Конвенцијата од Будимпешта</a:t>
            </a:r>
            <a:endParaRPr lang="en-GB" sz="2800" dirty="0">
              <a:latin typeface="Verdana" panose="020B0604030504040204" pitchFamily="34" charset="0"/>
              <a:ea typeface="Verdana" panose="020B0604030504040204" pitchFamily="34" charset="0"/>
            </a:endParaRPr>
          </a:p>
          <a:p>
            <a:pPr algn="just"/>
            <a:r>
              <a:rPr lang="mk-MK" sz="2800" dirty="0">
                <a:latin typeface="Verdana" panose="020B0604030504040204" pitchFamily="34" charset="0"/>
                <a:ea typeface="Verdana" panose="020B0604030504040204" pitchFamily="34" charset="0"/>
              </a:rPr>
              <a:t>Ги препознаат основите на договорот за </a:t>
            </a:r>
            <a:r>
              <a:rPr lang="mk-MK" sz="2800" dirty="0" err="1">
                <a:latin typeface="Verdana" panose="020B0604030504040204" pitchFamily="34" charset="0"/>
                <a:ea typeface="Verdana" panose="020B0604030504040204" pitchFamily="34" charset="0"/>
              </a:rPr>
              <a:t>сајбер</a:t>
            </a:r>
            <a:r>
              <a:rPr lang="mk-MK" sz="2800" dirty="0">
                <a:latin typeface="Verdana" panose="020B0604030504040204" pitchFamily="34" charset="0"/>
                <a:ea typeface="Verdana" panose="020B0604030504040204" pitchFamily="34" charset="0"/>
              </a:rPr>
              <a:t>-криминал</a:t>
            </a:r>
            <a:endParaRPr lang="en-GB" sz="2800" dirty="0">
              <a:latin typeface="Verdana" panose="020B0604030504040204" pitchFamily="34" charset="0"/>
              <a:ea typeface="Verdana" panose="020B0604030504040204" pitchFamily="34" charset="0"/>
            </a:endParaRPr>
          </a:p>
          <a:p>
            <a:pPr algn="just"/>
            <a:r>
              <a:rPr lang="mk-MK" sz="2800" dirty="0">
                <a:latin typeface="Verdana" panose="020B0604030504040204" pitchFamily="34" charset="0"/>
                <a:ea typeface="Verdana" panose="020B0604030504040204" pitchFamily="34" charset="0"/>
              </a:rPr>
              <a:t>Ги разберат придобивките од Конвенцијата од Будимпешта и да разговараат за вообичаените недоразбирања за Конвенцијата од Будимпешта</a:t>
            </a:r>
            <a:endParaRPr lang="en-GB" dirty="0">
              <a:latin typeface="Verdana" panose="020B0604030504040204" pitchFamily="34" charset="0"/>
              <a:ea typeface="Verdana" panose="020B0604030504040204" pitchFamily="34" charset="0"/>
            </a:endParaRPr>
          </a:p>
        </p:txBody>
      </p:sp>
    </p:spTree>
    <p:extLst>
      <p:ext uri="{BB962C8B-B14F-4D97-AF65-F5344CB8AC3E}">
        <p14:creationId xmlns:p14="http://schemas.microsoft.com/office/powerpoint/2010/main" val="543462788"/>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Map&#10;&#10;Description automatically generated">
            <a:extLst>
              <a:ext uri="{FF2B5EF4-FFF2-40B4-BE49-F238E27FC236}">
                <a16:creationId xmlns:a16="http://schemas.microsoft.com/office/drawing/2014/main" id="{36851BCD-5857-4F9C-8149-10E185678E2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77924" y="3442620"/>
            <a:ext cx="6778452" cy="2993353"/>
          </a:xfrm>
          <a:prstGeom prst="rect">
            <a:avLst/>
          </a:prstGeom>
        </p:spPr>
      </p:pic>
      <p:sp>
        <p:nvSpPr>
          <p:cNvPr id="5" name="Rectangle 2">
            <a:extLst>
              <a:ext uri="{FF2B5EF4-FFF2-40B4-BE49-F238E27FC236}">
                <a16:creationId xmlns:a16="http://schemas.microsoft.com/office/drawing/2014/main" id="{4D27D9AC-4ADB-45D9-AFA6-8E0CDEC5466B}"/>
              </a:ext>
            </a:extLst>
          </p:cNvPr>
          <p:cNvSpPr>
            <a:spLocks noChangeArrowheads="1"/>
          </p:cNvSpPr>
          <p:nvPr/>
        </p:nvSpPr>
        <p:spPr bwMode="auto">
          <a:xfrm>
            <a:off x="7937" y="1199357"/>
            <a:ext cx="9145016" cy="19389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tabLst>
                <a:tab pos="2066925" algn="l"/>
              </a:tabLst>
              <a:defRPr sz="2400">
                <a:solidFill>
                  <a:schemeClr val="tx1"/>
                </a:solidFill>
                <a:latin typeface="Calibri" panose="020F0502020204030204" pitchFamily="34" charset="0"/>
                <a:ea typeface="MS PGothic" panose="020B0600070205080204" pitchFamily="34" charset="-128"/>
              </a:defRPr>
            </a:lvl1pPr>
            <a:lvl2pPr marL="742950" indent="-285750">
              <a:tabLst>
                <a:tab pos="2066925" algn="l"/>
              </a:tabLst>
              <a:defRPr sz="2400">
                <a:solidFill>
                  <a:schemeClr val="tx1"/>
                </a:solidFill>
                <a:latin typeface="Calibri" panose="020F0502020204030204" pitchFamily="34" charset="0"/>
                <a:ea typeface="MS PGothic" panose="020B0600070205080204" pitchFamily="34" charset="-128"/>
              </a:defRPr>
            </a:lvl2pPr>
            <a:lvl3pPr marL="1143000" indent="-228600">
              <a:tabLst>
                <a:tab pos="2066925" algn="l"/>
              </a:tabLst>
              <a:defRPr sz="2400">
                <a:solidFill>
                  <a:schemeClr val="tx1"/>
                </a:solidFill>
                <a:latin typeface="Calibri" panose="020F0502020204030204" pitchFamily="34" charset="0"/>
                <a:ea typeface="MS PGothic" panose="020B0600070205080204" pitchFamily="34" charset="-128"/>
              </a:defRPr>
            </a:lvl3pPr>
            <a:lvl4pPr marL="1600200" indent="-228600">
              <a:tabLst>
                <a:tab pos="2066925" algn="l"/>
              </a:tabLst>
              <a:defRPr sz="2400">
                <a:solidFill>
                  <a:schemeClr val="tx1"/>
                </a:solidFill>
                <a:latin typeface="Calibri" panose="020F0502020204030204" pitchFamily="34" charset="0"/>
                <a:ea typeface="MS PGothic" panose="020B0600070205080204" pitchFamily="34" charset="-128"/>
              </a:defRPr>
            </a:lvl4pPr>
            <a:lvl5pPr marL="2057400" indent="-228600">
              <a:tabLst>
                <a:tab pos="2066925" algn="l"/>
              </a:tabLst>
              <a:defRPr sz="24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9pPr>
          </a:lstStyle>
          <a:p>
            <a:pPr algn="ctr" eaLnBrk="1" hangingPunct="1">
              <a:defRPr/>
            </a:pPr>
            <a:r>
              <a:rPr lang="mk-MK" sz="4000" b="1" dirty="0">
                <a:solidFill>
                  <a:srgbClr val="FF0000"/>
                </a:solidFill>
                <a:latin typeface="Verdana" panose="020B0604030504040204" pitchFamily="34" charset="0"/>
                <a:ea typeface="Verdana" panose="020B0604030504040204" pitchFamily="34" charset="0"/>
                <a:cs typeface="Verdana" panose="020B0604030504040204" pitchFamily="34" charset="0"/>
              </a:rPr>
              <a:t>МИТ</a:t>
            </a:r>
            <a:r>
              <a:rPr lang="en-US" sz="4000" b="1" dirty="0">
                <a:solidFill>
                  <a:srgbClr val="FF0000"/>
                </a:solidFill>
                <a:latin typeface="Verdana" panose="020B0604030504040204" pitchFamily="34" charset="0"/>
                <a:ea typeface="Verdana" panose="020B0604030504040204" pitchFamily="34" charset="0"/>
                <a:cs typeface="Verdana" panose="020B0604030504040204" pitchFamily="34" charset="0"/>
              </a:rPr>
              <a:t>: </a:t>
            </a:r>
          </a:p>
          <a:p>
            <a:pPr algn="ctr" eaLnBrk="1" hangingPunct="1">
              <a:defRPr/>
            </a:pPr>
            <a:r>
              <a:rPr lang="mk-MK" sz="4000" dirty="0">
                <a:latin typeface="Verdana" panose="020B0604030504040204" pitchFamily="34" charset="0"/>
                <a:ea typeface="Verdana" panose="020B0604030504040204" pitchFamily="34" charset="0"/>
                <a:cs typeface="Verdana" panose="020B0604030504040204" pitchFamily="34" charset="0"/>
              </a:rPr>
              <a:t>Конвенцијата од Будимпешта е</a:t>
            </a:r>
            <a:endParaRPr lang="en-US" sz="4000" b="1" dirty="0">
              <a:latin typeface="Verdana" panose="020B0604030504040204" pitchFamily="34" charset="0"/>
              <a:ea typeface="Verdana" panose="020B0604030504040204" pitchFamily="34" charset="0"/>
              <a:cs typeface="Verdana" panose="020B0604030504040204" pitchFamily="34" charset="0"/>
            </a:endParaRPr>
          </a:p>
          <a:p>
            <a:pPr algn="ctr" eaLnBrk="1" hangingPunct="1">
              <a:defRPr/>
            </a:pPr>
            <a:r>
              <a:rPr lang="mk-MK" sz="4000" b="1" dirty="0">
                <a:latin typeface="Verdana" panose="020B0604030504040204" pitchFamily="34" charset="0"/>
                <a:ea typeface="Verdana" panose="020B0604030504040204" pitchFamily="34" charset="0"/>
                <a:cs typeface="Verdana" panose="020B0604030504040204" pitchFamily="34" charset="0"/>
              </a:rPr>
              <a:t>Регионална</a:t>
            </a:r>
            <a:r>
              <a:rPr lang="en-US" sz="4000" b="1" dirty="0">
                <a:latin typeface="Verdana" panose="020B0604030504040204" pitchFamily="34" charset="0"/>
                <a:ea typeface="Verdana" panose="020B0604030504040204" pitchFamily="34" charset="0"/>
                <a:cs typeface="Verdana" panose="020B0604030504040204" pitchFamily="34" charset="0"/>
              </a:rPr>
              <a:t> </a:t>
            </a:r>
            <a:r>
              <a:rPr lang="mk-MK" sz="4000" b="1" dirty="0">
                <a:latin typeface="Verdana" panose="020B0604030504040204" pitchFamily="34" charset="0"/>
                <a:ea typeface="Verdana" panose="020B0604030504040204" pitchFamily="34" charset="0"/>
                <a:cs typeface="Verdana" panose="020B0604030504040204" pitchFamily="34" charset="0"/>
              </a:rPr>
              <a:t>и</a:t>
            </a:r>
            <a:r>
              <a:rPr lang="en-US" sz="4000" b="1" dirty="0">
                <a:latin typeface="Verdana" panose="020B0604030504040204" pitchFamily="34" charset="0"/>
                <a:ea typeface="Verdana" panose="020B0604030504040204" pitchFamily="34" charset="0"/>
                <a:cs typeface="Verdana" panose="020B0604030504040204" pitchFamily="34" charset="0"/>
              </a:rPr>
              <a:t> </a:t>
            </a:r>
            <a:r>
              <a:rPr lang="mk-MK" sz="4000" b="1" dirty="0" err="1">
                <a:latin typeface="Verdana" panose="020B0604030504040204" pitchFamily="34" charset="0"/>
                <a:ea typeface="Verdana" panose="020B0604030504040204" pitchFamily="34" charset="0"/>
                <a:cs typeface="Verdana" panose="020B0604030504040204" pitchFamily="34" charset="0"/>
              </a:rPr>
              <a:t>евроцентрична</a:t>
            </a:r>
            <a:endParaRPr lang="en-GB" b="1" dirty="0">
              <a:latin typeface="Verdana" panose="020B0604030504040204" pitchFamily="34" charset="0"/>
              <a:ea typeface="Verdana" panose="020B0604030504040204" pitchFamily="34" charset="0"/>
              <a:cs typeface="Verdana" panose="020B0604030504040204" pitchFamily="34" charset="0"/>
            </a:endParaRPr>
          </a:p>
        </p:txBody>
      </p:sp>
      <p:sp>
        <p:nvSpPr>
          <p:cNvPr id="9" name="Rectangle 8">
            <a:extLst>
              <a:ext uri="{FF2B5EF4-FFF2-40B4-BE49-F238E27FC236}">
                <a16:creationId xmlns:a16="http://schemas.microsoft.com/office/drawing/2014/main" id="{74AFFC74-60C3-4BE7-86F0-8405A57003F9}"/>
              </a:ext>
            </a:extLst>
          </p:cNvPr>
          <p:cNvSpPr/>
          <p:nvPr/>
        </p:nvSpPr>
        <p:spPr>
          <a:xfrm>
            <a:off x="0" y="6588125"/>
            <a:ext cx="9144000" cy="276999"/>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n-US" sz="1200" b="1" dirty="0">
                <a:solidFill>
                  <a:srgbClr val="FFFFFF"/>
                </a:solidFill>
                <a:latin typeface="Verdana" panose="020B0604030504040204" pitchFamily="34" charset="0"/>
                <a:ea typeface="Verdana" panose="020B0604030504040204" pitchFamily="34" charset="0"/>
                <a:cs typeface="Verdana" charset="0"/>
              </a:rPr>
              <a:t>www.coe.int/cybercrime</a:t>
            </a:r>
            <a:endParaRPr lang="en-GB" sz="1200" dirty="0">
              <a:latin typeface="Verdana" panose="020B0604030504040204" pitchFamily="34" charset="0"/>
              <a:ea typeface="Verdana" panose="020B0604030504040204" pitchFamily="34" charset="0"/>
            </a:endParaRPr>
          </a:p>
        </p:txBody>
      </p:sp>
      <p:sp>
        <p:nvSpPr>
          <p:cNvPr id="11" name="Rectangle 10">
            <a:extLst>
              <a:ext uri="{FF2B5EF4-FFF2-40B4-BE49-F238E27FC236}">
                <a16:creationId xmlns:a16="http://schemas.microsoft.com/office/drawing/2014/main" id="{6E0EF5B3-1C7F-4660-A6D1-6B02E941038C}"/>
              </a:ext>
            </a:extLst>
          </p:cNvPr>
          <p:cNvSpPr/>
          <p:nvPr/>
        </p:nvSpPr>
        <p:spPr>
          <a:xfrm>
            <a:off x="7937" y="-26988"/>
            <a:ext cx="9136063"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dirty="0">
              <a:latin typeface="Verdana" panose="020B0604030504040204" pitchFamily="34" charset="0"/>
              <a:ea typeface="Verdana" panose="020B0604030504040204" pitchFamily="34" charset="0"/>
            </a:endParaRPr>
          </a:p>
        </p:txBody>
      </p:sp>
      <p:sp>
        <p:nvSpPr>
          <p:cNvPr id="13" name="TextBox 7">
            <a:extLst>
              <a:ext uri="{FF2B5EF4-FFF2-40B4-BE49-F238E27FC236}">
                <a16:creationId xmlns:a16="http://schemas.microsoft.com/office/drawing/2014/main" id="{A440D332-1417-4A98-BC4A-09D5E690C999}"/>
              </a:ext>
            </a:extLst>
          </p:cNvPr>
          <p:cNvSpPr txBox="1">
            <a:spLocks noChangeArrowheads="1"/>
          </p:cNvSpPr>
          <p:nvPr/>
        </p:nvSpPr>
        <p:spPr bwMode="auto">
          <a:xfrm>
            <a:off x="1403350" y="190500"/>
            <a:ext cx="7632700"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mk-MK" sz="2700" b="1" dirty="0">
                <a:solidFill>
                  <a:schemeClr val="bg1"/>
                </a:solidFill>
                <a:latin typeface="Verdana" panose="020B0604030504040204" pitchFamily="34" charset="0"/>
                <a:ea typeface="Verdana" panose="020B0604030504040204" pitchFamily="34" charset="0"/>
                <a:cs typeface="Verdana" charset="0"/>
              </a:rPr>
              <a:t>Мит</a:t>
            </a:r>
            <a:endParaRPr lang="en-GB" sz="2700" b="1" dirty="0">
              <a:solidFill>
                <a:schemeClr val="bg1"/>
              </a:solidFill>
              <a:latin typeface="Verdana" panose="020B0604030504040204" pitchFamily="34" charset="0"/>
              <a:ea typeface="Verdana" panose="020B0604030504040204" pitchFamily="34" charset="0"/>
              <a:cs typeface="Verdana" charset="0"/>
            </a:endParaRPr>
          </a:p>
        </p:txBody>
      </p:sp>
      <p:pic>
        <p:nvPicPr>
          <p:cNvPr id="15" name="Picture 4">
            <a:extLst>
              <a:ext uri="{FF2B5EF4-FFF2-40B4-BE49-F238E27FC236}">
                <a16:creationId xmlns:a16="http://schemas.microsoft.com/office/drawing/2014/main" id="{8CE0265E-029E-4219-8F02-A929EAF20918}"/>
              </a:ext>
            </a:extLst>
          </p:cNvPr>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0" y="-26988"/>
            <a:ext cx="1177924" cy="10795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94380219"/>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D3EFAA99-241D-4027-A641-49F4A9A9D679}"/>
              </a:ext>
            </a:extLst>
          </p:cNvPr>
          <p:cNvSpPr>
            <a:spLocks noGrp="1"/>
          </p:cNvSpPr>
          <p:nvPr>
            <p:ph type="sldNum" sz="quarter" idx="12"/>
          </p:nvPr>
        </p:nvSpPr>
        <p:spPr/>
        <p:txBody>
          <a:bodyPr/>
          <a:lstStyle/>
          <a:p>
            <a:pPr>
              <a:defRPr/>
            </a:pPr>
            <a:fld id="{660D1ACE-C798-4152-BAA2-F98E2F4CEDC5}" type="slidenum">
              <a:rPr lang="en-US" altLang="en-US" smtClean="0"/>
              <a:pPr>
                <a:defRPr/>
              </a:pPr>
              <a:t>41</a:t>
            </a:fld>
            <a:endParaRPr lang="en-US" altLang="en-US"/>
          </a:p>
        </p:txBody>
      </p:sp>
      <p:grpSp>
        <p:nvGrpSpPr>
          <p:cNvPr id="11" name="Group 10">
            <a:extLst>
              <a:ext uri="{FF2B5EF4-FFF2-40B4-BE49-F238E27FC236}">
                <a16:creationId xmlns:a16="http://schemas.microsoft.com/office/drawing/2014/main" id="{A0ECBCCE-6606-4C17-9177-C043EA0125C5}"/>
              </a:ext>
            </a:extLst>
          </p:cNvPr>
          <p:cNvGrpSpPr/>
          <p:nvPr/>
        </p:nvGrpSpPr>
        <p:grpSpPr>
          <a:xfrm>
            <a:off x="0" y="1640241"/>
            <a:ext cx="9144000" cy="4966326"/>
            <a:chOff x="0" y="1056409"/>
            <a:chExt cx="9154216" cy="5546955"/>
          </a:xfrm>
        </p:grpSpPr>
        <p:pic>
          <p:nvPicPr>
            <p:cNvPr id="1026" name="Picture 2" descr="Image result for antarctica on world map">
              <a:extLst>
                <a:ext uri="{FF2B5EF4-FFF2-40B4-BE49-F238E27FC236}">
                  <a16:creationId xmlns:a16="http://schemas.microsoft.com/office/drawing/2014/main" id="{135F21CB-2628-4F41-9293-80E3F532571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1056409"/>
              <a:ext cx="9144000" cy="4586287"/>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3">
              <a:extLst>
                <a:ext uri="{FF2B5EF4-FFF2-40B4-BE49-F238E27FC236}">
                  <a16:creationId xmlns:a16="http://schemas.microsoft.com/office/drawing/2014/main" id="{0B47180C-D0B2-42CD-A949-93803277EE1C}"/>
                </a:ext>
              </a:extLst>
            </p:cNvPr>
            <p:cNvPicPr>
              <a:picLocks noChangeAspect="1"/>
            </p:cNvPicPr>
            <p:nvPr/>
          </p:nvPicPr>
          <p:blipFill>
            <a:blip r:embed="rId4"/>
            <a:stretch>
              <a:fillRect/>
            </a:stretch>
          </p:blipFill>
          <p:spPr>
            <a:xfrm>
              <a:off x="4949777" y="5946779"/>
              <a:ext cx="561975" cy="409575"/>
            </a:xfrm>
            <a:prstGeom prst="rect">
              <a:avLst/>
            </a:prstGeom>
          </p:spPr>
        </p:pic>
        <p:pic>
          <p:nvPicPr>
            <p:cNvPr id="5" name="Picture 4">
              <a:extLst>
                <a:ext uri="{FF2B5EF4-FFF2-40B4-BE49-F238E27FC236}">
                  <a16:creationId xmlns:a16="http://schemas.microsoft.com/office/drawing/2014/main" id="{BD6052EA-0699-42CE-B654-8E3D562FB3A3}"/>
                </a:ext>
              </a:extLst>
            </p:cNvPr>
            <p:cNvPicPr>
              <a:picLocks noChangeAspect="1"/>
            </p:cNvPicPr>
            <p:nvPr/>
          </p:nvPicPr>
          <p:blipFill>
            <a:blip r:embed="rId5"/>
            <a:stretch>
              <a:fillRect/>
            </a:stretch>
          </p:blipFill>
          <p:spPr>
            <a:xfrm>
              <a:off x="363179" y="5927729"/>
              <a:ext cx="571500" cy="428625"/>
            </a:xfrm>
            <a:prstGeom prst="rect">
              <a:avLst/>
            </a:prstGeom>
          </p:spPr>
        </p:pic>
        <p:sp>
          <p:nvSpPr>
            <p:cNvPr id="7" name="TextBox 6">
              <a:extLst>
                <a:ext uri="{FF2B5EF4-FFF2-40B4-BE49-F238E27FC236}">
                  <a16:creationId xmlns:a16="http://schemas.microsoft.com/office/drawing/2014/main" id="{E2F12405-B2EE-44B7-AD97-D53CE32562AE}"/>
                </a:ext>
              </a:extLst>
            </p:cNvPr>
            <p:cNvSpPr txBox="1"/>
            <p:nvPr/>
          </p:nvSpPr>
          <p:spPr>
            <a:xfrm>
              <a:off x="918931" y="5881468"/>
              <a:ext cx="3510116" cy="721896"/>
            </a:xfrm>
            <a:prstGeom prst="rect">
              <a:avLst/>
            </a:prstGeom>
            <a:noFill/>
          </p:spPr>
          <p:txBody>
            <a:bodyPr wrap="square" rtlCol="0">
              <a:spAutoFit/>
            </a:bodyPr>
            <a:lstStyle/>
            <a:p>
              <a:r>
                <a:rPr lang="mk-MK" dirty="0"/>
                <a:t>Континент со страните на Конвенцијата од Будимпешта</a:t>
              </a:r>
              <a:endParaRPr lang="en-GB" dirty="0"/>
            </a:p>
          </p:txBody>
        </p:sp>
        <p:sp>
          <p:nvSpPr>
            <p:cNvPr id="9" name="TextBox 8">
              <a:extLst>
                <a:ext uri="{FF2B5EF4-FFF2-40B4-BE49-F238E27FC236}">
                  <a16:creationId xmlns:a16="http://schemas.microsoft.com/office/drawing/2014/main" id="{1937C62A-68FB-46C0-AD89-47A4B6A0D141}"/>
                </a:ext>
              </a:extLst>
            </p:cNvPr>
            <p:cNvSpPr txBox="1"/>
            <p:nvPr/>
          </p:nvSpPr>
          <p:spPr>
            <a:xfrm>
              <a:off x="5644100" y="5876347"/>
              <a:ext cx="3510116" cy="721896"/>
            </a:xfrm>
            <a:prstGeom prst="rect">
              <a:avLst/>
            </a:prstGeom>
            <a:noFill/>
          </p:spPr>
          <p:txBody>
            <a:bodyPr wrap="square" rtlCol="0">
              <a:spAutoFit/>
            </a:bodyPr>
            <a:lstStyle/>
            <a:p>
              <a:r>
                <a:rPr lang="mk-MK" dirty="0"/>
                <a:t>Единствен континент без страни на Конвенцијата од Будимпешта</a:t>
              </a:r>
              <a:endParaRPr lang="en-GB" dirty="0"/>
            </a:p>
          </p:txBody>
        </p:sp>
      </p:grpSp>
      <p:sp>
        <p:nvSpPr>
          <p:cNvPr id="10" name="TextBox 15">
            <a:extLst>
              <a:ext uri="{FF2B5EF4-FFF2-40B4-BE49-F238E27FC236}">
                <a16:creationId xmlns:a16="http://schemas.microsoft.com/office/drawing/2014/main" id="{32A64ED8-B574-405F-A140-A79EF694329F}"/>
              </a:ext>
            </a:extLst>
          </p:cNvPr>
          <p:cNvSpPr txBox="1">
            <a:spLocks noChangeArrowheads="1"/>
          </p:cNvSpPr>
          <p:nvPr/>
        </p:nvSpPr>
        <p:spPr bwMode="auto">
          <a:xfrm>
            <a:off x="1258888" y="179392"/>
            <a:ext cx="7777162" cy="569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r">
              <a:spcBef>
                <a:spcPct val="0"/>
              </a:spcBef>
              <a:buFontTx/>
              <a:buNone/>
            </a:pPr>
            <a:r>
              <a:rPr lang="en-GB" sz="3100" b="1" dirty="0">
                <a:solidFill>
                  <a:schemeClr val="bg1"/>
                </a:solidFill>
                <a:latin typeface="Verdana" panose="020B0604030504040204" pitchFamily="34" charset="0"/>
              </a:rPr>
              <a:t>REALITY</a:t>
            </a:r>
          </a:p>
        </p:txBody>
      </p:sp>
      <p:sp>
        <p:nvSpPr>
          <p:cNvPr id="3" name="Rectangle 4">
            <a:extLst>
              <a:ext uri="{FF2B5EF4-FFF2-40B4-BE49-F238E27FC236}">
                <a16:creationId xmlns:a16="http://schemas.microsoft.com/office/drawing/2014/main" id="{726A9327-6A23-4313-8BB1-613F77E46B66}"/>
              </a:ext>
            </a:extLst>
          </p:cNvPr>
          <p:cNvSpPr>
            <a:spLocks noChangeArrowheads="1"/>
          </p:cNvSpPr>
          <p:nvPr/>
        </p:nvSpPr>
        <p:spPr bwMode="auto">
          <a:xfrm>
            <a:off x="2"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endParaRPr lang="en-GB" sz="1800"/>
          </a:p>
        </p:txBody>
      </p:sp>
      <p:sp>
        <p:nvSpPr>
          <p:cNvPr id="6" name="Rectangle 5">
            <a:extLst>
              <a:ext uri="{FF2B5EF4-FFF2-40B4-BE49-F238E27FC236}">
                <a16:creationId xmlns:a16="http://schemas.microsoft.com/office/drawing/2014/main" id="{DFAD50B4-E5AA-4263-9905-2DA217E299F5}"/>
              </a:ext>
            </a:extLst>
          </p:cNvPr>
          <p:cNvSpPr/>
          <p:nvPr/>
        </p:nvSpPr>
        <p:spPr>
          <a:xfrm>
            <a:off x="-36512" y="-26988"/>
            <a:ext cx="9180513"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8" name="Rectangle 4">
            <a:extLst>
              <a:ext uri="{FF2B5EF4-FFF2-40B4-BE49-F238E27FC236}">
                <a16:creationId xmlns:a16="http://schemas.microsoft.com/office/drawing/2014/main" id="{A89FEEF6-81F3-4D27-9487-3A311DA50A7D}"/>
              </a:ext>
            </a:extLst>
          </p:cNvPr>
          <p:cNvSpPr>
            <a:spLocks noChangeArrowheads="1"/>
          </p:cNvSpPr>
          <p:nvPr/>
        </p:nvSpPr>
        <p:spPr bwMode="auto">
          <a:xfrm>
            <a:off x="2"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endParaRPr lang="en-GB" sz="1800"/>
          </a:p>
        </p:txBody>
      </p:sp>
      <p:sp>
        <p:nvSpPr>
          <p:cNvPr id="14" name="TextBox 15">
            <a:extLst>
              <a:ext uri="{FF2B5EF4-FFF2-40B4-BE49-F238E27FC236}">
                <a16:creationId xmlns:a16="http://schemas.microsoft.com/office/drawing/2014/main" id="{9FC6632B-1272-49EC-977E-9377F7120B2F}"/>
              </a:ext>
            </a:extLst>
          </p:cNvPr>
          <p:cNvSpPr txBox="1">
            <a:spLocks noChangeArrowheads="1"/>
          </p:cNvSpPr>
          <p:nvPr/>
        </p:nvSpPr>
        <p:spPr bwMode="auto">
          <a:xfrm>
            <a:off x="1258888" y="179392"/>
            <a:ext cx="7777162" cy="569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r">
              <a:spcBef>
                <a:spcPct val="0"/>
              </a:spcBef>
              <a:buFontTx/>
              <a:buNone/>
            </a:pPr>
            <a:r>
              <a:rPr lang="mk-MK" sz="3100" b="1" dirty="0">
                <a:solidFill>
                  <a:schemeClr val="bg1"/>
                </a:solidFill>
                <a:latin typeface="Verdana" panose="020B0604030504040204" pitchFamily="34" charset="0"/>
              </a:rPr>
              <a:t>Глобална Конвенција</a:t>
            </a:r>
            <a:endParaRPr lang="en-GB" sz="3100" b="1" dirty="0">
              <a:solidFill>
                <a:schemeClr val="bg1"/>
              </a:solidFill>
              <a:latin typeface="Verdana" panose="020B0604030504040204" pitchFamily="34" charset="0"/>
            </a:endParaRPr>
          </a:p>
        </p:txBody>
      </p:sp>
      <p:sp>
        <p:nvSpPr>
          <p:cNvPr id="16" name="Rectangle 15">
            <a:extLst>
              <a:ext uri="{FF2B5EF4-FFF2-40B4-BE49-F238E27FC236}">
                <a16:creationId xmlns:a16="http://schemas.microsoft.com/office/drawing/2014/main" id="{9417385E-EA38-4656-8F88-370963785E57}"/>
              </a:ext>
            </a:extLst>
          </p:cNvPr>
          <p:cNvSpPr/>
          <p:nvPr/>
        </p:nvSpPr>
        <p:spPr>
          <a:xfrm>
            <a:off x="0" y="6588125"/>
            <a:ext cx="9144000" cy="276999"/>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n-US" sz="1200" b="1" dirty="0">
                <a:solidFill>
                  <a:srgbClr val="FFFFFF"/>
                </a:solidFill>
                <a:latin typeface="Verdana" panose="020B0604030504040204" pitchFamily="34" charset="0"/>
                <a:ea typeface="Verdana" panose="020B0604030504040204" pitchFamily="34" charset="0"/>
                <a:cs typeface="Verdana" charset="0"/>
              </a:rPr>
              <a:t>www.coe.int/cybercrime</a:t>
            </a:r>
            <a:endParaRPr lang="en-GB" sz="1200" dirty="0">
              <a:latin typeface="Verdana" panose="020B0604030504040204" pitchFamily="34" charset="0"/>
              <a:ea typeface="Verdana" panose="020B0604030504040204" pitchFamily="34" charset="0"/>
            </a:endParaRPr>
          </a:p>
        </p:txBody>
      </p:sp>
      <p:pic>
        <p:nvPicPr>
          <p:cNvPr id="18" name="Picture 4">
            <a:extLst>
              <a:ext uri="{FF2B5EF4-FFF2-40B4-BE49-F238E27FC236}">
                <a16:creationId xmlns:a16="http://schemas.microsoft.com/office/drawing/2014/main" id="{BF70B3C5-A778-462F-A755-0228F47F3433}"/>
              </a:ext>
            </a:extLst>
          </p:cNvPr>
          <p:cNvPicPr>
            <a:picLocks noChangeAspect="1" noChangeArrowheads="1"/>
          </p:cNvPicPr>
          <p:nvPr/>
        </p:nvPicPr>
        <p:blipFill>
          <a:blip r:embed="rId6" cstate="email">
            <a:extLst>
              <a:ext uri="{28A0092B-C50C-407E-A947-70E740481C1C}">
                <a14:useLocalDpi xmlns:a14="http://schemas.microsoft.com/office/drawing/2010/main" val="0"/>
              </a:ext>
            </a:extLst>
          </a:blip>
          <a:srcRect/>
          <a:stretch>
            <a:fillRect/>
          </a:stretch>
        </p:blipFill>
        <p:spPr bwMode="auto">
          <a:xfrm>
            <a:off x="0" y="-26988"/>
            <a:ext cx="1177924" cy="10795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7" name="TextBox 16">
            <a:extLst>
              <a:ext uri="{FF2B5EF4-FFF2-40B4-BE49-F238E27FC236}">
                <a16:creationId xmlns:a16="http://schemas.microsoft.com/office/drawing/2014/main" id="{4F6BEF15-7AFA-4B6C-8368-C786214F4AC6}"/>
              </a:ext>
            </a:extLst>
          </p:cNvPr>
          <p:cNvSpPr txBox="1"/>
          <p:nvPr/>
        </p:nvSpPr>
        <p:spPr>
          <a:xfrm>
            <a:off x="2226232" y="1117021"/>
            <a:ext cx="4681330" cy="523220"/>
          </a:xfrm>
          <a:prstGeom prst="rect">
            <a:avLst/>
          </a:prstGeom>
          <a:noFill/>
        </p:spPr>
        <p:txBody>
          <a:bodyPr wrap="square">
            <a:spAutoFit/>
          </a:bodyPr>
          <a:lstStyle/>
          <a:p>
            <a:pPr algn="ctr" eaLnBrk="1" hangingPunct="1">
              <a:defRPr/>
            </a:pPr>
            <a:r>
              <a:rPr lang="mk-MK" sz="2800" b="1" dirty="0">
                <a:solidFill>
                  <a:srgbClr val="FF0000"/>
                </a:solidFill>
                <a:latin typeface="Verdana" panose="020B0604030504040204" pitchFamily="34" charset="0"/>
                <a:ea typeface="Verdana" panose="020B0604030504040204" pitchFamily="34" charset="0"/>
                <a:cs typeface="Verdana" panose="020B0604030504040204" pitchFamily="34" charset="0"/>
              </a:rPr>
              <a:t>РЕАЛНОСТА</a:t>
            </a:r>
            <a:r>
              <a:rPr lang="mk-MK" sz="2800" b="1" dirty="0">
                <a:latin typeface="Verdana" panose="020B0604030504040204" pitchFamily="34" charset="0"/>
                <a:ea typeface="Verdana" panose="020B0604030504040204" pitchFamily="34" charset="0"/>
                <a:cs typeface="Verdana" panose="020B0604030504040204" pitchFamily="34" charset="0"/>
              </a:rPr>
              <a:t> Е</a:t>
            </a:r>
            <a:r>
              <a:rPr lang="en-US" sz="2800" b="1" dirty="0">
                <a:latin typeface="Verdana" panose="020B0604030504040204" pitchFamily="34" charset="0"/>
                <a:ea typeface="Verdana" panose="020B0604030504040204" pitchFamily="34" charset="0"/>
                <a:cs typeface="Verdana" panose="020B0604030504040204" pitchFamily="34" charset="0"/>
              </a:rPr>
              <a:t>:</a:t>
            </a:r>
          </a:p>
        </p:txBody>
      </p:sp>
    </p:spTree>
    <p:extLst>
      <p:ext uri="{BB962C8B-B14F-4D97-AF65-F5344CB8AC3E}">
        <p14:creationId xmlns:p14="http://schemas.microsoft.com/office/powerpoint/2010/main" val="3554860726"/>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9030F96A-DDC6-4D4F-825A-0D5D01DAAC7B}"/>
              </a:ext>
            </a:extLst>
          </p:cNvPr>
          <p:cNvGrpSpPr/>
          <p:nvPr/>
        </p:nvGrpSpPr>
        <p:grpSpPr>
          <a:xfrm>
            <a:off x="-19595" y="548680"/>
            <a:ext cx="9167063" cy="6333035"/>
            <a:chOff x="-19595" y="-23716"/>
            <a:chExt cx="9167063" cy="6905431"/>
          </a:xfrm>
        </p:grpSpPr>
        <p:pic>
          <p:nvPicPr>
            <p:cNvPr id="3" name="Picture 2" descr="Image result for antarctica on world map">
              <a:extLst>
                <a:ext uri="{FF2B5EF4-FFF2-40B4-BE49-F238E27FC236}">
                  <a16:creationId xmlns:a16="http://schemas.microsoft.com/office/drawing/2014/main" id="{08DC9669-B11A-4390-886F-7839B802365C}"/>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b="16333"/>
            <a:stretch/>
          </p:blipFill>
          <p:spPr bwMode="auto">
            <a:xfrm>
              <a:off x="-19595" y="-23716"/>
              <a:ext cx="9167063" cy="6905431"/>
            </a:xfrm>
            <a:prstGeom prst="rect">
              <a:avLst/>
            </a:prstGeom>
            <a:noFill/>
            <a:extLst>
              <a:ext uri="{909E8E84-426E-40DD-AFC4-6F175D3DCCD1}">
                <a14:hiddenFill xmlns:a14="http://schemas.microsoft.com/office/drawing/2010/main">
                  <a:solidFill>
                    <a:srgbClr val="FFFFFF"/>
                  </a:solidFill>
                </a14:hiddenFill>
              </a:ext>
            </a:extLst>
          </p:spPr>
        </p:pic>
        <p:sp>
          <p:nvSpPr>
            <p:cNvPr id="10" name="Oval 9">
              <a:extLst>
                <a:ext uri="{FF2B5EF4-FFF2-40B4-BE49-F238E27FC236}">
                  <a16:creationId xmlns:a16="http://schemas.microsoft.com/office/drawing/2014/main" id="{06DC0CF4-3AFE-4C9F-BB33-391ED7E31669}"/>
                </a:ext>
              </a:extLst>
            </p:cNvPr>
            <p:cNvSpPr/>
            <p:nvPr/>
          </p:nvSpPr>
          <p:spPr bwMode="auto">
            <a:xfrm>
              <a:off x="4782465" y="2173260"/>
              <a:ext cx="63660" cy="102847"/>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11" name="Oval 10">
              <a:extLst>
                <a:ext uri="{FF2B5EF4-FFF2-40B4-BE49-F238E27FC236}">
                  <a16:creationId xmlns:a16="http://schemas.microsoft.com/office/drawing/2014/main" id="{717E9150-B89D-41C3-807E-8A7CBE3F53A9}"/>
                </a:ext>
              </a:extLst>
            </p:cNvPr>
            <p:cNvSpPr/>
            <p:nvPr/>
          </p:nvSpPr>
          <p:spPr bwMode="auto">
            <a:xfrm>
              <a:off x="4683367" y="2002495"/>
              <a:ext cx="63660" cy="102847"/>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12" name="Oval 11">
              <a:extLst>
                <a:ext uri="{FF2B5EF4-FFF2-40B4-BE49-F238E27FC236}">
                  <a16:creationId xmlns:a16="http://schemas.microsoft.com/office/drawing/2014/main" id="{D365DE9F-7EF4-423F-8F9C-513816C4DF02}"/>
                </a:ext>
              </a:extLst>
            </p:cNvPr>
            <p:cNvSpPr/>
            <p:nvPr/>
          </p:nvSpPr>
          <p:spPr bwMode="auto">
            <a:xfrm>
              <a:off x="4942665" y="1365484"/>
              <a:ext cx="63660" cy="102847"/>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13" name="Oval 12">
              <a:extLst>
                <a:ext uri="{FF2B5EF4-FFF2-40B4-BE49-F238E27FC236}">
                  <a16:creationId xmlns:a16="http://schemas.microsoft.com/office/drawing/2014/main" id="{4EBC6F73-D1AB-4CE3-9EFA-37F8C3EE7F1C}"/>
                </a:ext>
              </a:extLst>
            </p:cNvPr>
            <p:cNvSpPr/>
            <p:nvPr/>
          </p:nvSpPr>
          <p:spPr bwMode="auto">
            <a:xfrm>
              <a:off x="4772492" y="1899647"/>
              <a:ext cx="63660" cy="102847"/>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14" name="Oval 13">
              <a:extLst>
                <a:ext uri="{FF2B5EF4-FFF2-40B4-BE49-F238E27FC236}">
                  <a16:creationId xmlns:a16="http://schemas.microsoft.com/office/drawing/2014/main" id="{246FFDE8-D231-4DA1-B7D4-4AD281E635E4}"/>
                </a:ext>
              </a:extLst>
            </p:cNvPr>
            <p:cNvSpPr/>
            <p:nvPr/>
          </p:nvSpPr>
          <p:spPr bwMode="auto">
            <a:xfrm>
              <a:off x="4922936" y="1468330"/>
              <a:ext cx="63660" cy="10284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15" name="Oval 14">
              <a:extLst>
                <a:ext uri="{FF2B5EF4-FFF2-40B4-BE49-F238E27FC236}">
                  <a16:creationId xmlns:a16="http://schemas.microsoft.com/office/drawing/2014/main" id="{64D5C4A4-56A1-41E5-BB9F-220C8658EC56}"/>
                </a:ext>
              </a:extLst>
            </p:cNvPr>
            <p:cNvSpPr/>
            <p:nvPr/>
          </p:nvSpPr>
          <p:spPr bwMode="auto">
            <a:xfrm>
              <a:off x="4910834" y="1964136"/>
              <a:ext cx="63660" cy="102847"/>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16" name="Oval 15">
              <a:extLst>
                <a:ext uri="{FF2B5EF4-FFF2-40B4-BE49-F238E27FC236}">
                  <a16:creationId xmlns:a16="http://schemas.microsoft.com/office/drawing/2014/main" id="{2875BB6A-F296-40BF-9E01-877B89D30EB7}"/>
                </a:ext>
              </a:extLst>
            </p:cNvPr>
            <p:cNvSpPr/>
            <p:nvPr/>
          </p:nvSpPr>
          <p:spPr bwMode="auto">
            <a:xfrm>
              <a:off x="4638805" y="1964136"/>
              <a:ext cx="63660" cy="102847"/>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17" name="Oval 16">
              <a:extLst>
                <a:ext uri="{FF2B5EF4-FFF2-40B4-BE49-F238E27FC236}">
                  <a16:creationId xmlns:a16="http://schemas.microsoft.com/office/drawing/2014/main" id="{4BAD5A95-9C9A-421A-B92C-3549BA7C77A0}"/>
                </a:ext>
              </a:extLst>
            </p:cNvPr>
            <p:cNvSpPr/>
            <p:nvPr/>
          </p:nvSpPr>
          <p:spPr bwMode="auto">
            <a:xfrm>
              <a:off x="4837346" y="2161310"/>
              <a:ext cx="63660" cy="102847"/>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18" name="Oval 17">
              <a:extLst>
                <a:ext uri="{FF2B5EF4-FFF2-40B4-BE49-F238E27FC236}">
                  <a16:creationId xmlns:a16="http://schemas.microsoft.com/office/drawing/2014/main" id="{7B957BD8-5E34-400F-9D30-A7EE10C33DC1}"/>
                </a:ext>
              </a:extLst>
            </p:cNvPr>
            <p:cNvSpPr/>
            <p:nvPr/>
          </p:nvSpPr>
          <p:spPr bwMode="auto">
            <a:xfrm>
              <a:off x="4913743" y="2109886"/>
              <a:ext cx="63660" cy="102847"/>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19" name="Oval 18">
              <a:extLst>
                <a:ext uri="{FF2B5EF4-FFF2-40B4-BE49-F238E27FC236}">
                  <a16:creationId xmlns:a16="http://schemas.microsoft.com/office/drawing/2014/main" id="{BF2742C2-A986-418F-A9C1-2DEFB8F17A9A}"/>
                </a:ext>
              </a:extLst>
            </p:cNvPr>
            <p:cNvSpPr/>
            <p:nvPr/>
          </p:nvSpPr>
          <p:spPr bwMode="auto">
            <a:xfrm>
              <a:off x="5127279" y="2457907"/>
              <a:ext cx="63660" cy="102847"/>
            </a:xfrm>
            <a:prstGeom prst="ellipse">
              <a:avLst/>
            </a:prstGeom>
            <a:solidFill>
              <a:srgbClr val="0000CC"/>
            </a:solidFill>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solidFill>
                  <a:sysClr val="windowText" lastClr="000000"/>
                </a:solidFill>
              </a:endParaRPr>
            </a:p>
          </p:txBody>
        </p:sp>
        <p:sp>
          <p:nvSpPr>
            <p:cNvPr id="20" name="Oval 19">
              <a:extLst>
                <a:ext uri="{FF2B5EF4-FFF2-40B4-BE49-F238E27FC236}">
                  <a16:creationId xmlns:a16="http://schemas.microsoft.com/office/drawing/2014/main" id="{40B109B6-7E06-4F6E-81CB-0C2882E976F7}"/>
                </a:ext>
              </a:extLst>
            </p:cNvPr>
            <p:cNvSpPr/>
            <p:nvPr/>
          </p:nvSpPr>
          <p:spPr bwMode="auto">
            <a:xfrm>
              <a:off x="4500279" y="1485473"/>
              <a:ext cx="63660" cy="102847"/>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21" name="Oval 20">
              <a:extLst>
                <a:ext uri="{FF2B5EF4-FFF2-40B4-BE49-F238E27FC236}">
                  <a16:creationId xmlns:a16="http://schemas.microsoft.com/office/drawing/2014/main" id="{C4AB0F4D-1132-43A1-AF8E-7369BA98AD82}"/>
                </a:ext>
              </a:extLst>
            </p:cNvPr>
            <p:cNvSpPr/>
            <p:nvPr/>
          </p:nvSpPr>
          <p:spPr bwMode="auto">
            <a:xfrm>
              <a:off x="5409014" y="2212733"/>
              <a:ext cx="63660" cy="10284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dirty="0">
                <a:latin typeface="Verdana"/>
                <a:cs typeface="Verdana"/>
              </a:endParaRPr>
            </a:p>
          </p:txBody>
        </p:sp>
        <p:sp>
          <p:nvSpPr>
            <p:cNvPr id="22" name="Oval 21">
              <a:extLst>
                <a:ext uri="{FF2B5EF4-FFF2-40B4-BE49-F238E27FC236}">
                  <a16:creationId xmlns:a16="http://schemas.microsoft.com/office/drawing/2014/main" id="{FAB9EA64-FE6F-47A3-9E63-1050418206BE}"/>
                </a:ext>
              </a:extLst>
            </p:cNvPr>
            <p:cNvSpPr/>
            <p:nvPr/>
          </p:nvSpPr>
          <p:spPr bwMode="auto">
            <a:xfrm>
              <a:off x="4338487" y="1912712"/>
              <a:ext cx="63660" cy="10284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23" name="Oval 22">
              <a:extLst>
                <a:ext uri="{FF2B5EF4-FFF2-40B4-BE49-F238E27FC236}">
                  <a16:creationId xmlns:a16="http://schemas.microsoft.com/office/drawing/2014/main" id="{760E6D6F-FC60-48EC-A22E-0393218717B9}"/>
                </a:ext>
              </a:extLst>
            </p:cNvPr>
            <p:cNvSpPr/>
            <p:nvPr/>
          </p:nvSpPr>
          <p:spPr bwMode="auto">
            <a:xfrm>
              <a:off x="4420625" y="1664349"/>
              <a:ext cx="63660" cy="10284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24" name="Oval 23">
              <a:extLst>
                <a:ext uri="{FF2B5EF4-FFF2-40B4-BE49-F238E27FC236}">
                  <a16:creationId xmlns:a16="http://schemas.microsoft.com/office/drawing/2014/main" id="{4B107AB2-CB02-4895-81EA-B90A8C85226D}"/>
                </a:ext>
              </a:extLst>
            </p:cNvPr>
            <p:cNvSpPr/>
            <p:nvPr/>
          </p:nvSpPr>
          <p:spPr bwMode="auto">
            <a:xfrm>
              <a:off x="4520008" y="1262636"/>
              <a:ext cx="63660" cy="10284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25" name="Oval 24">
              <a:extLst>
                <a:ext uri="{FF2B5EF4-FFF2-40B4-BE49-F238E27FC236}">
                  <a16:creationId xmlns:a16="http://schemas.microsoft.com/office/drawing/2014/main" id="{31F0D971-7875-412F-9EAD-194AB8D7154D}"/>
                </a:ext>
              </a:extLst>
            </p:cNvPr>
            <p:cNvSpPr/>
            <p:nvPr/>
          </p:nvSpPr>
          <p:spPr bwMode="auto">
            <a:xfrm>
              <a:off x="5077199" y="1809865"/>
              <a:ext cx="63660" cy="10284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26" name="Oval 25">
              <a:extLst>
                <a:ext uri="{FF2B5EF4-FFF2-40B4-BE49-F238E27FC236}">
                  <a16:creationId xmlns:a16="http://schemas.microsoft.com/office/drawing/2014/main" id="{28690180-1687-422F-AE79-369B709F6AC5}"/>
                </a:ext>
              </a:extLst>
            </p:cNvPr>
            <p:cNvSpPr/>
            <p:nvPr/>
          </p:nvSpPr>
          <p:spPr bwMode="auto">
            <a:xfrm>
              <a:off x="1702387" y="2212733"/>
              <a:ext cx="63660" cy="10284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27" name="Oval 26">
              <a:extLst>
                <a:ext uri="{FF2B5EF4-FFF2-40B4-BE49-F238E27FC236}">
                  <a16:creationId xmlns:a16="http://schemas.microsoft.com/office/drawing/2014/main" id="{04F306DD-F7C2-4E04-9D6D-B43FA0A27ECE}"/>
                </a:ext>
              </a:extLst>
            </p:cNvPr>
            <p:cNvSpPr/>
            <p:nvPr/>
          </p:nvSpPr>
          <p:spPr bwMode="auto">
            <a:xfrm>
              <a:off x="4974495" y="1151864"/>
              <a:ext cx="63660" cy="10284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28" name="Oval 27">
              <a:extLst>
                <a:ext uri="{FF2B5EF4-FFF2-40B4-BE49-F238E27FC236}">
                  <a16:creationId xmlns:a16="http://schemas.microsoft.com/office/drawing/2014/main" id="{E4F2D5EE-C44B-4431-84B4-545F8D61861A}"/>
                </a:ext>
              </a:extLst>
            </p:cNvPr>
            <p:cNvSpPr/>
            <p:nvPr/>
          </p:nvSpPr>
          <p:spPr bwMode="auto">
            <a:xfrm>
              <a:off x="3814059" y="1097585"/>
              <a:ext cx="63660" cy="10284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29" name="Oval 28">
              <a:extLst>
                <a:ext uri="{FF2B5EF4-FFF2-40B4-BE49-F238E27FC236}">
                  <a16:creationId xmlns:a16="http://schemas.microsoft.com/office/drawing/2014/main" id="{6B5B3D4C-FB9B-4E2B-9A0E-DFABD48BF048}"/>
                </a:ext>
              </a:extLst>
            </p:cNvPr>
            <p:cNvSpPr/>
            <p:nvPr/>
          </p:nvSpPr>
          <p:spPr bwMode="auto">
            <a:xfrm>
              <a:off x="4882628" y="1540511"/>
              <a:ext cx="63660" cy="102847"/>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30" name="Oval 29">
              <a:extLst>
                <a:ext uri="{FF2B5EF4-FFF2-40B4-BE49-F238E27FC236}">
                  <a16:creationId xmlns:a16="http://schemas.microsoft.com/office/drawing/2014/main" id="{BA340C83-8FAC-4C4E-BB00-56CA2CE9F31E}"/>
                </a:ext>
              </a:extLst>
            </p:cNvPr>
            <p:cNvSpPr/>
            <p:nvPr/>
          </p:nvSpPr>
          <p:spPr bwMode="auto">
            <a:xfrm>
              <a:off x="4602448" y="2105342"/>
              <a:ext cx="63660" cy="10284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31" name="Oval 30">
              <a:extLst>
                <a:ext uri="{FF2B5EF4-FFF2-40B4-BE49-F238E27FC236}">
                  <a16:creationId xmlns:a16="http://schemas.microsoft.com/office/drawing/2014/main" id="{12955F30-2D45-406F-9EA7-CF3A309E7FF3}"/>
                </a:ext>
              </a:extLst>
            </p:cNvPr>
            <p:cNvSpPr/>
            <p:nvPr/>
          </p:nvSpPr>
          <p:spPr bwMode="auto">
            <a:xfrm>
              <a:off x="4772492" y="1811155"/>
              <a:ext cx="63660" cy="10284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32" name="Oval 31">
              <a:extLst>
                <a:ext uri="{FF2B5EF4-FFF2-40B4-BE49-F238E27FC236}">
                  <a16:creationId xmlns:a16="http://schemas.microsoft.com/office/drawing/2014/main" id="{D632C5D0-7D21-40EA-BFF1-F84D49EDA62F}"/>
                </a:ext>
              </a:extLst>
            </p:cNvPr>
            <p:cNvSpPr/>
            <p:nvPr/>
          </p:nvSpPr>
          <p:spPr bwMode="auto">
            <a:xfrm>
              <a:off x="4520008" y="1715773"/>
              <a:ext cx="63660" cy="10284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33" name="Oval 32">
              <a:extLst>
                <a:ext uri="{FF2B5EF4-FFF2-40B4-BE49-F238E27FC236}">
                  <a16:creationId xmlns:a16="http://schemas.microsoft.com/office/drawing/2014/main" id="{8878C58B-8D69-404F-9602-2A793D31CE10}"/>
                </a:ext>
              </a:extLst>
            </p:cNvPr>
            <p:cNvSpPr/>
            <p:nvPr/>
          </p:nvSpPr>
          <p:spPr bwMode="auto">
            <a:xfrm>
              <a:off x="4999959" y="1899647"/>
              <a:ext cx="63660" cy="10284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34" name="Oval 33">
              <a:extLst>
                <a:ext uri="{FF2B5EF4-FFF2-40B4-BE49-F238E27FC236}">
                  <a16:creationId xmlns:a16="http://schemas.microsoft.com/office/drawing/2014/main" id="{E8B5609B-46C3-40DE-A303-735B206C0829}"/>
                </a:ext>
              </a:extLst>
            </p:cNvPr>
            <p:cNvSpPr/>
            <p:nvPr/>
          </p:nvSpPr>
          <p:spPr bwMode="auto">
            <a:xfrm>
              <a:off x="4804321" y="2028542"/>
              <a:ext cx="63660" cy="10284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35" name="Oval 34">
              <a:extLst>
                <a:ext uri="{FF2B5EF4-FFF2-40B4-BE49-F238E27FC236}">
                  <a16:creationId xmlns:a16="http://schemas.microsoft.com/office/drawing/2014/main" id="{F866685F-FE11-45C9-BE1C-EDD96DA1AA4E}"/>
                </a:ext>
              </a:extLst>
            </p:cNvPr>
            <p:cNvSpPr/>
            <p:nvPr/>
          </p:nvSpPr>
          <p:spPr bwMode="auto">
            <a:xfrm>
              <a:off x="5490272" y="2224684"/>
              <a:ext cx="63660" cy="10284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36" name="Oval 35">
              <a:extLst>
                <a:ext uri="{FF2B5EF4-FFF2-40B4-BE49-F238E27FC236}">
                  <a16:creationId xmlns:a16="http://schemas.microsoft.com/office/drawing/2014/main" id="{2B539C91-04D2-4319-B225-9FD9C5A29913}"/>
                </a:ext>
              </a:extLst>
            </p:cNvPr>
            <p:cNvSpPr/>
            <p:nvPr/>
          </p:nvSpPr>
          <p:spPr bwMode="auto">
            <a:xfrm>
              <a:off x="4736342" y="2115862"/>
              <a:ext cx="63660" cy="10284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37" name="Oval 36">
              <a:extLst>
                <a:ext uri="{FF2B5EF4-FFF2-40B4-BE49-F238E27FC236}">
                  <a16:creationId xmlns:a16="http://schemas.microsoft.com/office/drawing/2014/main" id="{EA4EC791-D7EE-4DE0-A02E-B774843F6B3A}"/>
                </a:ext>
              </a:extLst>
            </p:cNvPr>
            <p:cNvSpPr/>
            <p:nvPr/>
          </p:nvSpPr>
          <p:spPr bwMode="auto">
            <a:xfrm>
              <a:off x="4076946" y="2224684"/>
              <a:ext cx="63660" cy="10284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38" name="Oval 37">
              <a:extLst>
                <a:ext uri="{FF2B5EF4-FFF2-40B4-BE49-F238E27FC236}">
                  <a16:creationId xmlns:a16="http://schemas.microsoft.com/office/drawing/2014/main" id="{469C5715-A649-4B50-9A5E-FFAFB6C20B28}"/>
                </a:ext>
              </a:extLst>
            </p:cNvPr>
            <p:cNvSpPr/>
            <p:nvPr/>
          </p:nvSpPr>
          <p:spPr bwMode="auto">
            <a:xfrm>
              <a:off x="4195487" y="2216508"/>
              <a:ext cx="63660" cy="10284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39" name="Oval 38">
              <a:extLst>
                <a:ext uri="{FF2B5EF4-FFF2-40B4-BE49-F238E27FC236}">
                  <a16:creationId xmlns:a16="http://schemas.microsoft.com/office/drawing/2014/main" id="{18F2E601-E3E6-4931-AC70-E9C6FA01717E}"/>
                </a:ext>
              </a:extLst>
            </p:cNvPr>
            <p:cNvSpPr/>
            <p:nvPr/>
          </p:nvSpPr>
          <p:spPr bwMode="auto">
            <a:xfrm>
              <a:off x="4484286" y="1912712"/>
              <a:ext cx="63660" cy="102847"/>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dirty="0">
                <a:latin typeface="Verdana"/>
                <a:cs typeface="Verdana"/>
              </a:endParaRPr>
            </a:p>
          </p:txBody>
        </p:sp>
        <p:sp>
          <p:nvSpPr>
            <p:cNvPr id="40" name="Oval 39">
              <a:extLst>
                <a:ext uri="{FF2B5EF4-FFF2-40B4-BE49-F238E27FC236}">
                  <a16:creationId xmlns:a16="http://schemas.microsoft.com/office/drawing/2014/main" id="{84944DFF-F3F8-407D-BA19-2E71EEDB1010}"/>
                </a:ext>
              </a:extLst>
            </p:cNvPr>
            <p:cNvSpPr/>
            <p:nvPr/>
          </p:nvSpPr>
          <p:spPr bwMode="auto">
            <a:xfrm>
              <a:off x="4227317" y="1600715"/>
              <a:ext cx="63660" cy="102847"/>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41" name="Oval 40">
              <a:extLst>
                <a:ext uri="{FF2B5EF4-FFF2-40B4-BE49-F238E27FC236}">
                  <a16:creationId xmlns:a16="http://schemas.microsoft.com/office/drawing/2014/main" id="{F5A833C8-907F-459B-AFDA-9C5A6E29EBD7}"/>
                </a:ext>
              </a:extLst>
            </p:cNvPr>
            <p:cNvSpPr/>
            <p:nvPr/>
          </p:nvSpPr>
          <p:spPr bwMode="auto">
            <a:xfrm>
              <a:off x="4645595" y="1868493"/>
              <a:ext cx="63660" cy="102847"/>
            </a:xfrm>
            <a:prstGeom prst="ellipse">
              <a:avLst/>
            </a:prstGeom>
            <a:solidFill>
              <a:srgbClr val="FF00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42" name="Oval 41">
              <a:extLst>
                <a:ext uri="{FF2B5EF4-FFF2-40B4-BE49-F238E27FC236}">
                  <a16:creationId xmlns:a16="http://schemas.microsoft.com/office/drawing/2014/main" id="{410336FC-E889-45F3-86D7-AEC1260385DA}"/>
                </a:ext>
              </a:extLst>
            </p:cNvPr>
            <p:cNvSpPr/>
            <p:nvPr/>
          </p:nvSpPr>
          <p:spPr bwMode="auto">
            <a:xfrm>
              <a:off x="4388795" y="1747647"/>
              <a:ext cx="63660" cy="102847"/>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dirty="0">
                <a:latin typeface="Verdana"/>
                <a:cs typeface="Verdana"/>
              </a:endParaRPr>
            </a:p>
          </p:txBody>
        </p:sp>
        <p:sp>
          <p:nvSpPr>
            <p:cNvPr id="43" name="Oval 42">
              <a:extLst>
                <a:ext uri="{FF2B5EF4-FFF2-40B4-BE49-F238E27FC236}">
                  <a16:creationId xmlns:a16="http://schemas.microsoft.com/office/drawing/2014/main" id="{3A0868F6-D9F2-476E-8F37-6BE5D362AD8C}"/>
                </a:ext>
              </a:extLst>
            </p:cNvPr>
            <p:cNvSpPr/>
            <p:nvPr/>
          </p:nvSpPr>
          <p:spPr bwMode="auto">
            <a:xfrm>
              <a:off x="5375989" y="2113661"/>
              <a:ext cx="63660" cy="102847"/>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44" name="Oval 43">
              <a:extLst>
                <a:ext uri="{FF2B5EF4-FFF2-40B4-BE49-F238E27FC236}">
                  <a16:creationId xmlns:a16="http://schemas.microsoft.com/office/drawing/2014/main" id="{F2E9341D-5052-4857-A130-E51A6C606D86}"/>
                </a:ext>
              </a:extLst>
            </p:cNvPr>
            <p:cNvSpPr/>
            <p:nvPr/>
          </p:nvSpPr>
          <p:spPr bwMode="auto">
            <a:xfrm>
              <a:off x="4638805" y="2446810"/>
              <a:ext cx="63660" cy="102847"/>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45" name="Oval 44">
              <a:extLst>
                <a:ext uri="{FF2B5EF4-FFF2-40B4-BE49-F238E27FC236}">
                  <a16:creationId xmlns:a16="http://schemas.microsoft.com/office/drawing/2014/main" id="{C4CB932F-4034-45FB-A29B-B0DE21E50825}"/>
                </a:ext>
              </a:extLst>
            </p:cNvPr>
            <p:cNvSpPr/>
            <p:nvPr/>
          </p:nvSpPr>
          <p:spPr bwMode="auto">
            <a:xfrm>
              <a:off x="7680474" y="5157722"/>
              <a:ext cx="63660" cy="102847"/>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46" name="Oval 45">
              <a:extLst>
                <a:ext uri="{FF2B5EF4-FFF2-40B4-BE49-F238E27FC236}">
                  <a16:creationId xmlns:a16="http://schemas.microsoft.com/office/drawing/2014/main" id="{1CA3AF48-7E52-4B55-A4EC-D0D519E8C533}"/>
                </a:ext>
              </a:extLst>
            </p:cNvPr>
            <p:cNvSpPr/>
            <p:nvPr/>
          </p:nvSpPr>
          <p:spPr bwMode="auto">
            <a:xfrm>
              <a:off x="7811914" y="2355058"/>
              <a:ext cx="63660" cy="102847"/>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47" name="Oval 46">
              <a:extLst>
                <a:ext uri="{FF2B5EF4-FFF2-40B4-BE49-F238E27FC236}">
                  <a16:creationId xmlns:a16="http://schemas.microsoft.com/office/drawing/2014/main" id="{5D0C46BE-E6E1-4AF8-AC15-7D11FF39E167}"/>
                </a:ext>
              </a:extLst>
            </p:cNvPr>
            <p:cNvSpPr/>
            <p:nvPr/>
          </p:nvSpPr>
          <p:spPr bwMode="auto">
            <a:xfrm>
              <a:off x="4666108" y="1767197"/>
              <a:ext cx="63660" cy="102847"/>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48" name="Oval 47">
              <a:extLst>
                <a:ext uri="{FF2B5EF4-FFF2-40B4-BE49-F238E27FC236}">
                  <a16:creationId xmlns:a16="http://schemas.microsoft.com/office/drawing/2014/main" id="{E76DCBC6-C720-47D7-833F-E665B8DB7EBD}"/>
                </a:ext>
              </a:extLst>
            </p:cNvPr>
            <p:cNvSpPr/>
            <p:nvPr/>
          </p:nvSpPr>
          <p:spPr bwMode="auto">
            <a:xfrm>
              <a:off x="2594191" y="3215929"/>
              <a:ext cx="63660" cy="102847"/>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49" name="Oval 48">
              <a:extLst>
                <a:ext uri="{FF2B5EF4-FFF2-40B4-BE49-F238E27FC236}">
                  <a16:creationId xmlns:a16="http://schemas.microsoft.com/office/drawing/2014/main" id="{450F72B9-1038-4E9E-8064-3D251309388E}"/>
                </a:ext>
              </a:extLst>
            </p:cNvPr>
            <p:cNvSpPr/>
            <p:nvPr/>
          </p:nvSpPr>
          <p:spPr bwMode="auto">
            <a:xfrm>
              <a:off x="5757394" y="4952027"/>
              <a:ext cx="63660" cy="102847"/>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50" name="Oval 49">
              <a:extLst>
                <a:ext uri="{FF2B5EF4-FFF2-40B4-BE49-F238E27FC236}">
                  <a16:creationId xmlns:a16="http://schemas.microsoft.com/office/drawing/2014/main" id="{2E93CE86-7F92-4862-BEB6-63E43F020119}"/>
                </a:ext>
              </a:extLst>
            </p:cNvPr>
            <p:cNvSpPr/>
            <p:nvPr/>
          </p:nvSpPr>
          <p:spPr bwMode="auto">
            <a:xfrm>
              <a:off x="4449558" y="1796800"/>
              <a:ext cx="63660" cy="102847"/>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51" name="Oval 50">
              <a:extLst>
                <a:ext uri="{FF2B5EF4-FFF2-40B4-BE49-F238E27FC236}">
                  <a16:creationId xmlns:a16="http://schemas.microsoft.com/office/drawing/2014/main" id="{5CEEF314-B8D7-4941-AABB-2B2D025C5A7A}"/>
                </a:ext>
              </a:extLst>
            </p:cNvPr>
            <p:cNvSpPr/>
            <p:nvPr/>
          </p:nvSpPr>
          <p:spPr bwMode="auto">
            <a:xfrm>
              <a:off x="5160700" y="2252213"/>
              <a:ext cx="63660" cy="102847"/>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52" name="Oval 51">
              <a:extLst>
                <a:ext uri="{FF2B5EF4-FFF2-40B4-BE49-F238E27FC236}">
                  <a16:creationId xmlns:a16="http://schemas.microsoft.com/office/drawing/2014/main" id="{F26FE65F-2F64-4E45-B071-5ED63AD61232}"/>
                </a:ext>
              </a:extLst>
            </p:cNvPr>
            <p:cNvSpPr/>
            <p:nvPr/>
          </p:nvSpPr>
          <p:spPr bwMode="auto">
            <a:xfrm>
              <a:off x="2256345" y="3644701"/>
              <a:ext cx="63660" cy="102847"/>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53" name="Oval 52">
              <a:extLst>
                <a:ext uri="{FF2B5EF4-FFF2-40B4-BE49-F238E27FC236}">
                  <a16:creationId xmlns:a16="http://schemas.microsoft.com/office/drawing/2014/main" id="{F0762A13-9C78-45BD-A2CE-0A7D0DF594BD}"/>
                </a:ext>
              </a:extLst>
            </p:cNvPr>
            <p:cNvSpPr/>
            <p:nvPr/>
          </p:nvSpPr>
          <p:spPr bwMode="auto">
            <a:xfrm>
              <a:off x="4752804" y="1662905"/>
              <a:ext cx="63660" cy="102847"/>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54" name="Oval 53">
              <a:extLst>
                <a:ext uri="{FF2B5EF4-FFF2-40B4-BE49-F238E27FC236}">
                  <a16:creationId xmlns:a16="http://schemas.microsoft.com/office/drawing/2014/main" id="{B6C503BA-DB87-4240-AA5F-3DA47E694D85}"/>
                </a:ext>
              </a:extLst>
            </p:cNvPr>
            <p:cNvSpPr/>
            <p:nvPr/>
          </p:nvSpPr>
          <p:spPr bwMode="auto">
            <a:xfrm>
              <a:off x="1470903" y="1314060"/>
              <a:ext cx="63660" cy="102847"/>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55" name="Oval 54">
              <a:extLst>
                <a:ext uri="{FF2B5EF4-FFF2-40B4-BE49-F238E27FC236}">
                  <a16:creationId xmlns:a16="http://schemas.microsoft.com/office/drawing/2014/main" id="{9D55458C-BDDA-4F26-80AF-EA6094AA09FB}"/>
                </a:ext>
              </a:extLst>
            </p:cNvPr>
            <p:cNvSpPr/>
            <p:nvPr/>
          </p:nvSpPr>
          <p:spPr bwMode="auto">
            <a:xfrm>
              <a:off x="6334101" y="3733575"/>
              <a:ext cx="63660" cy="102847"/>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56" name="Oval 55">
              <a:extLst>
                <a:ext uri="{FF2B5EF4-FFF2-40B4-BE49-F238E27FC236}">
                  <a16:creationId xmlns:a16="http://schemas.microsoft.com/office/drawing/2014/main" id="{9104EBD6-241E-495C-A74F-B89BB26CFF27}"/>
                </a:ext>
              </a:extLst>
            </p:cNvPr>
            <p:cNvSpPr/>
            <p:nvPr/>
          </p:nvSpPr>
          <p:spPr bwMode="auto">
            <a:xfrm>
              <a:off x="4307484" y="2091921"/>
              <a:ext cx="63660" cy="102847"/>
            </a:xfrm>
            <a:prstGeom prst="ellipse">
              <a:avLst/>
            </a:prstGeom>
            <a:solidFill>
              <a:srgbClr val="FF00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57" name="Oval 56">
              <a:extLst>
                <a:ext uri="{FF2B5EF4-FFF2-40B4-BE49-F238E27FC236}">
                  <a16:creationId xmlns:a16="http://schemas.microsoft.com/office/drawing/2014/main" id="{D16E3A3B-DFEE-4925-9D2C-1ECFB4B115DF}"/>
                </a:ext>
              </a:extLst>
            </p:cNvPr>
            <p:cNvSpPr/>
            <p:nvPr/>
          </p:nvSpPr>
          <p:spPr bwMode="auto">
            <a:xfrm>
              <a:off x="4575357" y="1883184"/>
              <a:ext cx="63660" cy="102847"/>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58" name="Oval 57">
              <a:extLst>
                <a:ext uri="{FF2B5EF4-FFF2-40B4-BE49-F238E27FC236}">
                  <a16:creationId xmlns:a16="http://schemas.microsoft.com/office/drawing/2014/main" id="{30F1693E-DA18-444B-9EBF-15842C610A6A}"/>
                </a:ext>
              </a:extLst>
            </p:cNvPr>
            <p:cNvSpPr/>
            <p:nvPr/>
          </p:nvSpPr>
          <p:spPr bwMode="auto">
            <a:xfrm>
              <a:off x="4023628" y="2776035"/>
              <a:ext cx="63660" cy="102847"/>
            </a:xfrm>
            <a:prstGeom prst="ellipse">
              <a:avLst/>
            </a:prstGeom>
            <a:solidFill>
              <a:srgbClr val="FF00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59" name="Oval 58">
              <a:extLst>
                <a:ext uri="{FF2B5EF4-FFF2-40B4-BE49-F238E27FC236}">
                  <a16:creationId xmlns:a16="http://schemas.microsoft.com/office/drawing/2014/main" id="{42B2F7EC-6C06-4977-A70C-32BAC40D61EA}"/>
                </a:ext>
              </a:extLst>
            </p:cNvPr>
            <p:cNvSpPr/>
            <p:nvPr/>
          </p:nvSpPr>
          <p:spPr bwMode="auto">
            <a:xfrm>
              <a:off x="4828589" y="2276108"/>
              <a:ext cx="63660" cy="102847"/>
            </a:xfrm>
            <a:prstGeom prst="ellipse">
              <a:avLst/>
            </a:prstGeom>
            <a:solidFill>
              <a:srgbClr val="FF00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60" name="Oval 59">
              <a:extLst>
                <a:ext uri="{FF2B5EF4-FFF2-40B4-BE49-F238E27FC236}">
                  <a16:creationId xmlns:a16="http://schemas.microsoft.com/office/drawing/2014/main" id="{AB65CE54-D07A-4207-A3FB-050AF62AE847}"/>
                </a:ext>
              </a:extLst>
            </p:cNvPr>
            <p:cNvSpPr/>
            <p:nvPr/>
          </p:nvSpPr>
          <p:spPr bwMode="auto">
            <a:xfrm>
              <a:off x="4427376" y="2071126"/>
              <a:ext cx="63660" cy="102847"/>
            </a:xfrm>
            <a:prstGeom prst="ellipse">
              <a:avLst/>
            </a:prstGeom>
            <a:solidFill>
              <a:srgbClr val="FF00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61" name="Oval 60">
              <a:extLst>
                <a:ext uri="{FF2B5EF4-FFF2-40B4-BE49-F238E27FC236}">
                  <a16:creationId xmlns:a16="http://schemas.microsoft.com/office/drawing/2014/main" id="{6D7B88E8-B359-4694-B996-AA7E1CEC7945}"/>
                </a:ext>
              </a:extLst>
            </p:cNvPr>
            <p:cNvSpPr/>
            <p:nvPr/>
          </p:nvSpPr>
          <p:spPr bwMode="auto">
            <a:xfrm>
              <a:off x="2520636" y="5150908"/>
              <a:ext cx="63660" cy="102847"/>
            </a:xfrm>
            <a:prstGeom prst="ellipse">
              <a:avLst/>
            </a:prstGeom>
            <a:solidFill>
              <a:srgbClr val="FF00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62" name="Oval 61">
              <a:extLst>
                <a:ext uri="{FF2B5EF4-FFF2-40B4-BE49-F238E27FC236}">
                  <a16:creationId xmlns:a16="http://schemas.microsoft.com/office/drawing/2014/main" id="{45816F6C-9147-473E-B06E-4F49CE15C02A}"/>
                </a:ext>
              </a:extLst>
            </p:cNvPr>
            <p:cNvSpPr/>
            <p:nvPr/>
          </p:nvSpPr>
          <p:spPr bwMode="auto">
            <a:xfrm>
              <a:off x="2144993" y="3596553"/>
              <a:ext cx="63660" cy="102847"/>
            </a:xfrm>
            <a:prstGeom prst="ellipse">
              <a:avLst/>
            </a:prstGeom>
            <a:solidFill>
              <a:srgbClr val="FF00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63" name="Oval 62">
              <a:extLst>
                <a:ext uri="{FF2B5EF4-FFF2-40B4-BE49-F238E27FC236}">
                  <a16:creationId xmlns:a16="http://schemas.microsoft.com/office/drawing/2014/main" id="{198F3CC6-514C-4B0D-933F-76A269E6B4DD}"/>
                </a:ext>
              </a:extLst>
            </p:cNvPr>
            <p:cNvSpPr/>
            <p:nvPr/>
          </p:nvSpPr>
          <p:spPr bwMode="auto">
            <a:xfrm>
              <a:off x="8950734" y="5099484"/>
              <a:ext cx="63660" cy="102847"/>
            </a:xfrm>
            <a:prstGeom prst="ellipse">
              <a:avLst/>
            </a:prstGeom>
            <a:solidFill>
              <a:srgbClr val="FF00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64" name="Oval 63">
              <a:extLst>
                <a:ext uri="{FF2B5EF4-FFF2-40B4-BE49-F238E27FC236}">
                  <a16:creationId xmlns:a16="http://schemas.microsoft.com/office/drawing/2014/main" id="{B74B218A-5FCD-437D-B0EB-6D3293216630}"/>
                </a:ext>
              </a:extLst>
            </p:cNvPr>
            <p:cNvSpPr/>
            <p:nvPr/>
          </p:nvSpPr>
          <p:spPr bwMode="auto">
            <a:xfrm>
              <a:off x="2641590" y="5595498"/>
              <a:ext cx="63660" cy="102847"/>
            </a:xfrm>
            <a:prstGeom prst="ellipse">
              <a:avLst/>
            </a:prstGeom>
            <a:solidFill>
              <a:srgbClr val="FF00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65" name="Oval 64">
              <a:extLst>
                <a:ext uri="{FF2B5EF4-FFF2-40B4-BE49-F238E27FC236}">
                  <a16:creationId xmlns:a16="http://schemas.microsoft.com/office/drawing/2014/main" id="{50EEF776-63BC-45E0-AFD6-F4A19C680FCF}"/>
                </a:ext>
              </a:extLst>
            </p:cNvPr>
            <p:cNvSpPr/>
            <p:nvPr/>
          </p:nvSpPr>
          <p:spPr bwMode="auto">
            <a:xfrm>
              <a:off x="3737296" y="3327716"/>
              <a:ext cx="63660" cy="102847"/>
            </a:xfrm>
            <a:prstGeom prst="ellipse">
              <a:avLst/>
            </a:prstGeom>
            <a:solidFill>
              <a:srgbClr val="FF00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66" name="Oval 65">
              <a:extLst>
                <a:ext uri="{FF2B5EF4-FFF2-40B4-BE49-F238E27FC236}">
                  <a16:creationId xmlns:a16="http://schemas.microsoft.com/office/drawing/2014/main" id="{2CC0E5B2-40DD-45AE-8AA9-28B9C0272832}"/>
                </a:ext>
              </a:extLst>
            </p:cNvPr>
            <p:cNvSpPr/>
            <p:nvPr/>
          </p:nvSpPr>
          <p:spPr bwMode="auto">
            <a:xfrm>
              <a:off x="3890081" y="3601976"/>
              <a:ext cx="63660" cy="102847"/>
            </a:xfrm>
            <a:prstGeom prst="ellipse">
              <a:avLst/>
            </a:prstGeom>
            <a:solidFill>
              <a:srgbClr val="FF00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67" name="Oval 66">
              <a:extLst>
                <a:ext uri="{FF2B5EF4-FFF2-40B4-BE49-F238E27FC236}">
                  <a16:creationId xmlns:a16="http://schemas.microsoft.com/office/drawing/2014/main" id="{72EC5986-B8EF-41E7-84FD-2D4E550BD160}"/>
                </a:ext>
              </a:extLst>
            </p:cNvPr>
            <p:cNvSpPr/>
            <p:nvPr/>
          </p:nvSpPr>
          <p:spPr bwMode="auto">
            <a:xfrm>
              <a:off x="2762544" y="5054875"/>
              <a:ext cx="63660" cy="102847"/>
            </a:xfrm>
            <a:prstGeom prst="ellipse">
              <a:avLst/>
            </a:prstGeom>
            <a:solidFill>
              <a:srgbClr val="FF00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68" name="Arrow: Right 67">
              <a:extLst>
                <a:ext uri="{FF2B5EF4-FFF2-40B4-BE49-F238E27FC236}">
                  <a16:creationId xmlns:a16="http://schemas.microsoft.com/office/drawing/2014/main" id="{1928258C-94CA-46D7-ABCF-BDBE5B4B2AD9}"/>
                </a:ext>
              </a:extLst>
            </p:cNvPr>
            <p:cNvSpPr/>
            <p:nvPr/>
          </p:nvSpPr>
          <p:spPr>
            <a:xfrm rot="5400000">
              <a:off x="-523" y="2130808"/>
              <a:ext cx="1108357" cy="958423"/>
            </a:xfrm>
            <a:prstGeom prst="rightArrow">
              <a:avLst>
                <a:gd name="adj1" fmla="val 50000"/>
                <a:gd name="adj2" fmla="val 0"/>
              </a:avLst>
            </a:prstGeom>
            <a:solidFill>
              <a:schemeClr val="bg1"/>
            </a:solidFill>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sz="1500" dirty="0">
                  <a:solidFill>
                    <a:sysClr val="windowText" lastClr="000000"/>
                  </a:solidFill>
                </a:rPr>
                <a:t>2001 - 2005</a:t>
              </a:r>
              <a:endParaRPr lang="en-GB" sz="1500" dirty="0">
                <a:solidFill>
                  <a:sysClr val="windowText" lastClr="000000"/>
                </a:solidFill>
              </a:endParaRPr>
            </a:p>
          </p:txBody>
        </p:sp>
        <p:sp>
          <p:nvSpPr>
            <p:cNvPr id="69" name="Oval 68">
              <a:extLst>
                <a:ext uri="{FF2B5EF4-FFF2-40B4-BE49-F238E27FC236}">
                  <a16:creationId xmlns:a16="http://schemas.microsoft.com/office/drawing/2014/main" id="{8A305F5C-5255-4BBA-9C66-3963C1B7A8B6}"/>
                </a:ext>
              </a:extLst>
            </p:cNvPr>
            <p:cNvSpPr/>
            <p:nvPr/>
          </p:nvSpPr>
          <p:spPr bwMode="auto">
            <a:xfrm>
              <a:off x="7450142" y="3591953"/>
              <a:ext cx="63660" cy="102847"/>
            </a:xfrm>
            <a:prstGeom prst="ellipse">
              <a:avLst/>
            </a:prstGeom>
            <a:solidFill>
              <a:srgbClr val="FF00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70" name="Arrow: Right 69">
              <a:extLst>
                <a:ext uri="{FF2B5EF4-FFF2-40B4-BE49-F238E27FC236}">
                  <a16:creationId xmlns:a16="http://schemas.microsoft.com/office/drawing/2014/main" id="{03FD68C0-E355-4FD2-A5FB-FFFA26863AD3}"/>
                </a:ext>
              </a:extLst>
            </p:cNvPr>
            <p:cNvSpPr/>
            <p:nvPr/>
          </p:nvSpPr>
          <p:spPr>
            <a:xfrm rot="5400000">
              <a:off x="25645" y="4520586"/>
              <a:ext cx="1108357" cy="902963"/>
            </a:xfrm>
            <a:prstGeom prst="rightArrow">
              <a:avLst>
                <a:gd name="adj1" fmla="val 50000"/>
                <a:gd name="adj2" fmla="val 0"/>
              </a:avLst>
            </a:prstGeom>
            <a:solidFill>
              <a:schemeClr val="bg1"/>
            </a:solidFill>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sz="1500" dirty="0">
                  <a:solidFill>
                    <a:sysClr val="windowText" lastClr="000000"/>
                  </a:solidFill>
                </a:rPr>
                <a:t>2011 – 2015 </a:t>
              </a:r>
              <a:endParaRPr lang="en-GB" sz="1500" dirty="0">
                <a:solidFill>
                  <a:sysClr val="windowText" lastClr="000000"/>
                </a:solidFill>
              </a:endParaRPr>
            </a:p>
          </p:txBody>
        </p:sp>
        <p:sp>
          <p:nvSpPr>
            <p:cNvPr id="71" name="Arrow: Right 70">
              <a:extLst>
                <a:ext uri="{FF2B5EF4-FFF2-40B4-BE49-F238E27FC236}">
                  <a16:creationId xmlns:a16="http://schemas.microsoft.com/office/drawing/2014/main" id="{764C6BBF-7A91-4F6A-A4D6-E12D4761CC54}"/>
                </a:ext>
              </a:extLst>
            </p:cNvPr>
            <p:cNvSpPr/>
            <p:nvPr/>
          </p:nvSpPr>
          <p:spPr>
            <a:xfrm rot="5400000">
              <a:off x="-4509" y="3352500"/>
              <a:ext cx="1108359" cy="902961"/>
            </a:xfrm>
            <a:prstGeom prst="rightArrow">
              <a:avLst>
                <a:gd name="adj1" fmla="val 50000"/>
                <a:gd name="adj2" fmla="val 0"/>
              </a:avLst>
            </a:prstGeom>
            <a:solidFill>
              <a:schemeClr val="bg1"/>
            </a:solidFill>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sz="1500" dirty="0">
                  <a:solidFill>
                    <a:sysClr val="windowText" lastClr="000000"/>
                  </a:solidFill>
                </a:rPr>
                <a:t>2006 – 2010</a:t>
              </a:r>
              <a:endParaRPr lang="en-GB" sz="1500" dirty="0">
                <a:solidFill>
                  <a:sysClr val="windowText" lastClr="000000"/>
                </a:solidFill>
              </a:endParaRPr>
            </a:p>
          </p:txBody>
        </p:sp>
        <p:sp>
          <p:nvSpPr>
            <p:cNvPr id="72" name="Arrow: Right 71">
              <a:extLst>
                <a:ext uri="{FF2B5EF4-FFF2-40B4-BE49-F238E27FC236}">
                  <a16:creationId xmlns:a16="http://schemas.microsoft.com/office/drawing/2014/main" id="{257D1F93-A6B5-472B-A6BD-A837313809EE}"/>
                </a:ext>
              </a:extLst>
            </p:cNvPr>
            <p:cNvSpPr/>
            <p:nvPr/>
          </p:nvSpPr>
          <p:spPr>
            <a:xfrm rot="5400000">
              <a:off x="-16735" y="5731884"/>
              <a:ext cx="1108357" cy="899140"/>
            </a:xfrm>
            <a:prstGeom prst="rightArrow">
              <a:avLst>
                <a:gd name="adj1" fmla="val 50000"/>
                <a:gd name="adj2" fmla="val 0"/>
              </a:avLst>
            </a:prstGeom>
            <a:solidFill>
              <a:schemeClr val="bg1"/>
            </a:solidFill>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sz="1500" dirty="0">
                  <a:solidFill>
                    <a:sysClr val="windowText" lastClr="000000"/>
                  </a:solidFill>
                </a:rPr>
                <a:t>2016 – 2020</a:t>
              </a:r>
              <a:endParaRPr lang="en-GB" sz="1500" dirty="0">
                <a:solidFill>
                  <a:sysClr val="windowText" lastClr="000000"/>
                </a:solidFill>
              </a:endParaRPr>
            </a:p>
          </p:txBody>
        </p:sp>
        <p:sp>
          <p:nvSpPr>
            <p:cNvPr id="73" name="Oval 72">
              <a:extLst>
                <a:ext uri="{FF2B5EF4-FFF2-40B4-BE49-F238E27FC236}">
                  <a16:creationId xmlns:a16="http://schemas.microsoft.com/office/drawing/2014/main" id="{294901A1-7408-45BC-82FC-968E06417E0C}"/>
                </a:ext>
              </a:extLst>
            </p:cNvPr>
            <p:cNvSpPr/>
            <p:nvPr/>
          </p:nvSpPr>
          <p:spPr bwMode="auto">
            <a:xfrm>
              <a:off x="4742989" y="2014445"/>
              <a:ext cx="63660" cy="10284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74" name="Oval 73">
              <a:extLst>
                <a:ext uri="{FF2B5EF4-FFF2-40B4-BE49-F238E27FC236}">
                  <a16:creationId xmlns:a16="http://schemas.microsoft.com/office/drawing/2014/main" id="{45A69DA2-3210-42AA-AA3A-6BCD7B986956}"/>
                </a:ext>
              </a:extLst>
            </p:cNvPr>
            <p:cNvSpPr/>
            <p:nvPr/>
          </p:nvSpPr>
          <p:spPr bwMode="auto">
            <a:xfrm>
              <a:off x="5165582" y="2528655"/>
              <a:ext cx="63660" cy="102847"/>
            </a:xfrm>
            <a:prstGeom prst="ellipse">
              <a:avLst/>
            </a:prstGeom>
            <a:solidFill>
              <a:srgbClr val="FF00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75" name="Oval 74">
              <a:extLst>
                <a:ext uri="{FF2B5EF4-FFF2-40B4-BE49-F238E27FC236}">
                  <a16:creationId xmlns:a16="http://schemas.microsoft.com/office/drawing/2014/main" id="{154FE352-8DF2-4E85-B426-62E77B968B3C}"/>
                </a:ext>
              </a:extLst>
            </p:cNvPr>
            <p:cNvSpPr/>
            <p:nvPr/>
          </p:nvSpPr>
          <p:spPr bwMode="auto">
            <a:xfrm>
              <a:off x="4253746" y="3716352"/>
              <a:ext cx="63660" cy="102847"/>
            </a:xfrm>
            <a:prstGeom prst="ellipse">
              <a:avLst/>
            </a:prstGeom>
            <a:solidFill>
              <a:srgbClr val="FF00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76" name="Oval 75">
              <a:extLst>
                <a:ext uri="{FF2B5EF4-FFF2-40B4-BE49-F238E27FC236}">
                  <a16:creationId xmlns:a16="http://schemas.microsoft.com/office/drawing/2014/main" id="{92F5866C-0B30-4AB7-9137-A1C894175BD9}"/>
                </a:ext>
              </a:extLst>
            </p:cNvPr>
            <p:cNvSpPr/>
            <p:nvPr/>
          </p:nvSpPr>
          <p:spPr bwMode="auto">
            <a:xfrm>
              <a:off x="4581267" y="1997839"/>
              <a:ext cx="63660" cy="102847"/>
            </a:xfrm>
            <a:prstGeom prst="ellipse">
              <a:avLst/>
            </a:prstGeom>
            <a:solidFill>
              <a:srgbClr val="FF00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77" name="Oval 76">
              <a:extLst>
                <a:ext uri="{FF2B5EF4-FFF2-40B4-BE49-F238E27FC236}">
                  <a16:creationId xmlns:a16="http://schemas.microsoft.com/office/drawing/2014/main" id="{608EE7DC-86BC-4301-936E-8B917F5BD667}"/>
                </a:ext>
              </a:extLst>
            </p:cNvPr>
            <p:cNvSpPr/>
            <p:nvPr/>
          </p:nvSpPr>
          <p:spPr bwMode="auto">
            <a:xfrm>
              <a:off x="2339752" y="4437112"/>
              <a:ext cx="63660" cy="102847"/>
            </a:xfrm>
            <a:prstGeom prst="ellipse">
              <a:avLst/>
            </a:prstGeom>
            <a:solidFill>
              <a:srgbClr val="FF00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78" name="Oval 77">
              <a:extLst>
                <a:ext uri="{FF2B5EF4-FFF2-40B4-BE49-F238E27FC236}">
                  <a16:creationId xmlns:a16="http://schemas.microsoft.com/office/drawing/2014/main" id="{51C19D58-E8AC-4B22-8F3E-FCDAC2FEEAAD}"/>
                </a:ext>
              </a:extLst>
            </p:cNvPr>
            <p:cNvSpPr/>
            <p:nvPr/>
          </p:nvSpPr>
          <p:spPr bwMode="auto">
            <a:xfrm>
              <a:off x="2424194" y="3855246"/>
              <a:ext cx="63660" cy="102847"/>
            </a:xfrm>
            <a:prstGeom prst="ellipse">
              <a:avLst/>
            </a:prstGeom>
            <a:solidFill>
              <a:srgbClr val="FF00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grpSp>
      <p:sp>
        <p:nvSpPr>
          <p:cNvPr id="4" name="TextBox 15">
            <a:extLst>
              <a:ext uri="{FF2B5EF4-FFF2-40B4-BE49-F238E27FC236}">
                <a16:creationId xmlns:a16="http://schemas.microsoft.com/office/drawing/2014/main" id="{2ED47D1E-B4A2-41CE-BB4E-B6CE4051AF5D}"/>
              </a:ext>
            </a:extLst>
          </p:cNvPr>
          <p:cNvSpPr txBox="1">
            <a:spLocks noChangeArrowheads="1"/>
          </p:cNvSpPr>
          <p:nvPr/>
        </p:nvSpPr>
        <p:spPr bwMode="auto">
          <a:xfrm>
            <a:off x="1258888" y="179392"/>
            <a:ext cx="7777162" cy="569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r">
              <a:spcBef>
                <a:spcPct val="0"/>
              </a:spcBef>
              <a:buFontTx/>
              <a:buNone/>
            </a:pPr>
            <a:r>
              <a:rPr lang="en-GB" sz="3100" b="1" dirty="0">
                <a:solidFill>
                  <a:schemeClr val="bg1"/>
                </a:solidFill>
                <a:latin typeface="Verdana" panose="020B0604030504040204" pitchFamily="34" charset="0"/>
              </a:rPr>
              <a:t>REALITY</a:t>
            </a:r>
          </a:p>
        </p:txBody>
      </p:sp>
      <p:sp>
        <p:nvSpPr>
          <p:cNvPr id="5" name="Rectangle 4">
            <a:extLst>
              <a:ext uri="{FF2B5EF4-FFF2-40B4-BE49-F238E27FC236}">
                <a16:creationId xmlns:a16="http://schemas.microsoft.com/office/drawing/2014/main" id="{74CE0073-A6FE-4E04-B574-BBA1E9D47D04}"/>
              </a:ext>
            </a:extLst>
          </p:cNvPr>
          <p:cNvSpPr>
            <a:spLocks noChangeArrowheads="1"/>
          </p:cNvSpPr>
          <p:nvPr/>
        </p:nvSpPr>
        <p:spPr bwMode="auto">
          <a:xfrm>
            <a:off x="2"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endParaRPr lang="en-GB" sz="1800"/>
          </a:p>
        </p:txBody>
      </p:sp>
      <p:sp>
        <p:nvSpPr>
          <p:cNvPr id="6" name="Rectangle 5">
            <a:extLst>
              <a:ext uri="{FF2B5EF4-FFF2-40B4-BE49-F238E27FC236}">
                <a16:creationId xmlns:a16="http://schemas.microsoft.com/office/drawing/2014/main" id="{BF267F71-EE2B-4425-8C5C-BC396D429E4E}"/>
              </a:ext>
            </a:extLst>
          </p:cNvPr>
          <p:cNvSpPr/>
          <p:nvPr/>
        </p:nvSpPr>
        <p:spPr>
          <a:xfrm>
            <a:off x="-36512" y="-26988"/>
            <a:ext cx="9180513"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7" name="Rectangle 4">
            <a:extLst>
              <a:ext uri="{FF2B5EF4-FFF2-40B4-BE49-F238E27FC236}">
                <a16:creationId xmlns:a16="http://schemas.microsoft.com/office/drawing/2014/main" id="{80D9A0A3-5506-4A5D-9D71-ABEC89F65583}"/>
              </a:ext>
            </a:extLst>
          </p:cNvPr>
          <p:cNvSpPr>
            <a:spLocks noChangeArrowheads="1"/>
          </p:cNvSpPr>
          <p:nvPr/>
        </p:nvSpPr>
        <p:spPr bwMode="auto">
          <a:xfrm>
            <a:off x="2"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endParaRPr lang="en-GB" sz="1800"/>
          </a:p>
        </p:txBody>
      </p:sp>
      <p:pic>
        <p:nvPicPr>
          <p:cNvPr id="9" name="Picture 4">
            <a:extLst>
              <a:ext uri="{FF2B5EF4-FFF2-40B4-BE49-F238E27FC236}">
                <a16:creationId xmlns:a16="http://schemas.microsoft.com/office/drawing/2014/main" id="{5B12D585-9CA3-4236-A6B7-999B8CE47C38}"/>
              </a:ext>
            </a:extLst>
          </p:cNvPr>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0" y="-26988"/>
            <a:ext cx="1177924" cy="10795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TextBox 15">
            <a:extLst>
              <a:ext uri="{FF2B5EF4-FFF2-40B4-BE49-F238E27FC236}">
                <a16:creationId xmlns:a16="http://schemas.microsoft.com/office/drawing/2014/main" id="{7F8D08D3-348E-410C-A4A8-91AE255C5295}"/>
              </a:ext>
            </a:extLst>
          </p:cNvPr>
          <p:cNvSpPr txBox="1">
            <a:spLocks noChangeArrowheads="1"/>
          </p:cNvSpPr>
          <p:nvPr/>
        </p:nvSpPr>
        <p:spPr bwMode="auto">
          <a:xfrm>
            <a:off x="128342" y="-37741"/>
            <a:ext cx="8907708" cy="954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r">
              <a:spcBef>
                <a:spcPct val="0"/>
              </a:spcBef>
              <a:buFontTx/>
              <a:buNone/>
            </a:pPr>
            <a:r>
              <a:rPr lang="mk-MK" sz="2800" b="1" dirty="0">
                <a:solidFill>
                  <a:schemeClr val="bg1"/>
                </a:solidFill>
                <a:latin typeface="Verdana" panose="020B0604030504040204" pitchFamily="34" charset="0"/>
              </a:rPr>
              <a:t>Сите </a:t>
            </a:r>
            <a:r>
              <a:rPr lang="mk-MK" sz="2800" b="1" dirty="0" err="1">
                <a:solidFill>
                  <a:schemeClr val="bg1"/>
                </a:solidFill>
                <a:latin typeface="Verdana" panose="020B0604030504040204" pitchFamily="34" charset="0"/>
              </a:rPr>
              <a:t>пристапувања</a:t>
            </a:r>
            <a:r>
              <a:rPr lang="mk-MK" sz="2800" b="1" dirty="0">
                <a:solidFill>
                  <a:schemeClr val="bg1"/>
                </a:solidFill>
                <a:latin typeface="Verdana" panose="020B0604030504040204" pitchFamily="34" charset="0"/>
              </a:rPr>
              <a:t> (кон Конвенцијата) во даден временски период</a:t>
            </a:r>
            <a:endParaRPr lang="en-GB" sz="2800" b="1" dirty="0">
              <a:solidFill>
                <a:schemeClr val="bg1"/>
              </a:solidFill>
              <a:latin typeface="Verdana" panose="020B0604030504040204" pitchFamily="34" charset="0"/>
            </a:endParaRPr>
          </a:p>
        </p:txBody>
      </p:sp>
    </p:spTree>
    <p:extLst>
      <p:ext uri="{BB962C8B-B14F-4D97-AF65-F5344CB8AC3E}">
        <p14:creationId xmlns:p14="http://schemas.microsoft.com/office/powerpoint/2010/main" val="3874614652"/>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4"/>
          <p:cNvSpPr>
            <a:spLocks noChangeArrowheads="1"/>
          </p:cNvSpPr>
          <p:nvPr/>
        </p:nvSpPr>
        <p:spPr bwMode="auto">
          <a:xfrm>
            <a:off x="2"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endParaRPr lang="en-GB" sz="1800"/>
          </a:p>
        </p:txBody>
      </p:sp>
      <p:sp>
        <p:nvSpPr>
          <p:cNvPr id="27" name="Rectangle 26"/>
          <p:cNvSpPr/>
          <p:nvPr/>
        </p:nvSpPr>
        <p:spPr>
          <a:xfrm>
            <a:off x="-36512" y="-26988"/>
            <a:ext cx="9180513"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5125" name="Rectangle 4"/>
          <p:cNvSpPr>
            <a:spLocks noChangeArrowheads="1"/>
          </p:cNvSpPr>
          <p:nvPr/>
        </p:nvSpPr>
        <p:spPr bwMode="auto">
          <a:xfrm>
            <a:off x="2"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endParaRPr lang="en-GB" sz="1800"/>
          </a:p>
        </p:txBody>
      </p:sp>
      <p:sp>
        <p:nvSpPr>
          <p:cNvPr id="5130" name="Rectangle 2"/>
          <p:cNvSpPr>
            <a:spLocks noChangeArrowheads="1"/>
          </p:cNvSpPr>
          <p:nvPr/>
        </p:nvSpPr>
        <p:spPr bwMode="auto">
          <a:xfrm>
            <a:off x="5292729" y="2068513"/>
            <a:ext cx="3128963"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a:spcBef>
                <a:spcPct val="20000"/>
              </a:spcBef>
              <a:buFont typeface="Arial" panose="020B0604020202020204" pitchFamily="34" charset="0"/>
              <a:buChar char="•"/>
              <a:tabLst>
                <a:tab pos="2066925" algn="l"/>
              </a:tabLst>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tabLst>
                <a:tab pos="2066925" algn="l"/>
              </a:tabLst>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tabLst>
                <a:tab pos="2066925" algn="l"/>
              </a:tabLst>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9pPr>
          </a:lstStyle>
          <a:p>
            <a:pPr algn="just" eaLnBrk="1" hangingPunct="1">
              <a:spcBef>
                <a:spcPct val="0"/>
              </a:spcBef>
            </a:pPr>
            <a:endParaRPr lang="en-GB" sz="2400">
              <a:latin typeface="Verdana" panose="020B0604030504040204" pitchFamily="34" charset="0"/>
            </a:endParaRPr>
          </a:p>
        </p:txBody>
      </p:sp>
      <p:sp>
        <p:nvSpPr>
          <p:cNvPr id="12" name="TextBox 15"/>
          <p:cNvSpPr txBox="1">
            <a:spLocks noChangeArrowheads="1"/>
          </p:cNvSpPr>
          <p:nvPr/>
        </p:nvSpPr>
        <p:spPr bwMode="auto">
          <a:xfrm>
            <a:off x="1258888" y="179392"/>
            <a:ext cx="7777162" cy="569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r">
              <a:spcBef>
                <a:spcPct val="0"/>
              </a:spcBef>
              <a:buFontTx/>
              <a:buNone/>
            </a:pPr>
            <a:r>
              <a:rPr lang="mk-MK" sz="3100" b="1" dirty="0">
                <a:solidFill>
                  <a:schemeClr val="bg1"/>
                </a:solidFill>
                <a:latin typeface="Verdana" panose="020B0604030504040204" pitchFamily="34" charset="0"/>
              </a:rPr>
              <a:t>Реалност</a:t>
            </a:r>
            <a:endParaRPr lang="en-GB" sz="3100" b="1" dirty="0">
              <a:solidFill>
                <a:schemeClr val="bg1"/>
              </a:solidFill>
              <a:latin typeface="Verdana" panose="020B0604030504040204" pitchFamily="34" charset="0"/>
            </a:endParaRPr>
          </a:p>
        </p:txBody>
      </p:sp>
      <p:sp>
        <p:nvSpPr>
          <p:cNvPr id="11" name="Rectangle 2"/>
          <p:cNvSpPr>
            <a:spLocks noChangeArrowheads="1"/>
          </p:cNvSpPr>
          <p:nvPr/>
        </p:nvSpPr>
        <p:spPr bwMode="auto">
          <a:xfrm>
            <a:off x="588962" y="1205746"/>
            <a:ext cx="8352928" cy="48936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tabLst>
                <a:tab pos="2066925" algn="l"/>
              </a:tabLst>
              <a:defRPr sz="2400">
                <a:solidFill>
                  <a:schemeClr val="tx1"/>
                </a:solidFill>
                <a:latin typeface="Calibri" panose="020F0502020204030204" pitchFamily="34" charset="0"/>
                <a:ea typeface="MS PGothic" panose="020B0600070205080204" pitchFamily="34" charset="-128"/>
              </a:defRPr>
            </a:lvl1pPr>
            <a:lvl2pPr marL="742950" indent="-285750">
              <a:tabLst>
                <a:tab pos="2066925" algn="l"/>
              </a:tabLst>
              <a:defRPr sz="2400">
                <a:solidFill>
                  <a:schemeClr val="tx1"/>
                </a:solidFill>
                <a:latin typeface="Calibri" panose="020F0502020204030204" pitchFamily="34" charset="0"/>
                <a:ea typeface="MS PGothic" panose="020B0600070205080204" pitchFamily="34" charset="-128"/>
              </a:defRPr>
            </a:lvl2pPr>
            <a:lvl3pPr marL="1143000" indent="-228600">
              <a:tabLst>
                <a:tab pos="2066925" algn="l"/>
              </a:tabLst>
              <a:defRPr sz="2400">
                <a:solidFill>
                  <a:schemeClr val="tx1"/>
                </a:solidFill>
                <a:latin typeface="Calibri" panose="020F0502020204030204" pitchFamily="34" charset="0"/>
                <a:ea typeface="MS PGothic" panose="020B0600070205080204" pitchFamily="34" charset="-128"/>
              </a:defRPr>
            </a:lvl3pPr>
            <a:lvl4pPr marL="1600200" indent="-228600">
              <a:tabLst>
                <a:tab pos="2066925" algn="l"/>
              </a:tabLst>
              <a:defRPr sz="2400">
                <a:solidFill>
                  <a:schemeClr val="tx1"/>
                </a:solidFill>
                <a:latin typeface="Calibri" panose="020F0502020204030204" pitchFamily="34" charset="0"/>
                <a:ea typeface="MS PGothic" panose="020B0600070205080204" pitchFamily="34" charset="-128"/>
              </a:defRPr>
            </a:lvl4pPr>
            <a:lvl5pPr marL="2057400" indent="-228600">
              <a:tabLst>
                <a:tab pos="2066925" algn="l"/>
              </a:tabLst>
              <a:defRPr sz="24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9pPr>
          </a:lstStyle>
          <a:p>
            <a:pPr algn="ctr" eaLnBrk="1" hangingPunct="1">
              <a:defRPr/>
            </a:pPr>
            <a:r>
              <a:rPr lang="mk-MK" sz="2800" b="1" dirty="0">
                <a:solidFill>
                  <a:srgbClr val="FF0000"/>
                </a:solidFill>
                <a:latin typeface="Verdana" panose="020B0604030504040204" pitchFamily="34" charset="0"/>
                <a:ea typeface="Verdana" panose="020B0604030504040204" pitchFamily="34" charset="0"/>
                <a:cs typeface="Verdana" panose="020B0604030504040204" pitchFamily="34" charset="0"/>
              </a:rPr>
              <a:t>РЕАЛНОСТА</a:t>
            </a:r>
            <a:r>
              <a:rPr lang="en-US" sz="2800" b="1" dirty="0">
                <a:solidFill>
                  <a:srgbClr val="FF0000"/>
                </a:solidFill>
                <a:latin typeface="Verdana" panose="020B0604030504040204" pitchFamily="34" charset="0"/>
                <a:ea typeface="Verdana" panose="020B0604030504040204" pitchFamily="34" charset="0"/>
                <a:cs typeface="Verdana" panose="020B0604030504040204" pitchFamily="34" charset="0"/>
              </a:rPr>
              <a:t> </a:t>
            </a:r>
            <a:r>
              <a:rPr lang="mk-MK" sz="2000" b="1" dirty="0">
                <a:latin typeface="Verdana" panose="020B0604030504040204" pitchFamily="34" charset="0"/>
                <a:ea typeface="Verdana" panose="020B0604030504040204" pitchFamily="34" charset="0"/>
                <a:cs typeface="Verdana" panose="020B0604030504040204" pitchFamily="34" charset="0"/>
              </a:rPr>
              <a:t>Е</a:t>
            </a:r>
            <a:r>
              <a:rPr lang="en-US" sz="2000" b="1" dirty="0">
                <a:latin typeface="Verdana" panose="020B0604030504040204" pitchFamily="34" charset="0"/>
                <a:ea typeface="Verdana" panose="020B0604030504040204" pitchFamily="34" charset="0"/>
                <a:cs typeface="Verdana" panose="020B0604030504040204" pitchFamily="34" charset="0"/>
              </a:rPr>
              <a:t>:</a:t>
            </a:r>
          </a:p>
          <a:p>
            <a:pPr algn="just" eaLnBrk="1" hangingPunct="1">
              <a:defRPr/>
            </a:pPr>
            <a:endParaRPr lang="en-US" sz="2000" dirty="0">
              <a:latin typeface="Verdana" panose="020B0604030504040204" pitchFamily="34" charset="0"/>
              <a:ea typeface="Verdana" panose="020B0604030504040204" pitchFamily="34" charset="0"/>
              <a:cs typeface="Verdana" panose="020B0604030504040204" pitchFamily="34" charset="0"/>
            </a:endParaRPr>
          </a:p>
          <a:p>
            <a:pPr marL="571500" indent="-571500" algn="just" eaLnBrk="1" hangingPunct="1">
              <a:buFont typeface="Arial" panose="020B0604020202020204" pitchFamily="34" charset="0"/>
              <a:buChar char="•"/>
              <a:defRPr/>
            </a:pPr>
            <a:r>
              <a:rPr lang="mk-MK" sz="2000" dirty="0">
                <a:latin typeface="Verdana" panose="020B0604030504040204" pitchFamily="34" charset="0"/>
                <a:ea typeface="Verdana" panose="020B0604030504040204" pitchFamily="34" charset="0"/>
                <a:cs typeface="Verdana" panose="020B0604030504040204" pitchFamily="34" charset="0"/>
              </a:rPr>
              <a:t>Конвенцијата од Будимпешта е глобален договор, како што покажува неговото членство</a:t>
            </a:r>
            <a:endParaRPr lang="en-US" sz="2000" dirty="0">
              <a:latin typeface="Verdana" panose="020B0604030504040204" pitchFamily="34" charset="0"/>
              <a:ea typeface="Verdana" panose="020B0604030504040204" pitchFamily="34" charset="0"/>
              <a:cs typeface="Verdana" panose="020B0604030504040204" pitchFamily="34" charset="0"/>
            </a:endParaRPr>
          </a:p>
          <a:p>
            <a:pPr marL="571500" indent="-571500" algn="just" eaLnBrk="1" hangingPunct="1">
              <a:buFont typeface="Arial" panose="020B0604020202020204" pitchFamily="34" charset="0"/>
              <a:buChar char="•"/>
              <a:defRPr/>
            </a:pPr>
            <a:endParaRPr lang="en-US" sz="2000" dirty="0">
              <a:latin typeface="Verdana" panose="020B0604030504040204" pitchFamily="34" charset="0"/>
              <a:ea typeface="Verdana" panose="020B0604030504040204" pitchFamily="34" charset="0"/>
              <a:cs typeface="Verdana" panose="020B0604030504040204" pitchFamily="34" charset="0"/>
            </a:endParaRPr>
          </a:p>
          <a:p>
            <a:pPr marL="571500" indent="-571500" algn="just" eaLnBrk="1" hangingPunct="1">
              <a:buFont typeface="Arial" panose="020B0604020202020204" pitchFamily="34" charset="0"/>
              <a:buChar char="•"/>
              <a:defRPr/>
            </a:pPr>
            <a:r>
              <a:rPr lang="mk-MK" sz="2000" dirty="0">
                <a:latin typeface="Verdana" panose="020B0604030504040204" pitchFamily="34" charset="0"/>
                <a:ea typeface="Verdana" panose="020B0604030504040204" pitchFamily="34" charset="0"/>
                <a:cs typeface="Verdana" panose="020B0604030504040204" pitchFamily="34" charset="0"/>
              </a:rPr>
              <a:t>Стапката на пристапување низ целиот свет продолжува да се забрзува</a:t>
            </a:r>
            <a:endParaRPr lang="en-US" sz="2000" dirty="0">
              <a:latin typeface="Verdana" panose="020B0604030504040204" pitchFamily="34" charset="0"/>
              <a:ea typeface="Verdana" panose="020B0604030504040204" pitchFamily="34" charset="0"/>
              <a:cs typeface="Verdana" panose="020B0604030504040204" pitchFamily="34" charset="0"/>
            </a:endParaRPr>
          </a:p>
          <a:p>
            <a:pPr marL="571500" indent="-571500" algn="just" eaLnBrk="1" hangingPunct="1">
              <a:buFont typeface="Arial" panose="020B0604020202020204" pitchFamily="34" charset="0"/>
              <a:buChar char="•"/>
              <a:defRPr/>
            </a:pPr>
            <a:endParaRPr lang="en-US" sz="2000" dirty="0">
              <a:latin typeface="Verdana" panose="020B0604030504040204" pitchFamily="34" charset="0"/>
              <a:ea typeface="Verdana" panose="020B0604030504040204" pitchFamily="34" charset="0"/>
              <a:cs typeface="Verdana" panose="020B0604030504040204" pitchFamily="34" charset="0"/>
            </a:endParaRPr>
          </a:p>
          <a:p>
            <a:pPr marL="571500" indent="-571500" algn="just" eaLnBrk="1" hangingPunct="1">
              <a:buFont typeface="Arial" panose="020B0604020202020204" pitchFamily="34" charset="0"/>
              <a:buChar char="•"/>
              <a:defRPr/>
            </a:pPr>
            <a:r>
              <a:rPr lang="mk-MK" sz="2000" dirty="0">
                <a:latin typeface="Verdana" panose="020B0604030504040204" pitchFamily="34" charset="0"/>
                <a:ea typeface="Verdana" panose="020B0604030504040204" pitchFamily="34" charset="0"/>
                <a:cs typeface="Verdana" panose="020B0604030504040204" pitchFamily="34" charset="0"/>
              </a:rPr>
              <a:t>На секој нов договор во сегашни околности ќе му се потребни 25+ години да се израмни со Конвенцијата од Будимпешта</a:t>
            </a:r>
            <a:r>
              <a:rPr lang="en-US" sz="2000" dirty="0">
                <a:latin typeface="Verdana" panose="020B0604030504040204" pitchFamily="34" charset="0"/>
                <a:ea typeface="Verdana" panose="020B0604030504040204" pitchFamily="34" charset="0"/>
                <a:cs typeface="Verdana" panose="020B0604030504040204" pitchFamily="34" charset="0"/>
              </a:rPr>
              <a:t>:</a:t>
            </a:r>
          </a:p>
          <a:p>
            <a:pPr marL="1314450" lvl="1" indent="-571500" algn="just" eaLnBrk="1" hangingPunct="1">
              <a:buFont typeface="Arial" panose="020B0604020202020204" pitchFamily="34" charset="0"/>
              <a:buChar char="•"/>
              <a:defRPr/>
            </a:pPr>
            <a:r>
              <a:rPr lang="mk-MK" sz="2000" dirty="0">
                <a:latin typeface="Verdana" panose="020B0604030504040204" pitchFamily="34" charset="0"/>
                <a:ea typeface="Verdana" panose="020B0604030504040204" pitchFamily="34" charset="0"/>
                <a:cs typeface="Verdana" panose="020B0604030504040204" pitchFamily="34" charset="0"/>
              </a:rPr>
              <a:t>Првичната работа започна во 1996 година и ѝ беа потребни 24 години да се достигне денешната фаза</a:t>
            </a:r>
            <a:endParaRPr lang="en-US" sz="2000" dirty="0">
              <a:latin typeface="Verdana" panose="020B0604030504040204" pitchFamily="34" charset="0"/>
              <a:ea typeface="Verdana" panose="020B0604030504040204" pitchFamily="34" charset="0"/>
              <a:cs typeface="Verdana" panose="020B0604030504040204" pitchFamily="34" charset="0"/>
            </a:endParaRPr>
          </a:p>
          <a:p>
            <a:pPr marL="1314450" lvl="1" indent="-571500" algn="just" eaLnBrk="1" hangingPunct="1">
              <a:buFont typeface="Arial" panose="020B0604020202020204" pitchFamily="34" charset="0"/>
              <a:buChar char="•"/>
              <a:defRPr/>
            </a:pPr>
            <a:r>
              <a:rPr lang="mk-MK" sz="2000" dirty="0">
                <a:latin typeface="Verdana" panose="020B0604030504040204" pitchFamily="34" charset="0"/>
                <a:ea typeface="Verdana" panose="020B0604030504040204" pitchFamily="34" charset="0"/>
                <a:cs typeface="Verdana" panose="020B0604030504040204" pitchFamily="34" charset="0"/>
              </a:rPr>
              <a:t>Несогласување за прашања</a:t>
            </a:r>
            <a:endParaRPr lang="en-US" sz="2000" dirty="0">
              <a:latin typeface="Verdana" panose="020B0604030504040204" pitchFamily="34" charset="0"/>
              <a:ea typeface="Verdana" panose="020B0604030504040204" pitchFamily="34" charset="0"/>
              <a:cs typeface="Verdana" panose="020B0604030504040204" pitchFamily="34" charset="0"/>
            </a:endParaRPr>
          </a:p>
        </p:txBody>
      </p:sp>
      <p:sp>
        <p:nvSpPr>
          <p:cNvPr id="2" name="Rectangle 1">
            <a:extLst>
              <a:ext uri="{FF2B5EF4-FFF2-40B4-BE49-F238E27FC236}">
                <a16:creationId xmlns:a16="http://schemas.microsoft.com/office/drawing/2014/main" id="{4A580EAA-39E5-4FB3-8738-54ECA3A8EE7C}"/>
              </a:ext>
            </a:extLst>
          </p:cNvPr>
          <p:cNvSpPr/>
          <p:nvPr/>
        </p:nvSpPr>
        <p:spPr>
          <a:xfrm>
            <a:off x="0" y="6588125"/>
            <a:ext cx="9144000" cy="276999"/>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n-US" sz="1200" b="1" dirty="0">
                <a:solidFill>
                  <a:srgbClr val="FFFFFF"/>
                </a:solidFill>
                <a:latin typeface="Verdana" panose="020B0604030504040204" pitchFamily="34" charset="0"/>
                <a:ea typeface="Verdana" panose="020B0604030504040204" pitchFamily="34" charset="0"/>
                <a:cs typeface="Verdana" charset="0"/>
              </a:rPr>
              <a:t>www.coe.int/cybercrime</a:t>
            </a:r>
            <a:endParaRPr lang="en-GB" sz="1200" dirty="0">
              <a:latin typeface="Verdana" panose="020B0604030504040204" pitchFamily="34" charset="0"/>
              <a:ea typeface="Verdana" panose="020B0604030504040204" pitchFamily="34" charset="0"/>
            </a:endParaRPr>
          </a:p>
        </p:txBody>
      </p:sp>
      <p:pic>
        <p:nvPicPr>
          <p:cNvPr id="3" name="Picture 4">
            <a:extLst>
              <a:ext uri="{FF2B5EF4-FFF2-40B4-BE49-F238E27FC236}">
                <a16:creationId xmlns:a16="http://schemas.microsoft.com/office/drawing/2014/main" id="{3748FD3D-C588-431C-BB03-2C251EC65303}"/>
              </a:ext>
            </a:extLst>
          </p:cNvPr>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0" y="-26988"/>
            <a:ext cx="1177924" cy="10795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013193219"/>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Image result for evolution of technology">
            <a:extLst>
              <a:ext uri="{FF2B5EF4-FFF2-40B4-BE49-F238E27FC236}">
                <a16:creationId xmlns:a16="http://schemas.microsoft.com/office/drawing/2014/main" id="{4BDCF68D-0CB9-438A-AEB4-33011F5C821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5074" y="2701445"/>
            <a:ext cx="8813851" cy="3802134"/>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2">
            <a:extLst>
              <a:ext uri="{FF2B5EF4-FFF2-40B4-BE49-F238E27FC236}">
                <a16:creationId xmlns:a16="http://schemas.microsoft.com/office/drawing/2014/main" id="{4D27D9AC-4ADB-45D9-AFA6-8E0CDEC5466B}"/>
              </a:ext>
            </a:extLst>
          </p:cNvPr>
          <p:cNvSpPr>
            <a:spLocks noChangeArrowheads="1"/>
          </p:cNvSpPr>
          <p:nvPr/>
        </p:nvSpPr>
        <p:spPr bwMode="auto">
          <a:xfrm>
            <a:off x="722312" y="1231904"/>
            <a:ext cx="7565590" cy="19389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tabLst>
                <a:tab pos="2066925" algn="l"/>
              </a:tabLst>
              <a:defRPr sz="2400">
                <a:solidFill>
                  <a:schemeClr val="tx1"/>
                </a:solidFill>
                <a:latin typeface="Calibri" panose="020F0502020204030204" pitchFamily="34" charset="0"/>
                <a:ea typeface="MS PGothic" panose="020B0600070205080204" pitchFamily="34" charset="-128"/>
              </a:defRPr>
            </a:lvl1pPr>
            <a:lvl2pPr marL="742950" indent="-285750">
              <a:tabLst>
                <a:tab pos="2066925" algn="l"/>
              </a:tabLst>
              <a:defRPr sz="2400">
                <a:solidFill>
                  <a:schemeClr val="tx1"/>
                </a:solidFill>
                <a:latin typeface="Calibri" panose="020F0502020204030204" pitchFamily="34" charset="0"/>
                <a:ea typeface="MS PGothic" panose="020B0600070205080204" pitchFamily="34" charset="-128"/>
              </a:defRPr>
            </a:lvl2pPr>
            <a:lvl3pPr marL="1143000" indent="-228600">
              <a:tabLst>
                <a:tab pos="2066925" algn="l"/>
              </a:tabLst>
              <a:defRPr sz="2400">
                <a:solidFill>
                  <a:schemeClr val="tx1"/>
                </a:solidFill>
                <a:latin typeface="Calibri" panose="020F0502020204030204" pitchFamily="34" charset="0"/>
                <a:ea typeface="MS PGothic" panose="020B0600070205080204" pitchFamily="34" charset="-128"/>
              </a:defRPr>
            </a:lvl3pPr>
            <a:lvl4pPr marL="1600200" indent="-228600">
              <a:tabLst>
                <a:tab pos="2066925" algn="l"/>
              </a:tabLst>
              <a:defRPr sz="2400">
                <a:solidFill>
                  <a:schemeClr val="tx1"/>
                </a:solidFill>
                <a:latin typeface="Calibri" panose="020F0502020204030204" pitchFamily="34" charset="0"/>
                <a:ea typeface="MS PGothic" panose="020B0600070205080204" pitchFamily="34" charset="-128"/>
              </a:defRPr>
            </a:lvl4pPr>
            <a:lvl5pPr marL="2057400" indent="-228600">
              <a:tabLst>
                <a:tab pos="2066925" algn="l"/>
              </a:tabLst>
              <a:defRPr sz="24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9pPr>
          </a:lstStyle>
          <a:p>
            <a:pPr algn="ctr" eaLnBrk="1" hangingPunct="1">
              <a:defRPr/>
            </a:pPr>
            <a:r>
              <a:rPr lang="mk-MK" sz="4000" b="1" dirty="0">
                <a:solidFill>
                  <a:srgbClr val="FF0000"/>
                </a:solidFill>
                <a:latin typeface="Verdana" panose="020B0604030504040204" pitchFamily="34" charset="0"/>
                <a:ea typeface="Verdana" panose="020B0604030504040204" pitchFamily="34" charset="0"/>
                <a:cs typeface="Verdana" panose="020B0604030504040204" pitchFamily="34" charset="0"/>
              </a:rPr>
              <a:t>МИТ</a:t>
            </a:r>
            <a:r>
              <a:rPr lang="en-US" sz="4000" b="1" dirty="0">
                <a:solidFill>
                  <a:srgbClr val="FF0000"/>
                </a:solidFill>
                <a:latin typeface="Verdana" panose="020B0604030504040204" pitchFamily="34" charset="0"/>
                <a:ea typeface="Verdana" panose="020B0604030504040204" pitchFamily="34" charset="0"/>
                <a:cs typeface="Verdana" panose="020B0604030504040204" pitchFamily="34" charset="0"/>
              </a:rPr>
              <a:t>:</a:t>
            </a:r>
          </a:p>
          <a:p>
            <a:pPr algn="ctr" eaLnBrk="1" hangingPunct="1">
              <a:defRPr/>
            </a:pPr>
            <a:r>
              <a:rPr lang="en-US" sz="4000" b="1" dirty="0">
                <a:solidFill>
                  <a:srgbClr val="FF0000"/>
                </a:solidFill>
                <a:latin typeface="Verdana" panose="020B0604030504040204" pitchFamily="34" charset="0"/>
                <a:ea typeface="Verdana" panose="020B0604030504040204" pitchFamily="34" charset="0"/>
                <a:cs typeface="Verdana" panose="020B0604030504040204" pitchFamily="34" charset="0"/>
              </a:rPr>
              <a:t> </a:t>
            </a:r>
            <a:r>
              <a:rPr lang="mk-MK" sz="4000" dirty="0">
                <a:latin typeface="Verdana" panose="020B0604030504040204" pitchFamily="34" charset="0"/>
                <a:ea typeface="Verdana" panose="020B0604030504040204" pitchFamily="34" charset="0"/>
                <a:cs typeface="Verdana" panose="020B0604030504040204" pitchFamily="34" charset="0"/>
              </a:rPr>
              <a:t>Конвенцијата од Будимпешта е </a:t>
            </a:r>
            <a:r>
              <a:rPr lang="mk-MK" sz="4000" b="1" dirty="0">
                <a:latin typeface="Verdana" panose="020B0604030504040204" pitchFamily="34" charset="0"/>
                <a:ea typeface="Verdana" panose="020B0604030504040204" pitchFamily="34" charset="0"/>
                <a:cs typeface="Verdana" panose="020B0604030504040204" pitchFamily="34" charset="0"/>
              </a:rPr>
              <a:t>ЗАСТАРЕНА</a:t>
            </a:r>
            <a:endParaRPr lang="en-GB" sz="4000" b="1" dirty="0">
              <a:latin typeface="Verdana" panose="020B0604030504040204" pitchFamily="34" charset="0"/>
              <a:ea typeface="Verdana" panose="020B0604030504040204" pitchFamily="34" charset="0"/>
              <a:cs typeface="Verdana" panose="020B0604030504040204" pitchFamily="34" charset="0"/>
            </a:endParaRPr>
          </a:p>
        </p:txBody>
      </p:sp>
      <p:sp>
        <p:nvSpPr>
          <p:cNvPr id="9" name="Rectangle 8">
            <a:extLst>
              <a:ext uri="{FF2B5EF4-FFF2-40B4-BE49-F238E27FC236}">
                <a16:creationId xmlns:a16="http://schemas.microsoft.com/office/drawing/2014/main" id="{74AFFC74-60C3-4BE7-86F0-8405A57003F9}"/>
              </a:ext>
            </a:extLst>
          </p:cNvPr>
          <p:cNvSpPr/>
          <p:nvPr/>
        </p:nvSpPr>
        <p:spPr>
          <a:xfrm>
            <a:off x="0" y="6588125"/>
            <a:ext cx="9144000" cy="276999"/>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n-US" sz="1200" b="1" dirty="0">
                <a:solidFill>
                  <a:srgbClr val="FFFFFF"/>
                </a:solidFill>
                <a:latin typeface="Verdana" panose="020B0604030504040204" pitchFamily="34" charset="0"/>
                <a:ea typeface="Verdana" panose="020B0604030504040204" pitchFamily="34" charset="0"/>
                <a:cs typeface="Verdana" charset="0"/>
              </a:rPr>
              <a:t>www.coe.int/cybercrime</a:t>
            </a:r>
            <a:endParaRPr lang="en-GB" sz="1200" dirty="0">
              <a:latin typeface="Verdana" panose="020B0604030504040204" pitchFamily="34" charset="0"/>
              <a:ea typeface="Verdana" panose="020B0604030504040204" pitchFamily="34" charset="0"/>
            </a:endParaRPr>
          </a:p>
        </p:txBody>
      </p:sp>
      <p:sp>
        <p:nvSpPr>
          <p:cNvPr id="11" name="Rectangle 10">
            <a:extLst>
              <a:ext uri="{FF2B5EF4-FFF2-40B4-BE49-F238E27FC236}">
                <a16:creationId xmlns:a16="http://schemas.microsoft.com/office/drawing/2014/main" id="{6E0EF5B3-1C7F-4660-A6D1-6B02E941038C}"/>
              </a:ext>
            </a:extLst>
          </p:cNvPr>
          <p:cNvSpPr/>
          <p:nvPr/>
        </p:nvSpPr>
        <p:spPr>
          <a:xfrm>
            <a:off x="7937" y="-26988"/>
            <a:ext cx="9136063"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dirty="0">
              <a:latin typeface="Verdana" panose="020B0604030504040204" pitchFamily="34" charset="0"/>
              <a:ea typeface="Verdana" panose="020B0604030504040204" pitchFamily="34" charset="0"/>
            </a:endParaRPr>
          </a:p>
        </p:txBody>
      </p:sp>
      <p:sp>
        <p:nvSpPr>
          <p:cNvPr id="13" name="TextBox 7">
            <a:extLst>
              <a:ext uri="{FF2B5EF4-FFF2-40B4-BE49-F238E27FC236}">
                <a16:creationId xmlns:a16="http://schemas.microsoft.com/office/drawing/2014/main" id="{A440D332-1417-4A98-BC4A-09D5E690C999}"/>
              </a:ext>
            </a:extLst>
          </p:cNvPr>
          <p:cNvSpPr txBox="1">
            <a:spLocks noChangeArrowheads="1"/>
          </p:cNvSpPr>
          <p:nvPr/>
        </p:nvSpPr>
        <p:spPr bwMode="auto">
          <a:xfrm>
            <a:off x="1403350" y="190500"/>
            <a:ext cx="7632700"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mk-MK" sz="2700" b="1" dirty="0">
                <a:solidFill>
                  <a:schemeClr val="bg1"/>
                </a:solidFill>
                <a:latin typeface="Verdana" panose="020B0604030504040204" pitchFamily="34" charset="0"/>
                <a:ea typeface="Verdana" panose="020B0604030504040204" pitchFamily="34" charset="0"/>
                <a:cs typeface="Verdana" charset="0"/>
              </a:rPr>
              <a:t>Мит</a:t>
            </a:r>
            <a:r>
              <a:rPr lang="en-GB" sz="2700" b="1" dirty="0">
                <a:solidFill>
                  <a:schemeClr val="bg1"/>
                </a:solidFill>
                <a:latin typeface="Verdana" panose="020B0604030504040204" pitchFamily="34" charset="0"/>
                <a:ea typeface="Verdana" panose="020B0604030504040204" pitchFamily="34" charset="0"/>
                <a:cs typeface="Verdana" charset="0"/>
              </a:rPr>
              <a:t> </a:t>
            </a:r>
          </a:p>
        </p:txBody>
      </p:sp>
      <p:pic>
        <p:nvPicPr>
          <p:cNvPr id="15" name="Picture 4">
            <a:extLst>
              <a:ext uri="{FF2B5EF4-FFF2-40B4-BE49-F238E27FC236}">
                <a16:creationId xmlns:a16="http://schemas.microsoft.com/office/drawing/2014/main" id="{8CE0265E-029E-4219-8F02-A929EAF20918}"/>
              </a:ext>
            </a:extLst>
          </p:cNvPr>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0" y="-26988"/>
            <a:ext cx="1177924" cy="10795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577502729"/>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4"/>
          <p:cNvSpPr>
            <a:spLocks noChangeArrowheads="1"/>
          </p:cNvSpPr>
          <p:nvPr/>
        </p:nvSpPr>
        <p:spPr bwMode="auto">
          <a:xfrm>
            <a:off x="2"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endParaRPr lang="en-GB" sz="1800"/>
          </a:p>
        </p:txBody>
      </p:sp>
      <p:sp>
        <p:nvSpPr>
          <p:cNvPr id="27" name="Rectangle 26"/>
          <p:cNvSpPr/>
          <p:nvPr/>
        </p:nvSpPr>
        <p:spPr>
          <a:xfrm>
            <a:off x="-36512" y="-26988"/>
            <a:ext cx="9180513"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5125" name="Rectangle 4"/>
          <p:cNvSpPr>
            <a:spLocks noChangeArrowheads="1"/>
          </p:cNvSpPr>
          <p:nvPr/>
        </p:nvSpPr>
        <p:spPr bwMode="auto">
          <a:xfrm>
            <a:off x="2"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endParaRPr lang="en-GB" sz="1800"/>
          </a:p>
        </p:txBody>
      </p:sp>
      <p:sp>
        <p:nvSpPr>
          <p:cNvPr id="5130" name="Rectangle 2"/>
          <p:cNvSpPr>
            <a:spLocks noChangeArrowheads="1"/>
          </p:cNvSpPr>
          <p:nvPr/>
        </p:nvSpPr>
        <p:spPr bwMode="auto">
          <a:xfrm>
            <a:off x="5292729" y="2068513"/>
            <a:ext cx="3128963"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a:spcBef>
                <a:spcPct val="20000"/>
              </a:spcBef>
              <a:buFont typeface="Arial" panose="020B0604020202020204" pitchFamily="34" charset="0"/>
              <a:buChar char="•"/>
              <a:tabLst>
                <a:tab pos="2066925" algn="l"/>
              </a:tabLst>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tabLst>
                <a:tab pos="2066925" algn="l"/>
              </a:tabLst>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tabLst>
                <a:tab pos="2066925" algn="l"/>
              </a:tabLst>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9pPr>
          </a:lstStyle>
          <a:p>
            <a:pPr algn="just" eaLnBrk="1" hangingPunct="1">
              <a:spcBef>
                <a:spcPct val="0"/>
              </a:spcBef>
            </a:pPr>
            <a:endParaRPr lang="en-GB" sz="2400">
              <a:latin typeface="Verdana" panose="020B0604030504040204" pitchFamily="34" charset="0"/>
            </a:endParaRPr>
          </a:p>
        </p:txBody>
      </p:sp>
      <p:sp>
        <p:nvSpPr>
          <p:cNvPr id="12" name="TextBox 15"/>
          <p:cNvSpPr txBox="1">
            <a:spLocks noChangeArrowheads="1"/>
          </p:cNvSpPr>
          <p:nvPr/>
        </p:nvSpPr>
        <p:spPr bwMode="auto">
          <a:xfrm>
            <a:off x="1258888" y="179392"/>
            <a:ext cx="7777162" cy="569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r">
              <a:spcBef>
                <a:spcPct val="0"/>
              </a:spcBef>
              <a:buFontTx/>
              <a:buNone/>
            </a:pPr>
            <a:r>
              <a:rPr lang="mk-MK" sz="3100" b="1" dirty="0">
                <a:solidFill>
                  <a:schemeClr val="bg1"/>
                </a:solidFill>
                <a:latin typeface="Verdana" panose="020B0604030504040204" pitchFamily="34" charset="0"/>
              </a:rPr>
              <a:t>Реалност</a:t>
            </a:r>
            <a:r>
              <a:rPr lang="en-GB" sz="3100" b="1" dirty="0">
                <a:solidFill>
                  <a:schemeClr val="bg1"/>
                </a:solidFill>
                <a:latin typeface="Verdana" panose="020B0604030504040204" pitchFamily="34" charset="0"/>
              </a:rPr>
              <a:t> </a:t>
            </a:r>
          </a:p>
        </p:txBody>
      </p:sp>
      <p:sp>
        <p:nvSpPr>
          <p:cNvPr id="11" name="Rectangle 2"/>
          <p:cNvSpPr>
            <a:spLocks noChangeArrowheads="1"/>
          </p:cNvSpPr>
          <p:nvPr/>
        </p:nvSpPr>
        <p:spPr bwMode="auto">
          <a:xfrm>
            <a:off x="395536" y="1266869"/>
            <a:ext cx="8352928" cy="5801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tabLst>
                <a:tab pos="2066925" algn="l"/>
              </a:tabLst>
              <a:defRPr sz="2400">
                <a:solidFill>
                  <a:schemeClr val="tx1"/>
                </a:solidFill>
                <a:latin typeface="Calibri" panose="020F0502020204030204" pitchFamily="34" charset="0"/>
                <a:ea typeface="MS PGothic" panose="020B0600070205080204" pitchFamily="34" charset="-128"/>
              </a:defRPr>
            </a:lvl1pPr>
            <a:lvl2pPr marL="742950" indent="-285750">
              <a:tabLst>
                <a:tab pos="2066925" algn="l"/>
              </a:tabLst>
              <a:defRPr sz="2400">
                <a:solidFill>
                  <a:schemeClr val="tx1"/>
                </a:solidFill>
                <a:latin typeface="Calibri" panose="020F0502020204030204" pitchFamily="34" charset="0"/>
                <a:ea typeface="MS PGothic" panose="020B0600070205080204" pitchFamily="34" charset="-128"/>
              </a:defRPr>
            </a:lvl2pPr>
            <a:lvl3pPr marL="1143000" indent="-228600">
              <a:tabLst>
                <a:tab pos="2066925" algn="l"/>
              </a:tabLst>
              <a:defRPr sz="2400">
                <a:solidFill>
                  <a:schemeClr val="tx1"/>
                </a:solidFill>
                <a:latin typeface="Calibri" panose="020F0502020204030204" pitchFamily="34" charset="0"/>
                <a:ea typeface="MS PGothic" panose="020B0600070205080204" pitchFamily="34" charset="-128"/>
              </a:defRPr>
            </a:lvl3pPr>
            <a:lvl4pPr marL="1600200" indent="-228600">
              <a:tabLst>
                <a:tab pos="2066925" algn="l"/>
              </a:tabLst>
              <a:defRPr sz="2400">
                <a:solidFill>
                  <a:schemeClr val="tx1"/>
                </a:solidFill>
                <a:latin typeface="Calibri" panose="020F0502020204030204" pitchFamily="34" charset="0"/>
                <a:ea typeface="MS PGothic" panose="020B0600070205080204" pitchFamily="34" charset="-128"/>
              </a:defRPr>
            </a:lvl4pPr>
            <a:lvl5pPr marL="2057400" indent="-228600">
              <a:tabLst>
                <a:tab pos="2066925" algn="l"/>
              </a:tabLst>
              <a:defRPr sz="24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mk-MK" sz="3500" b="1" i="0" u="none" strike="noStrike" kern="1200" cap="none" spc="0" normalizeH="0" baseline="0" noProof="0" dirty="0">
                <a:ln>
                  <a:noFill/>
                </a:ln>
                <a:solidFill>
                  <a:srgbClr val="FF0000"/>
                </a:solidFill>
                <a:effectLst/>
                <a:uLnTx/>
                <a:uFillTx/>
                <a:latin typeface="Verdana" panose="020B0604030504040204" pitchFamily="34" charset="0"/>
                <a:ea typeface="Verdana" panose="020B0604030504040204" pitchFamily="34" charset="0"/>
                <a:cs typeface="Verdana" panose="020B0604030504040204" pitchFamily="34" charset="0"/>
              </a:rPr>
              <a:t>РЕАЛНОСТА</a:t>
            </a:r>
            <a:r>
              <a:rPr kumimoji="0" lang="en-US" sz="3500" b="1" i="0" u="none" strike="noStrike" kern="1200" cap="none" spc="0" normalizeH="0" baseline="0" noProof="0" dirty="0">
                <a:ln>
                  <a:noFill/>
                </a:ln>
                <a:solidFill>
                  <a:srgbClr val="FF0000"/>
                </a:solidFill>
                <a:effectLst/>
                <a:uLnTx/>
                <a:uFillTx/>
                <a:latin typeface="Verdana" panose="020B0604030504040204" pitchFamily="34" charset="0"/>
                <a:ea typeface="Verdana" panose="020B0604030504040204" pitchFamily="34" charset="0"/>
                <a:cs typeface="Verdana" panose="020B0604030504040204" pitchFamily="34" charset="0"/>
              </a:rPr>
              <a:t> </a:t>
            </a:r>
            <a:r>
              <a:rPr lang="mk-MK" sz="2500" b="1" dirty="0">
                <a:latin typeface="Verdana" panose="020B0604030504040204" pitchFamily="34" charset="0"/>
                <a:ea typeface="Verdana" panose="020B0604030504040204" pitchFamily="34" charset="0"/>
                <a:cs typeface="Verdana" panose="020B0604030504040204" pitchFamily="34" charset="0"/>
              </a:rPr>
              <a:t>Е</a:t>
            </a:r>
            <a:r>
              <a:rPr kumimoji="0" lang="en-US" sz="2500" b="1"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Verdana" panose="020B0604030504040204" pitchFamily="34" charset="0"/>
              </a:rPr>
              <a:t>:</a:t>
            </a:r>
          </a:p>
          <a:p>
            <a:pPr eaLnBrk="1" hangingPunct="1">
              <a:defRPr/>
            </a:pPr>
            <a:endParaRPr lang="en-GB" sz="2400" dirty="0">
              <a:latin typeface="Verdana" panose="020B0604030504040204" pitchFamily="34" charset="0"/>
              <a:ea typeface="Verdana" panose="020B0604030504040204" pitchFamily="34" charset="0"/>
              <a:cs typeface="Verdana" panose="020B0604030504040204" pitchFamily="34" charset="0"/>
            </a:endParaRPr>
          </a:p>
          <a:p>
            <a:pPr marL="571500" indent="-571500" eaLnBrk="1" hangingPunct="1">
              <a:buFont typeface="Arial" panose="020B0604020202020204" pitchFamily="34" charset="0"/>
              <a:buChar char="•"/>
              <a:defRPr/>
            </a:pPr>
            <a:r>
              <a:rPr lang="mk-MK" sz="2400" dirty="0">
                <a:latin typeface="Verdana" panose="020B0604030504040204" pitchFamily="34" charset="0"/>
                <a:ea typeface="Verdana" panose="020B0604030504040204" pitchFamily="34" charset="0"/>
                <a:cs typeface="Verdana" panose="020B0604030504040204" pitchFamily="34" charset="0"/>
              </a:rPr>
              <a:t>Изготвена во </a:t>
            </a:r>
            <a:r>
              <a:rPr lang="en-GB" sz="2400" dirty="0">
                <a:latin typeface="Verdana" panose="020B0604030504040204" pitchFamily="34" charset="0"/>
                <a:ea typeface="Verdana" panose="020B0604030504040204" pitchFamily="34" charset="0"/>
                <a:cs typeface="Verdana" panose="020B0604030504040204" pitchFamily="34" charset="0"/>
              </a:rPr>
              <a:t>2001</a:t>
            </a:r>
            <a:r>
              <a:rPr lang="mk-MK" sz="2400" dirty="0">
                <a:latin typeface="Verdana" panose="020B0604030504040204" pitchFamily="34" charset="0"/>
                <a:ea typeface="Verdana" panose="020B0604030504040204" pitchFamily="34" charset="0"/>
                <a:cs typeface="Verdana" panose="020B0604030504040204" pitchFamily="34" charset="0"/>
              </a:rPr>
              <a:t> година</a:t>
            </a:r>
            <a:r>
              <a:rPr lang="en-GB" sz="2400" dirty="0">
                <a:latin typeface="Verdana" panose="020B0604030504040204" pitchFamily="34" charset="0"/>
                <a:ea typeface="Verdana" panose="020B0604030504040204" pitchFamily="34" charset="0"/>
                <a:cs typeface="Verdana" panose="020B0604030504040204" pitchFamily="34" charset="0"/>
              </a:rPr>
              <a:t> </a:t>
            </a:r>
          </a:p>
          <a:p>
            <a:pPr marL="571500" indent="-571500" eaLnBrk="1" hangingPunct="1">
              <a:buFont typeface="Arial" panose="020B0604020202020204" pitchFamily="34" charset="0"/>
              <a:buChar char="•"/>
              <a:defRPr/>
            </a:pPr>
            <a:endParaRPr lang="en-US" sz="2400" dirty="0">
              <a:latin typeface="Verdana" panose="020B0604030504040204" pitchFamily="34" charset="0"/>
              <a:ea typeface="Verdana" panose="020B0604030504040204" pitchFamily="34" charset="0"/>
              <a:cs typeface="Verdana" panose="020B0604030504040204" pitchFamily="34" charset="0"/>
            </a:endParaRPr>
          </a:p>
          <a:p>
            <a:pPr marL="571500" indent="-571500" eaLnBrk="1" hangingPunct="1">
              <a:buFont typeface="Arial" panose="020B0604020202020204" pitchFamily="34" charset="0"/>
              <a:buChar char="•"/>
              <a:defRPr/>
            </a:pPr>
            <a:r>
              <a:rPr lang="mk-MK" sz="2400" dirty="0">
                <a:latin typeface="Verdana" panose="020B0604030504040204" pitchFamily="34" charset="0"/>
                <a:ea typeface="Verdana" panose="020B0604030504040204" pitchFamily="34" charset="0"/>
                <a:cs typeface="Verdana" panose="020B0604030504040204" pitchFamily="34" charset="0"/>
              </a:rPr>
              <a:t>Дополнителни протоколи</a:t>
            </a:r>
            <a:endParaRPr lang="en-US" sz="2400" dirty="0">
              <a:latin typeface="Verdana" panose="020B0604030504040204" pitchFamily="34" charset="0"/>
              <a:ea typeface="Verdana" panose="020B0604030504040204" pitchFamily="34" charset="0"/>
              <a:cs typeface="Verdana" panose="020B0604030504040204" pitchFamily="34" charset="0"/>
            </a:endParaRPr>
          </a:p>
          <a:p>
            <a:pPr marL="571500" indent="-571500" eaLnBrk="1" hangingPunct="1">
              <a:buFont typeface="Arial" panose="020B0604020202020204" pitchFamily="34" charset="0"/>
              <a:buChar char="•"/>
              <a:defRPr/>
            </a:pPr>
            <a:endParaRPr lang="en-US" sz="2400" dirty="0">
              <a:latin typeface="Verdana" panose="020B0604030504040204" pitchFamily="34" charset="0"/>
              <a:ea typeface="Verdana" panose="020B0604030504040204" pitchFamily="34" charset="0"/>
              <a:cs typeface="Verdana" panose="020B0604030504040204" pitchFamily="34" charset="0"/>
            </a:endParaRPr>
          </a:p>
          <a:p>
            <a:pPr marL="571500" indent="-571500" eaLnBrk="1" hangingPunct="1">
              <a:buFont typeface="Arial" panose="020B0604020202020204" pitchFamily="34" charset="0"/>
              <a:buChar char="•"/>
              <a:defRPr/>
            </a:pPr>
            <a:r>
              <a:rPr lang="mk-MK" sz="2400" dirty="0">
                <a:latin typeface="Verdana" panose="020B0604030504040204" pitchFamily="34" charset="0"/>
                <a:ea typeface="Verdana" panose="020B0604030504040204" pitchFamily="34" charset="0"/>
                <a:cs typeface="Verdana" panose="020B0604030504040204" pitchFamily="34" charset="0"/>
              </a:rPr>
              <a:t>Упатства</a:t>
            </a:r>
            <a:endParaRPr lang="en-US" sz="2400" dirty="0">
              <a:latin typeface="Verdana" panose="020B0604030504040204" pitchFamily="34" charset="0"/>
              <a:ea typeface="Verdana" panose="020B0604030504040204" pitchFamily="34" charset="0"/>
              <a:cs typeface="Verdana" panose="020B0604030504040204" pitchFamily="34" charset="0"/>
            </a:endParaRPr>
          </a:p>
          <a:p>
            <a:pPr marL="571500" indent="-571500" eaLnBrk="1" hangingPunct="1">
              <a:buFont typeface="Arial" panose="020B0604020202020204" pitchFamily="34" charset="0"/>
              <a:buChar char="•"/>
              <a:defRPr/>
            </a:pPr>
            <a:endParaRPr lang="en-US" sz="2400" dirty="0">
              <a:latin typeface="Verdana" panose="020B0604030504040204" pitchFamily="34" charset="0"/>
              <a:ea typeface="Verdana" panose="020B0604030504040204" pitchFamily="34" charset="0"/>
              <a:cs typeface="Verdana" panose="020B0604030504040204" pitchFamily="34" charset="0"/>
            </a:endParaRPr>
          </a:p>
          <a:p>
            <a:pPr marL="571500" indent="-571500" eaLnBrk="1" hangingPunct="1">
              <a:buFont typeface="Arial" panose="020B0604020202020204" pitchFamily="34" charset="0"/>
              <a:buChar char="•"/>
              <a:defRPr/>
            </a:pPr>
            <a:r>
              <a:rPr lang="mk-MK" sz="2400" dirty="0">
                <a:latin typeface="Verdana" panose="020B0604030504040204" pitchFamily="34" charset="0"/>
                <a:ea typeface="Verdana" panose="020B0604030504040204" pitchFamily="34" charset="0"/>
                <a:cs typeface="Verdana" panose="020B0604030504040204" pitchFamily="34" charset="0"/>
              </a:rPr>
              <a:t>И понатаму се користи како основа за други договори (Арапската Конвенција, АУ Конвенција) и домашните законодавства</a:t>
            </a:r>
            <a:endParaRPr lang="en-US" sz="2400" dirty="0">
              <a:latin typeface="Verdana" panose="020B0604030504040204" pitchFamily="34" charset="0"/>
              <a:ea typeface="Verdana" panose="020B0604030504040204" pitchFamily="34" charset="0"/>
              <a:cs typeface="Verdana" panose="020B0604030504040204" pitchFamily="34" charset="0"/>
            </a:endParaRPr>
          </a:p>
          <a:p>
            <a:pPr marL="571500" indent="-571500" eaLnBrk="1" hangingPunct="1">
              <a:buFont typeface="Arial" panose="020B0604020202020204" pitchFamily="34" charset="0"/>
              <a:buChar char="•"/>
              <a:defRPr/>
            </a:pPr>
            <a:endParaRPr lang="en-US" dirty="0">
              <a:latin typeface="Verdana" panose="020B0604030504040204" pitchFamily="34" charset="0"/>
              <a:ea typeface="Verdana" panose="020B0604030504040204" pitchFamily="34" charset="0"/>
              <a:cs typeface="Verdana" panose="020B0604030504040204" pitchFamily="34" charset="0"/>
            </a:endParaRPr>
          </a:p>
          <a:p>
            <a:pPr marL="571500" indent="-571500" eaLnBrk="1" hangingPunct="1">
              <a:buFont typeface="Arial" panose="020B0604020202020204" pitchFamily="34" charset="0"/>
              <a:buChar char="•"/>
              <a:defRPr/>
            </a:pPr>
            <a:r>
              <a:rPr lang="mk-MK" dirty="0">
                <a:latin typeface="Verdana" panose="020B0604030504040204" pitchFamily="34" charset="0"/>
                <a:ea typeface="Verdana" panose="020B0604030504040204" pitchFamily="34" charset="0"/>
                <a:cs typeface="Verdana" panose="020B0604030504040204" pitchFamily="34" charset="0"/>
              </a:rPr>
              <a:t>Земјите сѐ уште ја ратификуваат</a:t>
            </a:r>
            <a:endParaRPr lang="en-US" dirty="0">
              <a:latin typeface="Verdana" panose="020B0604030504040204" pitchFamily="34" charset="0"/>
              <a:ea typeface="Verdana" panose="020B0604030504040204" pitchFamily="34" charset="0"/>
              <a:cs typeface="Verdana" panose="020B0604030504040204" pitchFamily="34" charset="0"/>
            </a:endParaRPr>
          </a:p>
          <a:p>
            <a:pPr marL="571500" indent="-571500" eaLnBrk="1" hangingPunct="1">
              <a:buFont typeface="Arial" panose="020B0604020202020204" pitchFamily="34" charset="0"/>
              <a:buChar char="•"/>
              <a:defRPr/>
            </a:pPr>
            <a:endParaRPr lang="en-US" dirty="0">
              <a:latin typeface="Verdana" panose="020B0604030504040204" pitchFamily="34" charset="0"/>
              <a:ea typeface="Verdana" panose="020B0604030504040204" pitchFamily="34" charset="0"/>
              <a:cs typeface="Verdana" panose="020B0604030504040204" pitchFamily="34" charset="0"/>
            </a:endParaRPr>
          </a:p>
          <a:p>
            <a:pPr marL="571500" indent="-571500" eaLnBrk="1" hangingPunct="1">
              <a:buFont typeface="Arial" panose="020B0604020202020204" pitchFamily="34" charset="0"/>
              <a:buChar char="•"/>
              <a:defRPr/>
            </a:pPr>
            <a:endParaRPr lang="en-US" sz="2400" dirty="0">
              <a:latin typeface="Verdana" panose="020B0604030504040204" pitchFamily="34" charset="0"/>
              <a:ea typeface="Verdana" panose="020B0604030504040204" pitchFamily="34" charset="0"/>
              <a:cs typeface="Verdana" panose="020B0604030504040204" pitchFamily="34" charset="0"/>
            </a:endParaRPr>
          </a:p>
        </p:txBody>
      </p:sp>
      <p:sp>
        <p:nvSpPr>
          <p:cNvPr id="2" name="Rectangle 1">
            <a:extLst>
              <a:ext uri="{FF2B5EF4-FFF2-40B4-BE49-F238E27FC236}">
                <a16:creationId xmlns:a16="http://schemas.microsoft.com/office/drawing/2014/main" id="{4A580EAA-39E5-4FB3-8738-54ECA3A8EE7C}"/>
              </a:ext>
            </a:extLst>
          </p:cNvPr>
          <p:cNvSpPr/>
          <p:nvPr/>
        </p:nvSpPr>
        <p:spPr>
          <a:xfrm>
            <a:off x="0" y="6588125"/>
            <a:ext cx="9144000" cy="276999"/>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n-US" sz="1200" b="1" dirty="0">
                <a:solidFill>
                  <a:srgbClr val="FFFFFF"/>
                </a:solidFill>
                <a:latin typeface="Verdana" panose="020B0604030504040204" pitchFamily="34" charset="0"/>
                <a:ea typeface="Verdana" panose="020B0604030504040204" pitchFamily="34" charset="0"/>
                <a:cs typeface="Verdana" charset="0"/>
              </a:rPr>
              <a:t>www.coe.int/cybercrime</a:t>
            </a:r>
            <a:endParaRPr lang="en-GB" sz="1200" dirty="0">
              <a:latin typeface="Verdana" panose="020B0604030504040204" pitchFamily="34" charset="0"/>
              <a:ea typeface="Verdana" panose="020B0604030504040204" pitchFamily="34" charset="0"/>
            </a:endParaRPr>
          </a:p>
        </p:txBody>
      </p:sp>
      <p:pic>
        <p:nvPicPr>
          <p:cNvPr id="3" name="Picture 4">
            <a:extLst>
              <a:ext uri="{FF2B5EF4-FFF2-40B4-BE49-F238E27FC236}">
                <a16:creationId xmlns:a16="http://schemas.microsoft.com/office/drawing/2014/main" id="{3748FD3D-C588-431C-BB03-2C251EC65303}"/>
              </a:ext>
            </a:extLst>
          </p:cNvPr>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0" y="-26988"/>
            <a:ext cx="1177924" cy="10795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009596427"/>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4"/>
          <p:cNvSpPr>
            <a:spLocks noChangeArrowheads="1"/>
          </p:cNvSpPr>
          <p:nvPr/>
        </p:nvSpPr>
        <p:spPr bwMode="auto">
          <a:xfrm>
            <a:off x="2"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endParaRPr lang="en-GB" sz="1800"/>
          </a:p>
        </p:txBody>
      </p:sp>
      <p:sp>
        <p:nvSpPr>
          <p:cNvPr id="27" name="Rectangle 26"/>
          <p:cNvSpPr/>
          <p:nvPr/>
        </p:nvSpPr>
        <p:spPr>
          <a:xfrm>
            <a:off x="-36512" y="-26988"/>
            <a:ext cx="9180513"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5125" name="Rectangle 4"/>
          <p:cNvSpPr>
            <a:spLocks noChangeArrowheads="1"/>
          </p:cNvSpPr>
          <p:nvPr/>
        </p:nvSpPr>
        <p:spPr bwMode="auto">
          <a:xfrm>
            <a:off x="2"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endParaRPr lang="en-GB" sz="1800"/>
          </a:p>
        </p:txBody>
      </p:sp>
      <p:sp>
        <p:nvSpPr>
          <p:cNvPr id="5130" name="Rectangle 2"/>
          <p:cNvSpPr>
            <a:spLocks noChangeArrowheads="1"/>
          </p:cNvSpPr>
          <p:nvPr/>
        </p:nvSpPr>
        <p:spPr bwMode="auto">
          <a:xfrm>
            <a:off x="5292729" y="2068513"/>
            <a:ext cx="3128963"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a:spcBef>
                <a:spcPct val="20000"/>
              </a:spcBef>
              <a:buFont typeface="Arial" panose="020B0604020202020204" pitchFamily="34" charset="0"/>
              <a:buChar char="•"/>
              <a:tabLst>
                <a:tab pos="2066925" algn="l"/>
              </a:tabLst>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tabLst>
                <a:tab pos="2066925" algn="l"/>
              </a:tabLst>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tabLst>
                <a:tab pos="2066925" algn="l"/>
              </a:tabLst>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9pPr>
          </a:lstStyle>
          <a:p>
            <a:pPr algn="just" eaLnBrk="1" hangingPunct="1">
              <a:spcBef>
                <a:spcPct val="0"/>
              </a:spcBef>
            </a:pPr>
            <a:endParaRPr lang="en-GB" sz="2400">
              <a:latin typeface="Verdana" panose="020B0604030504040204" pitchFamily="34" charset="0"/>
            </a:endParaRPr>
          </a:p>
        </p:txBody>
      </p:sp>
      <p:sp>
        <p:nvSpPr>
          <p:cNvPr id="12" name="TextBox 15"/>
          <p:cNvSpPr txBox="1">
            <a:spLocks noChangeArrowheads="1"/>
          </p:cNvSpPr>
          <p:nvPr/>
        </p:nvSpPr>
        <p:spPr bwMode="auto">
          <a:xfrm>
            <a:off x="1258888" y="179392"/>
            <a:ext cx="7777162" cy="569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r">
              <a:spcBef>
                <a:spcPct val="0"/>
              </a:spcBef>
              <a:buFontTx/>
              <a:buNone/>
            </a:pPr>
            <a:r>
              <a:rPr lang="mk-MK" sz="3100" b="1" dirty="0">
                <a:solidFill>
                  <a:schemeClr val="bg1"/>
                </a:solidFill>
                <a:latin typeface="Verdana" panose="020B0604030504040204" pitchFamily="34" charset="0"/>
              </a:rPr>
              <a:t>Реалност</a:t>
            </a:r>
            <a:r>
              <a:rPr lang="en-GB" sz="3100" b="1" dirty="0">
                <a:solidFill>
                  <a:schemeClr val="bg1"/>
                </a:solidFill>
                <a:latin typeface="Verdana" panose="020B0604030504040204" pitchFamily="34" charset="0"/>
              </a:rPr>
              <a:t> </a:t>
            </a:r>
          </a:p>
        </p:txBody>
      </p:sp>
      <p:sp>
        <p:nvSpPr>
          <p:cNvPr id="11" name="Rectangle 2"/>
          <p:cNvSpPr>
            <a:spLocks noChangeArrowheads="1"/>
          </p:cNvSpPr>
          <p:nvPr/>
        </p:nvSpPr>
        <p:spPr bwMode="auto">
          <a:xfrm>
            <a:off x="467544" y="1268760"/>
            <a:ext cx="8352928" cy="46935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tabLst>
                <a:tab pos="2066925" algn="l"/>
              </a:tabLst>
              <a:defRPr sz="2400">
                <a:solidFill>
                  <a:schemeClr val="tx1"/>
                </a:solidFill>
                <a:latin typeface="Calibri" panose="020F0502020204030204" pitchFamily="34" charset="0"/>
                <a:ea typeface="MS PGothic" panose="020B0600070205080204" pitchFamily="34" charset="-128"/>
              </a:defRPr>
            </a:lvl1pPr>
            <a:lvl2pPr marL="742950" indent="-285750">
              <a:tabLst>
                <a:tab pos="2066925" algn="l"/>
              </a:tabLst>
              <a:defRPr sz="2400">
                <a:solidFill>
                  <a:schemeClr val="tx1"/>
                </a:solidFill>
                <a:latin typeface="Calibri" panose="020F0502020204030204" pitchFamily="34" charset="0"/>
                <a:ea typeface="MS PGothic" panose="020B0600070205080204" pitchFamily="34" charset="-128"/>
              </a:defRPr>
            </a:lvl2pPr>
            <a:lvl3pPr marL="1143000" indent="-228600">
              <a:tabLst>
                <a:tab pos="2066925" algn="l"/>
              </a:tabLst>
              <a:defRPr sz="2400">
                <a:solidFill>
                  <a:schemeClr val="tx1"/>
                </a:solidFill>
                <a:latin typeface="Calibri" panose="020F0502020204030204" pitchFamily="34" charset="0"/>
                <a:ea typeface="MS PGothic" panose="020B0600070205080204" pitchFamily="34" charset="-128"/>
              </a:defRPr>
            </a:lvl3pPr>
            <a:lvl4pPr marL="1600200" indent="-228600">
              <a:tabLst>
                <a:tab pos="2066925" algn="l"/>
              </a:tabLst>
              <a:defRPr sz="2400">
                <a:solidFill>
                  <a:schemeClr val="tx1"/>
                </a:solidFill>
                <a:latin typeface="Calibri" panose="020F0502020204030204" pitchFamily="34" charset="0"/>
                <a:ea typeface="MS PGothic" panose="020B0600070205080204" pitchFamily="34" charset="-128"/>
              </a:defRPr>
            </a:lvl4pPr>
            <a:lvl5pPr marL="2057400" indent="-228600">
              <a:tabLst>
                <a:tab pos="2066925" algn="l"/>
              </a:tabLst>
              <a:defRPr sz="24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mk-MK" sz="3500" b="1" i="0" u="none" strike="noStrike" kern="1200" cap="none" spc="0" normalizeH="0" baseline="0" noProof="0" dirty="0">
                <a:ln>
                  <a:noFill/>
                </a:ln>
                <a:solidFill>
                  <a:srgbClr val="FF0000"/>
                </a:solidFill>
                <a:effectLst/>
                <a:uLnTx/>
                <a:uFillTx/>
                <a:latin typeface="Verdana" panose="020B0604030504040204" pitchFamily="34" charset="0"/>
                <a:ea typeface="Verdana" panose="020B0604030504040204" pitchFamily="34" charset="0"/>
                <a:cs typeface="Verdana" panose="020B0604030504040204" pitchFamily="34" charset="0"/>
              </a:rPr>
              <a:t>РЕАЛНОСТА</a:t>
            </a:r>
            <a:r>
              <a:rPr kumimoji="0" lang="en-US" sz="3500" b="1" i="0" u="none" strike="noStrike" kern="1200" cap="none" spc="0" normalizeH="0" baseline="0" noProof="0" dirty="0">
                <a:ln>
                  <a:noFill/>
                </a:ln>
                <a:solidFill>
                  <a:srgbClr val="FF0000"/>
                </a:solidFill>
                <a:effectLst/>
                <a:uLnTx/>
                <a:uFillTx/>
                <a:latin typeface="Verdana" panose="020B0604030504040204" pitchFamily="34" charset="0"/>
                <a:ea typeface="Verdana" panose="020B0604030504040204" pitchFamily="34" charset="0"/>
                <a:cs typeface="Verdana" panose="020B0604030504040204" pitchFamily="34" charset="0"/>
              </a:rPr>
              <a:t> </a:t>
            </a:r>
            <a:r>
              <a:rPr kumimoji="0" lang="mk-MK" sz="2500" b="1"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Verdana" panose="020B0604030504040204" pitchFamily="34" charset="0"/>
              </a:rPr>
              <a:t>Е</a:t>
            </a:r>
            <a:r>
              <a:rPr kumimoji="0" lang="en-US" sz="2500" b="1"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Verdana" panose="020B0604030504040204" pitchFamily="34" charset="0"/>
              </a:rPr>
              <a:t>:</a:t>
            </a:r>
          </a:p>
          <a:p>
            <a:pPr marL="571500" indent="-571500" eaLnBrk="1" hangingPunct="1">
              <a:buFont typeface="Arial" panose="020B0604020202020204" pitchFamily="34" charset="0"/>
              <a:buChar char="•"/>
              <a:defRPr/>
            </a:pPr>
            <a:endParaRPr lang="en-US" dirty="0">
              <a:latin typeface="Verdana" panose="020B0604030504040204" pitchFamily="34" charset="0"/>
              <a:ea typeface="Verdana" panose="020B0604030504040204" pitchFamily="34" charset="0"/>
              <a:cs typeface="Verdana" panose="020B0604030504040204" pitchFamily="34" charset="0"/>
            </a:endParaRPr>
          </a:p>
          <a:p>
            <a:pPr marL="571500" indent="-571500" eaLnBrk="1" hangingPunct="1">
              <a:buFont typeface="Arial" panose="020B0604020202020204" pitchFamily="34" charset="0"/>
              <a:buChar char="•"/>
              <a:defRPr/>
            </a:pPr>
            <a:r>
              <a:rPr lang="mk-MK" dirty="0">
                <a:latin typeface="Verdana" panose="020B0604030504040204" pitchFamily="34" charset="0"/>
                <a:ea typeface="Verdana" panose="020B0604030504040204" pitchFamily="34" charset="0"/>
                <a:cs typeface="Verdana" panose="020B0604030504040204" pitchFamily="34" charset="0"/>
              </a:rPr>
              <a:t>Многу развиени земји имаат старо, но ефикасно законодавство за </a:t>
            </a:r>
            <a:r>
              <a:rPr lang="mk-MK" dirty="0" err="1">
                <a:latin typeface="Verdana" panose="020B0604030504040204" pitchFamily="34" charset="0"/>
                <a:ea typeface="Verdana" panose="020B0604030504040204" pitchFamily="34" charset="0"/>
                <a:cs typeface="Verdana" panose="020B0604030504040204" pitchFamily="34" charset="0"/>
              </a:rPr>
              <a:t>сајбер</a:t>
            </a:r>
            <a:r>
              <a:rPr lang="mk-MK" dirty="0">
                <a:latin typeface="Verdana" panose="020B0604030504040204" pitchFamily="34" charset="0"/>
                <a:ea typeface="Verdana" panose="020B0604030504040204" pitchFamily="34" charset="0"/>
                <a:cs typeface="Verdana" panose="020B0604030504040204" pitchFamily="34" charset="0"/>
              </a:rPr>
              <a:t>-криминал</a:t>
            </a:r>
            <a:endParaRPr lang="en-US" dirty="0">
              <a:latin typeface="Verdana" panose="020B0604030504040204" pitchFamily="34" charset="0"/>
              <a:ea typeface="Verdana" panose="020B0604030504040204" pitchFamily="34" charset="0"/>
              <a:cs typeface="Verdana" panose="020B0604030504040204" pitchFamily="34" charset="0"/>
            </a:endParaRPr>
          </a:p>
          <a:p>
            <a:pPr marL="1314450" lvl="1" indent="-571500" eaLnBrk="1" hangingPunct="1">
              <a:buFont typeface="Arial" panose="020B0604020202020204" pitchFamily="34" charset="0"/>
              <a:buChar char="•"/>
              <a:defRPr/>
            </a:pPr>
            <a:r>
              <a:rPr lang="mk-MK" dirty="0">
                <a:latin typeface="Verdana" panose="020B0604030504040204" pitchFamily="34" charset="0"/>
                <a:ea typeface="Verdana" panose="020B0604030504040204" pitchFamily="34" charset="0"/>
                <a:cs typeface="Verdana" panose="020B0604030504040204" pitchFamily="34" charset="0"/>
              </a:rPr>
              <a:t>САД</a:t>
            </a:r>
            <a:r>
              <a:rPr lang="en-US" dirty="0">
                <a:latin typeface="Verdana" panose="020B0604030504040204" pitchFamily="34" charset="0"/>
                <a:ea typeface="Verdana" panose="020B0604030504040204" pitchFamily="34" charset="0"/>
                <a:cs typeface="Verdana" panose="020B0604030504040204" pitchFamily="34" charset="0"/>
              </a:rPr>
              <a:t> – 1986 </a:t>
            </a:r>
            <a:r>
              <a:rPr lang="mk-MK" dirty="0">
                <a:latin typeface="Verdana" panose="020B0604030504040204" pitchFamily="34" charset="0"/>
                <a:ea typeface="Verdana" panose="020B0604030504040204" pitchFamily="34" charset="0"/>
                <a:cs typeface="Verdana" panose="020B0604030504040204" pitchFamily="34" charset="0"/>
              </a:rPr>
              <a:t>год.</a:t>
            </a:r>
            <a:endParaRPr lang="en-US" dirty="0">
              <a:latin typeface="Verdana" panose="020B0604030504040204" pitchFamily="34" charset="0"/>
              <a:ea typeface="Verdana" panose="020B0604030504040204" pitchFamily="34" charset="0"/>
              <a:cs typeface="Verdana" panose="020B0604030504040204" pitchFamily="34" charset="0"/>
            </a:endParaRPr>
          </a:p>
          <a:p>
            <a:pPr marL="1314450" lvl="1" indent="-571500" eaLnBrk="1" hangingPunct="1">
              <a:buFont typeface="Arial" panose="020B0604020202020204" pitchFamily="34" charset="0"/>
              <a:buChar char="•"/>
              <a:defRPr/>
            </a:pPr>
            <a:r>
              <a:rPr lang="mk-MK" dirty="0">
                <a:latin typeface="Verdana" panose="020B0604030504040204" pitchFamily="34" charset="0"/>
                <a:ea typeface="Verdana" panose="020B0604030504040204" pitchFamily="34" charset="0"/>
                <a:cs typeface="Verdana" panose="020B0604030504040204" pitchFamily="34" charset="0"/>
              </a:rPr>
              <a:t>ОК</a:t>
            </a:r>
            <a:r>
              <a:rPr lang="en-US" dirty="0">
                <a:latin typeface="Verdana" panose="020B0604030504040204" pitchFamily="34" charset="0"/>
                <a:ea typeface="Verdana" panose="020B0604030504040204" pitchFamily="34" charset="0"/>
                <a:cs typeface="Verdana" panose="020B0604030504040204" pitchFamily="34" charset="0"/>
              </a:rPr>
              <a:t> – 1990</a:t>
            </a:r>
            <a:r>
              <a:rPr lang="mk-MK" dirty="0">
                <a:latin typeface="Verdana" panose="020B0604030504040204" pitchFamily="34" charset="0"/>
                <a:ea typeface="Verdana" panose="020B0604030504040204" pitchFamily="34" charset="0"/>
                <a:cs typeface="Verdana" panose="020B0604030504040204" pitchFamily="34" charset="0"/>
              </a:rPr>
              <a:t> год.</a:t>
            </a:r>
            <a:endParaRPr lang="en-US" dirty="0">
              <a:latin typeface="Verdana" panose="020B0604030504040204" pitchFamily="34" charset="0"/>
              <a:ea typeface="Verdana" panose="020B0604030504040204" pitchFamily="34" charset="0"/>
              <a:cs typeface="Verdana" panose="020B0604030504040204" pitchFamily="34" charset="0"/>
            </a:endParaRPr>
          </a:p>
          <a:p>
            <a:pPr marL="1314450" lvl="1" indent="-571500" eaLnBrk="1" hangingPunct="1">
              <a:buFont typeface="Arial" panose="020B0604020202020204" pitchFamily="34" charset="0"/>
              <a:buChar char="•"/>
              <a:defRPr/>
            </a:pPr>
            <a:r>
              <a:rPr lang="mk-MK" dirty="0">
                <a:latin typeface="Verdana" panose="020B0604030504040204" pitchFamily="34" charset="0"/>
                <a:ea typeface="Verdana" panose="020B0604030504040204" pitchFamily="34" charset="0"/>
                <a:cs typeface="Verdana" panose="020B0604030504040204" pitchFamily="34" charset="0"/>
              </a:rPr>
              <a:t>Австралија</a:t>
            </a:r>
            <a:r>
              <a:rPr lang="en-US" dirty="0">
                <a:latin typeface="Verdana" panose="020B0604030504040204" pitchFamily="34" charset="0"/>
                <a:ea typeface="Verdana" panose="020B0604030504040204" pitchFamily="34" charset="0"/>
                <a:cs typeface="Verdana" panose="020B0604030504040204" pitchFamily="34" charset="0"/>
              </a:rPr>
              <a:t> – 2001</a:t>
            </a:r>
            <a:r>
              <a:rPr lang="mk-MK" dirty="0">
                <a:latin typeface="Verdana" panose="020B0604030504040204" pitchFamily="34" charset="0"/>
                <a:ea typeface="Verdana" panose="020B0604030504040204" pitchFamily="34" charset="0"/>
                <a:cs typeface="Verdana" panose="020B0604030504040204" pitchFamily="34" charset="0"/>
              </a:rPr>
              <a:t> год.</a:t>
            </a:r>
            <a:endParaRPr lang="en-US" dirty="0">
              <a:latin typeface="Verdana" panose="020B0604030504040204" pitchFamily="34" charset="0"/>
              <a:ea typeface="Verdana" panose="020B0604030504040204" pitchFamily="34" charset="0"/>
              <a:cs typeface="Verdana" panose="020B0604030504040204" pitchFamily="34" charset="0"/>
            </a:endParaRPr>
          </a:p>
          <a:p>
            <a:pPr marL="1314450" lvl="1" indent="-571500" eaLnBrk="1" hangingPunct="1">
              <a:buFont typeface="Arial" panose="020B0604020202020204" pitchFamily="34" charset="0"/>
              <a:buChar char="•"/>
              <a:defRPr/>
            </a:pPr>
            <a:r>
              <a:rPr lang="mk-MK" dirty="0">
                <a:latin typeface="Verdana" panose="020B0604030504040204" pitchFamily="34" charset="0"/>
                <a:ea typeface="Verdana" panose="020B0604030504040204" pitchFamily="34" charset="0"/>
                <a:cs typeface="Verdana" panose="020B0604030504040204" pitchFamily="34" charset="0"/>
              </a:rPr>
              <a:t>Франција</a:t>
            </a:r>
            <a:r>
              <a:rPr lang="en-US" dirty="0">
                <a:latin typeface="Verdana" panose="020B0604030504040204" pitchFamily="34" charset="0"/>
                <a:ea typeface="Verdana" panose="020B0604030504040204" pitchFamily="34" charset="0"/>
                <a:cs typeface="Verdana" panose="020B0604030504040204" pitchFamily="34" charset="0"/>
              </a:rPr>
              <a:t> – 2004 </a:t>
            </a:r>
            <a:r>
              <a:rPr lang="mk-MK" dirty="0">
                <a:latin typeface="Verdana" panose="020B0604030504040204" pitchFamily="34" charset="0"/>
                <a:ea typeface="Verdana" panose="020B0604030504040204" pitchFamily="34" charset="0"/>
                <a:cs typeface="Verdana" panose="020B0604030504040204" pitchFamily="34" charset="0"/>
              </a:rPr>
              <a:t>год.</a:t>
            </a:r>
            <a:endParaRPr lang="en-US" dirty="0">
              <a:latin typeface="Verdana" panose="020B0604030504040204" pitchFamily="34" charset="0"/>
              <a:ea typeface="Verdana" panose="020B0604030504040204" pitchFamily="34" charset="0"/>
              <a:cs typeface="Verdana" panose="020B0604030504040204" pitchFamily="34" charset="0"/>
            </a:endParaRPr>
          </a:p>
          <a:p>
            <a:pPr marL="571500" indent="-571500" eaLnBrk="1" hangingPunct="1">
              <a:buFont typeface="Arial" panose="020B0604020202020204" pitchFamily="34" charset="0"/>
              <a:buChar char="•"/>
              <a:defRPr/>
            </a:pPr>
            <a:endParaRPr lang="en-US" dirty="0">
              <a:latin typeface="Verdana" panose="020B0604030504040204" pitchFamily="34" charset="0"/>
              <a:ea typeface="Verdana" panose="020B0604030504040204" pitchFamily="34" charset="0"/>
              <a:cs typeface="Verdana" panose="020B0604030504040204" pitchFamily="34" charset="0"/>
            </a:endParaRPr>
          </a:p>
          <a:p>
            <a:pPr marL="571500" indent="-571500" eaLnBrk="1" hangingPunct="1">
              <a:buFont typeface="Arial" panose="020B0604020202020204" pitchFamily="34" charset="0"/>
              <a:buChar char="•"/>
              <a:defRPr/>
            </a:pPr>
            <a:r>
              <a:rPr lang="mk-MK" dirty="0">
                <a:latin typeface="Verdana" panose="020B0604030504040204" pitchFamily="34" charset="0"/>
                <a:ea typeface="Verdana" panose="020B0604030504040204" pitchFamily="34" charset="0"/>
                <a:cs typeface="Verdana" panose="020B0604030504040204" pitchFamily="34" charset="0"/>
              </a:rPr>
              <a:t>Тајната на долговечноста е технолошки неутралниот јазик – органски се протега на нови злосторства и технологии</a:t>
            </a:r>
            <a:endParaRPr lang="en-US" dirty="0">
              <a:latin typeface="Verdana" panose="020B0604030504040204" pitchFamily="34" charset="0"/>
              <a:ea typeface="Verdana" panose="020B0604030504040204" pitchFamily="34" charset="0"/>
              <a:cs typeface="Verdana" panose="020B0604030504040204" pitchFamily="34" charset="0"/>
            </a:endParaRPr>
          </a:p>
        </p:txBody>
      </p:sp>
      <p:sp>
        <p:nvSpPr>
          <p:cNvPr id="2" name="Rectangle 1">
            <a:extLst>
              <a:ext uri="{FF2B5EF4-FFF2-40B4-BE49-F238E27FC236}">
                <a16:creationId xmlns:a16="http://schemas.microsoft.com/office/drawing/2014/main" id="{4A580EAA-39E5-4FB3-8738-54ECA3A8EE7C}"/>
              </a:ext>
            </a:extLst>
          </p:cNvPr>
          <p:cNvSpPr/>
          <p:nvPr/>
        </p:nvSpPr>
        <p:spPr>
          <a:xfrm>
            <a:off x="0" y="6588125"/>
            <a:ext cx="9144000" cy="276999"/>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n-US" sz="1200" b="1" dirty="0">
                <a:solidFill>
                  <a:srgbClr val="FFFFFF"/>
                </a:solidFill>
                <a:latin typeface="Verdana" panose="020B0604030504040204" pitchFamily="34" charset="0"/>
                <a:ea typeface="Verdana" panose="020B0604030504040204" pitchFamily="34" charset="0"/>
                <a:cs typeface="Verdana" charset="0"/>
              </a:rPr>
              <a:t>www.coe.int/cybercrime</a:t>
            </a:r>
            <a:endParaRPr lang="en-GB" sz="1200" dirty="0">
              <a:latin typeface="Verdana" panose="020B0604030504040204" pitchFamily="34" charset="0"/>
              <a:ea typeface="Verdana" panose="020B0604030504040204" pitchFamily="34" charset="0"/>
            </a:endParaRPr>
          </a:p>
        </p:txBody>
      </p:sp>
      <p:pic>
        <p:nvPicPr>
          <p:cNvPr id="3" name="Picture 4">
            <a:extLst>
              <a:ext uri="{FF2B5EF4-FFF2-40B4-BE49-F238E27FC236}">
                <a16:creationId xmlns:a16="http://schemas.microsoft.com/office/drawing/2014/main" id="{3748FD3D-C588-431C-BB03-2C251EC65303}"/>
              </a:ext>
            </a:extLst>
          </p:cNvPr>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0" y="-26988"/>
            <a:ext cx="1177924" cy="10795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927451102"/>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a:extLst>
              <a:ext uri="{FF2B5EF4-FFF2-40B4-BE49-F238E27FC236}">
                <a16:creationId xmlns:a16="http://schemas.microsoft.com/office/drawing/2014/main" id="{4D27D9AC-4ADB-45D9-AFA6-8E0CDEC5466B}"/>
              </a:ext>
            </a:extLst>
          </p:cNvPr>
          <p:cNvSpPr>
            <a:spLocks noChangeArrowheads="1"/>
          </p:cNvSpPr>
          <p:nvPr/>
        </p:nvSpPr>
        <p:spPr bwMode="auto">
          <a:xfrm>
            <a:off x="395536" y="1231904"/>
            <a:ext cx="8208912" cy="48474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tabLst>
                <a:tab pos="2066925" algn="l"/>
              </a:tabLst>
              <a:defRPr sz="2400">
                <a:solidFill>
                  <a:schemeClr val="tx1"/>
                </a:solidFill>
                <a:latin typeface="Calibri" panose="020F0502020204030204" pitchFamily="34" charset="0"/>
                <a:ea typeface="MS PGothic" panose="020B0600070205080204" pitchFamily="34" charset="-128"/>
              </a:defRPr>
            </a:lvl1pPr>
            <a:lvl2pPr marL="742950" indent="-285750">
              <a:tabLst>
                <a:tab pos="2066925" algn="l"/>
              </a:tabLst>
              <a:defRPr sz="2400">
                <a:solidFill>
                  <a:schemeClr val="tx1"/>
                </a:solidFill>
                <a:latin typeface="Calibri" panose="020F0502020204030204" pitchFamily="34" charset="0"/>
                <a:ea typeface="MS PGothic" panose="020B0600070205080204" pitchFamily="34" charset="-128"/>
              </a:defRPr>
            </a:lvl2pPr>
            <a:lvl3pPr marL="1143000" indent="-228600">
              <a:tabLst>
                <a:tab pos="2066925" algn="l"/>
              </a:tabLst>
              <a:defRPr sz="2400">
                <a:solidFill>
                  <a:schemeClr val="tx1"/>
                </a:solidFill>
                <a:latin typeface="Calibri" panose="020F0502020204030204" pitchFamily="34" charset="0"/>
                <a:ea typeface="MS PGothic" panose="020B0600070205080204" pitchFamily="34" charset="-128"/>
              </a:defRPr>
            </a:lvl3pPr>
            <a:lvl4pPr marL="1600200" indent="-228600">
              <a:tabLst>
                <a:tab pos="2066925" algn="l"/>
              </a:tabLst>
              <a:defRPr sz="2400">
                <a:solidFill>
                  <a:schemeClr val="tx1"/>
                </a:solidFill>
                <a:latin typeface="Calibri" panose="020F0502020204030204" pitchFamily="34" charset="0"/>
                <a:ea typeface="MS PGothic" panose="020B0600070205080204" pitchFamily="34" charset="-128"/>
              </a:defRPr>
            </a:lvl4pPr>
            <a:lvl5pPr marL="2057400" indent="-228600">
              <a:tabLst>
                <a:tab pos="2066925" algn="l"/>
              </a:tabLst>
              <a:defRPr sz="24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9pPr>
          </a:lstStyle>
          <a:p>
            <a:pPr algn="ctr" eaLnBrk="1" hangingPunct="1">
              <a:defRPr/>
            </a:pPr>
            <a:r>
              <a:rPr lang="mk-MK" sz="3900" b="1" dirty="0">
                <a:solidFill>
                  <a:srgbClr val="FF0000"/>
                </a:solidFill>
                <a:latin typeface="Verdana" panose="020B0604030504040204" pitchFamily="34" charset="0"/>
                <a:ea typeface="Verdana" panose="020B0604030504040204" pitchFamily="34" charset="0"/>
                <a:cs typeface="Verdana" panose="020B0604030504040204" pitchFamily="34" charset="0"/>
              </a:rPr>
              <a:t>МИТ</a:t>
            </a:r>
            <a:r>
              <a:rPr lang="en-US" sz="3900" b="1" dirty="0">
                <a:solidFill>
                  <a:srgbClr val="FF0000"/>
                </a:solidFill>
                <a:latin typeface="Verdana" panose="020B0604030504040204" pitchFamily="34" charset="0"/>
                <a:ea typeface="Verdana" panose="020B0604030504040204" pitchFamily="34" charset="0"/>
                <a:cs typeface="Verdana" panose="020B0604030504040204" pitchFamily="34" charset="0"/>
              </a:rPr>
              <a:t>: </a:t>
            </a:r>
          </a:p>
          <a:p>
            <a:pPr algn="ctr" eaLnBrk="1" hangingPunct="1">
              <a:defRPr/>
            </a:pPr>
            <a:r>
              <a:rPr lang="mk-MK" sz="3900" dirty="0">
                <a:latin typeface="Verdana" panose="020B0604030504040204" pitchFamily="34" charset="0"/>
                <a:ea typeface="Verdana" panose="020B0604030504040204" pitchFamily="34" charset="0"/>
                <a:cs typeface="Verdana" panose="020B0604030504040204" pitchFamily="34" charset="0"/>
              </a:rPr>
              <a:t>Конвенцијата од Будимпешта беше </a:t>
            </a:r>
            <a:r>
              <a:rPr lang="mk-MK" sz="3900" b="1" dirty="0">
                <a:latin typeface="Verdana" panose="020B0604030504040204" pitchFamily="34" charset="0"/>
                <a:ea typeface="Verdana" panose="020B0604030504040204" pitchFamily="34" charset="0"/>
                <a:cs typeface="Verdana" panose="020B0604030504040204" pitchFamily="34" charset="0"/>
              </a:rPr>
              <a:t>изготвена од мала група на земји</a:t>
            </a:r>
            <a:endParaRPr lang="en-US" sz="3900" b="1" dirty="0">
              <a:latin typeface="Verdana" panose="020B0604030504040204" pitchFamily="34" charset="0"/>
              <a:ea typeface="Verdana" panose="020B0604030504040204" pitchFamily="34" charset="0"/>
              <a:cs typeface="Verdana" panose="020B0604030504040204" pitchFamily="34" charset="0"/>
            </a:endParaRPr>
          </a:p>
          <a:p>
            <a:pPr algn="ctr" eaLnBrk="1" hangingPunct="1">
              <a:defRPr/>
            </a:pPr>
            <a:endParaRPr lang="mk-MK" sz="3900" b="1" dirty="0">
              <a:latin typeface="Verdana" panose="020B0604030504040204" pitchFamily="34" charset="0"/>
              <a:ea typeface="Verdana" panose="020B0604030504040204" pitchFamily="34" charset="0"/>
              <a:cs typeface="Verdana" panose="020B0604030504040204" pitchFamily="34" charset="0"/>
            </a:endParaRPr>
          </a:p>
          <a:p>
            <a:pPr algn="ctr" eaLnBrk="1" hangingPunct="1">
              <a:defRPr/>
            </a:pPr>
            <a:endParaRPr lang="en-US" sz="3900" b="1" dirty="0">
              <a:latin typeface="Verdana" panose="020B0604030504040204" pitchFamily="34" charset="0"/>
              <a:ea typeface="Verdana" panose="020B0604030504040204" pitchFamily="34" charset="0"/>
              <a:cs typeface="Verdana" panose="020B0604030504040204" pitchFamily="34" charset="0"/>
            </a:endParaRPr>
          </a:p>
          <a:p>
            <a:pPr algn="ctr" eaLnBrk="1" hangingPunct="1">
              <a:defRPr/>
            </a:pPr>
            <a:r>
              <a:rPr lang="mk-MK" sz="2500" b="1" dirty="0">
                <a:latin typeface="Verdana" panose="020B0604030504040204" pitchFamily="34" charset="0"/>
                <a:ea typeface="Verdana" panose="020B0604030504040204" pitchFamily="34" charset="0"/>
                <a:cs typeface="Verdana" panose="020B0604030504040204" pitchFamily="34" charset="0"/>
              </a:rPr>
              <a:t>„Мојата земја не беше дел од процесот на преговори и изготвување – зошто мојата земја да стане страна</a:t>
            </a:r>
            <a:r>
              <a:rPr lang="en-US" sz="2500" b="1" dirty="0">
                <a:latin typeface="Verdana" panose="020B0604030504040204" pitchFamily="34" charset="0"/>
                <a:ea typeface="Verdana" panose="020B0604030504040204" pitchFamily="34" charset="0"/>
                <a:cs typeface="Verdana" panose="020B0604030504040204" pitchFamily="34" charset="0"/>
              </a:rPr>
              <a:t>?”</a:t>
            </a:r>
            <a:endParaRPr lang="en-GB" sz="2500" b="1" dirty="0">
              <a:latin typeface="Verdana" panose="020B0604030504040204" pitchFamily="34" charset="0"/>
              <a:ea typeface="Verdana" panose="020B0604030504040204" pitchFamily="34" charset="0"/>
              <a:cs typeface="Verdana" panose="020B0604030504040204" pitchFamily="34" charset="0"/>
            </a:endParaRPr>
          </a:p>
        </p:txBody>
      </p:sp>
      <p:sp>
        <p:nvSpPr>
          <p:cNvPr id="9" name="Rectangle 8">
            <a:extLst>
              <a:ext uri="{FF2B5EF4-FFF2-40B4-BE49-F238E27FC236}">
                <a16:creationId xmlns:a16="http://schemas.microsoft.com/office/drawing/2014/main" id="{74AFFC74-60C3-4BE7-86F0-8405A57003F9}"/>
              </a:ext>
            </a:extLst>
          </p:cNvPr>
          <p:cNvSpPr/>
          <p:nvPr/>
        </p:nvSpPr>
        <p:spPr>
          <a:xfrm>
            <a:off x="0" y="6588125"/>
            <a:ext cx="9144000" cy="276999"/>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n-US" sz="1200" b="1" dirty="0">
                <a:solidFill>
                  <a:srgbClr val="FFFFFF"/>
                </a:solidFill>
                <a:latin typeface="Verdana" panose="020B0604030504040204" pitchFamily="34" charset="0"/>
                <a:ea typeface="Verdana" panose="020B0604030504040204" pitchFamily="34" charset="0"/>
                <a:cs typeface="Verdana" charset="0"/>
              </a:rPr>
              <a:t>www.coe.int/cybercrime</a:t>
            </a:r>
            <a:endParaRPr lang="en-GB" sz="1200" dirty="0">
              <a:latin typeface="Verdana" panose="020B0604030504040204" pitchFamily="34" charset="0"/>
              <a:ea typeface="Verdana" panose="020B0604030504040204" pitchFamily="34" charset="0"/>
            </a:endParaRPr>
          </a:p>
        </p:txBody>
      </p:sp>
      <p:sp>
        <p:nvSpPr>
          <p:cNvPr id="11" name="Rectangle 10">
            <a:extLst>
              <a:ext uri="{FF2B5EF4-FFF2-40B4-BE49-F238E27FC236}">
                <a16:creationId xmlns:a16="http://schemas.microsoft.com/office/drawing/2014/main" id="{6E0EF5B3-1C7F-4660-A6D1-6B02E941038C}"/>
              </a:ext>
            </a:extLst>
          </p:cNvPr>
          <p:cNvSpPr/>
          <p:nvPr/>
        </p:nvSpPr>
        <p:spPr>
          <a:xfrm>
            <a:off x="7937" y="-26988"/>
            <a:ext cx="9136063"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dirty="0">
              <a:latin typeface="Verdana" panose="020B0604030504040204" pitchFamily="34" charset="0"/>
              <a:ea typeface="Verdana" panose="020B0604030504040204" pitchFamily="34" charset="0"/>
            </a:endParaRPr>
          </a:p>
        </p:txBody>
      </p:sp>
      <p:sp>
        <p:nvSpPr>
          <p:cNvPr id="13" name="TextBox 7">
            <a:extLst>
              <a:ext uri="{FF2B5EF4-FFF2-40B4-BE49-F238E27FC236}">
                <a16:creationId xmlns:a16="http://schemas.microsoft.com/office/drawing/2014/main" id="{A440D332-1417-4A98-BC4A-09D5E690C999}"/>
              </a:ext>
            </a:extLst>
          </p:cNvPr>
          <p:cNvSpPr txBox="1">
            <a:spLocks noChangeArrowheads="1"/>
          </p:cNvSpPr>
          <p:nvPr/>
        </p:nvSpPr>
        <p:spPr bwMode="auto">
          <a:xfrm>
            <a:off x="1403350" y="190500"/>
            <a:ext cx="7632700"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mk-MK" sz="2700" b="1" dirty="0">
                <a:solidFill>
                  <a:schemeClr val="bg1"/>
                </a:solidFill>
                <a:latin typeface="Verdana" panose="020B0604030504040204" pitchFamily="34" charset="0"/>
                <a:ea typeface="Verdana" panose="020B0604030504040204" pitchFamily="34" charset="0"/>
                <a:cs typeface="Verdana" charset="0"/>
              </a:rPr>
              <a:t>Мит</a:t>
            </a:r>
            <a:endParaRPr lang="en-GB" sz="2700" b="1" dirty="0">
              <a:solidFill>
                <a:schemeClr val="bg1"/>
              </a:solidFill>
              <a:latin typeface="Verdana" panose="020B0604030504040204" pitchFamily="34" charset="0"/>
              <a:ea typeface="Verdana" panose="020B0604030504040204" pitchFamily="34" charset="0"/>
              <a:cs typeface="Verdana" charset="0"/>
            </a:endParaRPr>
          </a:p>
        </p:txBody>
      </p:sp>
      <p:pic>
        <p:nvPicPr>
          <p:cNvPr id="15" name="Picture 4">
            <a:extLst>
              <a:ext uri="{FF2B5EF4-FFF2-40B4-BE49-F238E27FC236}">
                <a16:creationId xmlns:a16="http://schemas.microsoft.com/office/drawing/2014/main" id="{8CE0265E-029E-4219-8F02-A929EAF20918}"/>
              </a:ext>
            </a:extLst>
          </p:cNvPr>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0" y="-26988"/>
            <a:ext cx="1177924" cy="10795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 name="Picture 6" descr="Image result for treaty writing">
            <a:extLst>
              <a:ext uri="{FF2B5EF4-FFF2-40B4-BE49-F238E27FC236}">
                <a16:creationId xmlns:a16="http://schemas.microsoft.com/office/drawing/2014/main" id="{21E5C267-DC10-4138-8E75-B03191617311}"/>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287170" y="3068960"/>
            <a:ext cx="1763688" cy="175584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04243659"/>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4A580EAA-39E5-4FB3-8738-54ECA3A8EE7C}"/>
              </a:ext>
            </a:extLst>
          </p:cNvPr>
          <p:cNvSpPr/>
          <p:nvPr/>
        </p:nvSpPr>
        <p:spPr>
          <a:xfrm>
            <a:off x="0" y="6588125"/>
            <a:ext cx="9144000" cy="276999"/>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n-US" sz="1200" b="1" dirty="0">
                <a:solidFill>
                  <a:srgbClr val="FFFFFF"/>
                </a:solidFill>
                <a:latin typeface="Verdana" panose="020B0604030504040204" pitchFamily="34" charset="0"/>
                <a:ea typeface="Verdana" panose="020B0604030504040204" pitchFamily="34" charset="0"/>
                <a:cs typeface="Verdana" charset="0"/>
              </a:rPr>
              <a:t>www.coe.int/cybercrime</a:t>
            </a:r>
            <a:endParaRPr lang="en-GB" sz="1200" dirty="0">
              <a:latin typeface="Verdana" panose="020B0604030504040204" pitchFamily="34" charset="0"/>
              <a:ea typeface="Verdana" panose="020B0604030504040204" pitchFamily="34" charset="0"/>
            </a:endParaRPr>
          </a:p>
        </p:txBody>
      </p:sp>
      <p:sp>
        <p:nvSpPr>
          <p:cNvPr id="5122" name="Rectangle 4"/>
          <p:cNvSpPr>
            <a:spLocks noChangeArrowheads="1"/>
          </p:cNvSpPr>
          <p:nvPr/>
        </p:nvSpPr>
        <p:spPr bwMode="auto">
          <a:xfrm>
            <a:off x="2"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endParaRPr lang="en-GB" sz="1800"/>
          </a:p>
        </p:txBody>
      </p:sp>
      <p:sp>
        <p:nvSpPr>
          <p:cNvPr id="27" name="Rectangle 26"/>
          <p:cNvSpPr/>
          <p:nvPr/>
        </p:nvSpPr>
        <p:spPr>
          <a:xfrm>
            <a:off x="-36512" y="-26988"/>
            <a:ext cx="9180513"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5125" name="Rectangle 4"/>
          <p:cNvSpPr>
            <a:spLocks noChangeArrowheads="1"/>
          </p:cNvSpPr>
          <p:nvPr/>
        </p:nvSpPr>
        <p:spPr bwMode="auto">
          <a:xfrm>
            <a:off x="2"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endParaRPr lang="en-GB" sz="1800"/>
          </a:p>
        </p:txBody>
      </p:sp>
      <p:sp>
        <p:nvSpPr>
          <p:cNvPr id="5130" name="Rectangle 2"/>
          <p:cNvSpPr>
            <a:spLocks noChangeArrowheads="1"/>
          </p:cNvSpPr>
          <p:nvPr/>
        </p:nvSpPr>
        <p:spPr bwMode="auto">
          <a:xfrm>
            <a:off x="5292729" y="2068513"/>
            <a:ext cx="3128963"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a:spcBef>
                <a:spcPct val="20000"/>
              </a:spcBef>
              <a:buFont typeface="Arial" panose="020B0604020202020204" pitchFamily="34" charset="0"/>
              <a:buChar char="•"/>
              <a:tabLst>
                <a:tab pos="2066925" algn="l"/>
              </a:tabLst>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tabLst>
                <a:tab pos="2066925" algn="l"/>
              </a:tabLst>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tabLst>
                <a:tab pos="2066925" algn="l"/>
              </a:tabLst>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9pPr>
          </a:lstStyle>
          <a:p>
            <a:pPr algn="just" eaLnBrk="1" hangingPunct="1">
              <a:spcBef>
                <a:spcPct val="0"/>
              </a:spcBef>
            </a:pPr>
            <a:endParaRPr lang="en-GB" sz="2400">
              <a:latin typeface="Verdana" panose="020B0604030504040204" pitchFamily="34" charset="0"/>
            </a:endParaRPr>
          </a:p>
        </p:txBody>
      </p:sp>
      <p:sp>
        <p:nvSpPr>
          <p:cNvPr id="12" name="TextBox 15"/>
          <p:cNvSpPr txBox="1">
            <a:spLocks noChangeArrowheads="1"/>
          </p:cNvSpPr>
          <p:nvPr/>
        </p:nvSpPr>
        <p:spPr bwMode="auto">
          <a:xfrm>
            <a:off x="1258888" y="179392"/>
            <a:ext cx="7777162" cy="569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r">
              <a:spcBef>
                <a:spcPct val="0"/>
              </a:spcBef>
              <a:buFontTx/>
              <a:buNone/>
            </a:pPr>
            <a:r>
              <a:rPr lang="mk-MK" sz="3100" b="1" dirty="0">
                <a:solidFill>
                  <a:schemeClr val="bg1"/>
                </a:solidFill>
                <a:latin typeface="Verdana" panose="020B0604030504040204" pitchFamily="34" charset="0"/>
              </a:rPr>
              <a:t>Реалност</a:t>
            </a:r>
            <a:endParaRPr lang="en-GB" sz="3100" b="1" dirty="0">
              <a:solidFill>
                <a:schemeClr val="bg1"/>
              </a:solidFill>
              <a:latin typeface="Verdana" panose="020B0604030504040204" pitchFamily="34" charset="0"/>
            </a:endParaRPr>
          </a:p>
        </p:txBody>
      </p:sp>
      <p:sp>
        <p:nvSpPr>
          <p:cNvPr id="11" name="Rectangle 2"/>
          <p:cNvSpPr>
            <a:spLocks noChangeArrowheads="1"/>
          </p:cNvSpPr>
          <p:nvPr/>
        </p:nvSpPr>
        <p:spPr bwMode="auto">
          <a:xfrm>
            <a:off x="467544" y="1083796"/>
            <a:ext cx="8352928" cy="51398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tabLst>
                <a:tab pos="2066925" algn="l"/>
              </a:tabLst>
              <a:defRPr sz="2400">
                <a:solidFill>
                  <a:schemeClr val="tx1"/>
                </a:solidFill>
                <a:latin typeface="Calibri" panose="020F0502020204030204" pitchFamily="34" charset="0"/>
                <a:ea typeface="MS PGothic" panose="020B0600070205080204" pitchFamily="34" charset="-128"/>
              </a:defRPr>
            </a:lvl1pPr>
            <a:lvl2pPr marL="742950" indent="-285750">
              <a:tabLst>
                <a:tab pos="2066925" algn="l"/>
              </a:tabLst>
              <a:defRPr sz="2400">
                <a:solidFill>
                  <a:schemeClr val="tx1"/>
                </a:solidFill>
                <a:latin typeface="Calibri" panose="020F0502020204030204" pitchFamily="34" charset="0"/>
                <a:ea typeface="MS PGothic" panose="020B0600070205080204" pitchFamily="34" charset="-128"/>
              </a:defRPr>
            </a:lvl2pPr>
            <a:lvl3pPr marL="1143000" indent="-228600">
              <a:tabLst>
                <a:tab pos="2066925" algn="l"/>
              </a:tabLst>
              <a:defRPr sz="2400">
                <a:solidFill>
                  <a:schemeClr val="tx1"/>
                </a:solidFill>
                <a:latin typeface="Calibri" panose="020F0502020204030204" pitchFamily="34" charset="0"/>
                <a:ea typeface="MS PGothic" panose="020B0600070205080204" pitchFamily="34" charset="-128"/>
              </a:defRPr>
            </a:lvl3pPr>
            <a:lvl4pPr marL="1600200" indent="-228600">
              <a:tabLst>
                <a:tab pos="2066925" algn="l"/>
              </a:tabLst>
              <a:defRPr sz="2400">
                <a:solidFill>
                  <a:schemeClr val="tx1"/>
                </a:solidFill>
                <a:latin typeface="Calibri" panose="020F0502020204030204" pitchFamily="34" charset="0"/>
                <a:ea typeface="MS PGothic" panose="020B0600070205080204" pitchFamily="34" charset="-128"/>
              </a:defRPr>
            </a:lvl4pPr>
            <a:lvl5pPr marL="2057400" indent="-228600">
              <a:tabLst>
                <a:tab pos="2066925" algn="l"/>
              </a:tabLst>
              <a:defRPr sz="24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9pPr>
          </a:lstStyle>
          <a:p>
            <a:pPr algn="ctr" eaLnBrk="1" hangingPunct="1">
              <a:defRPr/>
            </a:pPr>
            <a:r>
              <a:rPr kumimoji="0" lang="mk-MK" sz="2800" b="1" i="0" u="none" strike="noStrike" kern="1200" cap="none" spc="0" normalizeH="0" baseline="0" noProof="0" dirty="0">
                <a:ln>
                  <a:noFill/>
                </a:ln>
                <a:solidFill>
                  <a:srgbClr val="FF0000"/>
                </a:solidFill>
                <a:effectLst/>
                <a:uLnTx/>
                <a:uFillTx/>
                <a:latin typeface="Verdana" panose="020B0604030504040204" pitchFamily="34" charset="0"/>
                <a:ea typeface="Verdana" panose="020B0604030504040204" pitchFamily="34" charset="0"/>
                <a:cs typeface="Verdana" panose="020B0604030504040204" pitchFamily="34" charset="0"/>
              </a:rPr>
              <a:t>РЕАЛНОСТА</a:t>
            </a:r>
            <a:r>
              <a:rPr kumimoji="0" lang="en-US" sz="2800" b="1" i="0" u="none" strike="noStrike" kern="1200" cap="none" spc="0" normalizeH="0" baseline="0" noProof="0" dirty="0">
                <a:ln>
                  <a:noFill/>
                </a:ln>
                <a:solidFill>
                  <a:srgbClr val="FF0000"/>
                </a:solidFill>
                <a:effectLst/>
                <a:uLnTx/>
                <a:uFillTx/>
                <a:latin typeface="Verdana" panose="020B0604030504040204" pitchFamily="34" charset="0"/>
                <a:ea typeface="Verdana" panose="020B0604030504040204" pitchFamily="34" charset="0"/>
                <a:cs typeface="Verdana" panose="020B0604030504040204" pitchFamily="34" charset="0"/>
              </a:rPr>
              <a:t> </a:t>
            </a:r>
            <a:r>
              <a:rPr kumimoji="0" lang="mk-MK" sz="2800" b="1"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Verdana" panose="020B0604030504040204" pitchFamily="34" charset="0"/>
              </a:rPr>
              <a:t>Е</a:t>
            </a:r>
            <a:r>
              <a:rPr kumimoji="0" lang="en-US" sz="2800" b="1"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Verdana" panose="020B0604030504040204" pitchFamily="34" charset="0"/>
              </a:rPr>
              <a:t>:</a:t>
            </a:r>
            <a:endParaRPr lang="en-US" sz="2800" dirty="0">
              <a:latin typeface="Verdana" panose="020B0604030504040204" pitchFamily="34" charset="0"/>
              <a:ea typeface="Verdana" panose="020B0604030504040204" pitchFamily="34" charset="0"/>
              <a:cs typeface="Verdana" panose="020B0604030504040204" pitchFamily="34" charset="0"/>
            </a:endParaRPr>
          </a:p>
          <a:p>
            <a:pPr marL="571500" indent="-571500" algn="just" eaLnBrk="1" hangingPunct="1">
              <a:buFont typeface="Arial" panose="020B0604020202020204" pitchFamily="34" charset="0"/>
              <a:buChar char="•"/>
              <a:defRPr/>
            </a:pPr>
            <a:endParaRPr lang="en-US" sz="2000" dirty="0">
              <a:latin typeface="Verdana" panose="020B0604030504040204" pitchFamily="34" charset="0"/>
              <a:ea typeface="Verdana" panose="020B0604030504040204" pitchFamily="34" charset="0"/>
              <a:cs typeface="Verdana" panose="020B0604030504040204" pitchFamily="34" charset="0"/>
            </a:endParaRPr>
          </a:p>
          <a:p>
            <a:pPr marL="571500" indent="-571500" algn="just" eaLnBrk="1" hangingPunct="1">
              <a:buFont typeface="Arial" panose="020B0604020202020204" pitchFamily="34" charset="0"/>
              <a:buChar char="•"/>
              <a:defRPr/>
            </a:pPr>
            <a:r>
              <a:rPr lang="mk-MK" sz="2000" dirty="0">
                <a:latin typeface="Verdana" panose="020B0604030504040204" pitchFamily="34" charset="0"/>
                <a:ea typeface="Verdana" panose="020B0604030504040204" pitchFamily="34" charset="0"/>
                <a:cs typeface="Verdana" panose="020B0604030504040204" pitchFamily="34" charset="0"/>
              </a:rPr>
              <a:t>Многу земји не го сметаа </a:t>
            </a:r>
            <a:r>
              <a:rPr lang="mk-MK" sz="2000" dirty="0" err="1">
                <a:latin typeface="Verdana" panose="020B0604030504040204" pitchFamily="34" charset="0"/>
                <a:ea typeface="Verdana" panose="020B0604030504040204" pitchFamily="34" charset="0"/>
                <a:cs typeface="Verdana" panose="020B0604030504040204" pitchFamily="34" charset="0"/>
              </a:rPr>
              <a:t>сајбер</a:t>
            </a:r>
            <a:r>
              <a:rPr lang="mk-MK" sz="2000" dirty="0">
                <a:latin typeface="Verdana" panose="020B0604030504040204" pitchFamily="34" charset="0"/>
                <a:ea typeface="Verdana" panose="020B0604030504040204" pitchFamily="34" charset="0"/>
                <a:cs typeface="Verdana" panose="020B0604030504040204" pitchFamily="34" charset="0"/>
              </a:rPr>
              <a:t>-криминалот како приоритет во 2001 година</a:t>
            </a:r>
            <a:endParaRPr lang="en-US" sz="2000" dirty="0">
              <a:latin typeface="Verdana" panose="020B0604030504040204" pitchFamily="34" charset="0"/>
              <a:ea typeface="Verdana" panose="020B0604030504040204" pitchFamily="34" charset="0"/>
              <a:cs typeface="Verdana" panose="020B0604030504040204" pitchFamily="34" charset="0"/>
            </a:endParaRPr>
          </a:p>
          <a:p>
            <a:pPr marL="571500" indent="-571500" algn="just" eaLnBrk="1" hangingPunct="1">
              <a:buFont typeface="Arial" panose="020B0604020202020204" pitchFamily="34" charset="0"/>
              <a:buChar char="•"/>
              <a:defRPr/>
            </a:pPr>
            <a:endParaRPr lang="en-US" sz="2000" dirty="0">
              <a:latin typeface="Verdana" panose="020B0604030504040204" pitchFamily="34" charset="0"/>
              <a:ea typeface="Verdana" panose="020B0604030504040204" pitchFamily="34" charset="0"/>
              <a:cs typeface="Verdana" panose="020B0604030504040204" pitchFamily="34" charset="0"/>
            </a:endParaRPr>
          </a:p>
          <a:p>
            <a:pPr marL="571500" indent="-571500" algn="just" eaLnBrk="1" hangingPunct="1">
              <a:buFont typeface="Arial" panose="020B0604020202020204" pitchFamily="34" charset="0"/>
              <a:buChar char="•"/>
              <a:defRPr/>
            </a:pPr>
            <a:r>
              <a:rPr lang="mk-MK" sz="2000" dirty="0">
                <a:latin typeface="Verdana" panose="020B0604030504040204" pitchFamily="34" charset="0"/>
                <a:ea typeface="Verdana" panose="020B0604030504040204" pitchFamily="34" charset="0"/>
                <a:cs typeface="Verdana" panose="020B0604030504040204" pitchFamily="34" charset="0"/>
              </a:rPr>
              <a:t>Договорите мора да се оценуваат според заслугите, корисноста и </a:t>
            </a:r>
            <a:r>
              <a:rPr lang="mk-MK" sz="2000" b="1" dirty="0">
                <a:solidFill>
                  <a:srgbClr val="FF0000"/>
                </a:solidFill>
                <a:latin typeface="Verdana" panose="020B0604030504040204" pitchFamily="34" charset="0"/>
                <a:ea typeface="Verdana" panose="020B0604030504040204" pitchFamily="34" charset="0"/>
                <a:cs typeface="Verdana" panose="020B0604030504040204" pitchFamily="34" charset="0"/>
              </a:rPr>
              <a:t>националниот интерес</a:t>
            </a:r>
            <a:r>
              <a:rPr lang="mk-MK" sz="2000" dirty="0">
                <a:latin typeface="Verdana" panose="020B0604030504040204" pitchFamily="34" charset="0"/>
                <a:ea typeface="Verdana" panose="020B0604030504040204" pitchFamily="34" charset="0"/>
                <a:cs typeface="Verdana" panose="020B0604030504040204" pitchFamily="34" charset="0"/>
              </a:rPr>
              <a:t>, наместо политиката, предрасудите и </a:t>
            </a:r>
            <a:r>
              <a:rPr lang="mk-MK" sz="2000" dirty="0">
                <a:solidFill>
                  <a:srgbClr val="00B050"/>
                </a:solidFill>
                <a:latin typeface="Verdana" panose="020B0604030504040204" pitchFamily="34" charset="0"/>
                <a:ea typeface="Verdana" panose="020B0604030504040204" pitchFamily="34" charset="0"/>
                <a:cs typeface="Verdana" panose="020B0604030504040204" pitchFamily="34" charset="0"/>
              </a:rPr>
              <a:t> </a:t>
            </a:r>
            <a:r>
              <a:rPr lang="mk-MK" sz="2000" dirty="0">
                <a:latin typeface="Verdana" panose="020B0604030504040204" pitchFamily="34" charset="0"/>
                <a:ea typeface="Verdana" panose="020B0604030504040204" pitchFamily="34" charset="0"/>
                <a:cs typeface="Verdana" panose="020B0604030504040204" pitchFamily="34" charset="0"/>
              </a:rPr>
              <a:t> интересот на другите</a:t>
            </a:r>
            <a:endParaRPr lang="en-US" sz="2000" dirty="0">
              <a:latin typeface="Verdana" panose="020B0604030504040204" pitchFamily="34" charset="0"/>
              <a:ea typeface="Verdana" panose="020B0604030504040204" pitchFamily="34" charset="0"/>
              <a:cs typeface="Verdana" panose="020B0604030504040204" pitchFamily="34" charset="0"/>
            </a:endParaRPr>
          </a:p>
          <a:p>
            <a:pPr marL="571500" indent="-571500" algn="just" eaLnBrk="1" hangingPunct="1">
              <a:buFont typeface="Arial" panose="020B0604020202020204" pitchFamily="34" charset="0"/>
              <a:buChar char="•"/>
              <a:defRPr/>
            </a:pPr>
            <a:endParaRPr lang="en-US" sz="2000" dirty="0">
              <a:latin typeface="Verdana" panose="020B0604030504040204" pitchFamily="34" charset="0"/>
              <a:ea typeface="Verdana" panose="020B0604030504040204" pitchFamily="34" charset="0"/>
              <a:cs typeface="Verdana" panose="020B0604030504040204" pitchFamily="34" charset="0"/>
            </a:endParaRPr>
          </a:p>
          <a:p>
            <a:pPr marL="571500" indent="-571500" algn="just" eaLnBrk="1" hangingPunct="1">
              <a:buFont typeface="Arial" panose="020B0604020202020204" pitchFamily="34" charset="0"/>
              <a:buChar char="•"/>
              <a:defRPr/>
            </a:pPr>
            <a:r>
              <a:rPr lang="mk-MK" sz="2000" dirty="0">
                <a:latin typeface="Verdana" panose="020B0604030504040204" pitchFamily="34" charset="0"/>
                <a:ea typeface="Verdana" panose="020B0604030504040204" pitchFamily="34" charset="0"/>
                <a:cs typeface="Verdana" panose="020B0604030504040204" pitchFamily="34" charset="0"/>
              </a:rPr>
              <a:t>Ако договорите му служат на вашиот </a:t>
            </a:r>
            <a:r>
              <a:rPr lang="mk-MK" sz="2000" b="1" dirty="0">
                <a:solidFill>
                  <a:srgbClr val="FF0000"/>
                </a:solidFill>
                <a:latin typeface="Verdana" panose="020B0604030504040204" pitchFamily="34" charset="0"/>
                <a:ea typeface="Verdana" panose="020B0604030504040204" pitchFamily="34" charset="0"/>
                <a:cs typeface="Verdana" panose="020B0604030504040204" pitchFamily="34" charset="0"/>
              </a:rPr>
              <a:t>национален интерес</a:t>
            </a:r>
            <a:r>
              <a:rPr lang="mk-MK" sz="2000" dirty="0">
                <a:latin typeface="Verdana" panose="020B0604030504040204" pitchFamily="34" charset="0"/>
                <a:ea typeface="Verdana" panose="020B0604030504040204" pitchFamily="34" charset="0"/>
                <a:cs typeface="Verdana" panose="020B0604030504040204" pitchFamily="34" charset="0"/>
              </a:rPr>
              <a:t>, не прави никаква разлика кој преговарал за тоа</a:t>
            </a:r>
            <a:endParaRPr lang="en-US" sz="2000" dirty="0">
              <a:latin typeface="Verdana" panose="020B0604030504040204" pitchFamily="34" charset="0"/>
              <a:ea typeface="Verdana" panose="020B0604030504040204" pitchFamily="34" charset="0"/>
              <a:cs typeface="Verdana" panose="020B0604030504040204" pitchFamily="34" charset="0"/>
            </a:endParaRPr>
          </a:p>
          <a:p>
            <a:pPr marL="571500" indent="-571500" algn="just" eaLnBrk="1" hangingPunct="1">
              <a:buFont typeface="Arial" panose="020B0604020202020204" pitchFamily="34" charset="0"/>
              <a:buChar char="•"/>
              <a:defRPr/>
            </a:pPr>
            <a:endParaRPr lang="en-US" sz="2000" dirty="0">
              <a:latin typeface="Verdana" panose="020B0604030504040204" pitchFamily="34" charset="0"/>
              <a:ea typeface="Verdana" panose="020B0604030504040204" pitchFamily="34" charset="0"/>
              <a:cs typeface="Verdana" panose="020B0604030504040204" pitchFamily="34" charset="0"/>
            </a:endParaRPr>
          </a:p>
          <a:p>
            <a:pPr marL="571500" indent="-571500" algn="just" eaLnBrk="1" hangingPunct="1">
              <a:buFont typeface="Arial" panose="020B0604020202020204" pitchFamily="34" charset="0"/>
              <a:buChar char="•"/>
              <a:defRPr/>
            </a:pPr>
            <a:r>
              <a:rPr lang="mk-MK" sz="2000" dirty="0">
                <a:latin typeface="Verdana" panose="020B0604030504040204" pitchFamily="34" charset="0"/>
                <a:ea typeface="Verdana" panose="020B0604030504040204" pitchFamily="34" charset="0"/>
                <a:cs typeface="Verdana" panose="020B0604030504040204" pitchFamily="34" charset="0"/>
              </a:rPr>
              <a:t>Заканите за корисниците на интернет, техничките/правни алатки за истрага и гонење на </a:t>
            </a:r>
            <a:r>
              <a:rPr lang="mk-MK" sz="2000" dirty="0" err="1">
                <a:latin typeface="Verdana" panose="020B0604030504040204" pitchFamily="34" charset="0"/>
                <a:ea typeface="Verdana" panose="020B0604030504040204" pitchFamily="34" charset="0"/>
                <a:cs typeface="Verdana" panose="020B0604030504040204" pitchFamily="34" charset="0"/>
              </a:rPr>
              <a:t>сајбер</a:t>
            </a:r>
            <a:r>
              <a:rPr lang="mk-MK" sz="2000" dirty="0">
                <a:latin typeface="Verdana" panose="020B0604030504040204" pitchFamily="34" charset="0"/>
                <a:ea typeface="Verdana" panose="020B0604030504040204" pitchFamily="34" charset="0"/>
                <a:cs typeface="Verdana" panose="020B0604030504040204" pitchFamily="34" charset="0"/>
              </a:rPr>
              <a:t>-криминал се идентични за сите земји</a:t>
            </a:r>
            <a:endParaRPr lang="en-US" sz="2000" dirty="0">
              <a:latin typeface="Verdana" panose="020B0604030504040204" pitchFamily="34" charset="0"/>
              <a:ea typeface="Verdana" panose="020B0604030504040204" pitchFamily="34" charset="0"/>
              <a:cs typeface="Verdana" panose="020B0604030504040204" pitchFamily="34" charset="0"/>
            </a:endParaRPr>
          </a:p>
        </p:txBody>
      </p:sp>
      <p:pic>
        <p:nvPicPr>
          <p:cNvPr id="3" name="Picture 4">
            <a:extLst>
              <a:ext uri="{FF2B5EF4-FFF2-40B4-BE49-F238E27FC236}">
                <a16:creationId xmlns:a16="http://schemas.microsoft.com/office/drawing/2014/main" id="{3748FD3D-C588-431C-BB03-2C251EC65303}"/>
              </a:ext>
            </a:extLst>
          </p:cNvPr>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0" y="-26988"/>
            <a:ext cx="1177924" cy="10795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893959989"/>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4"/>
          <p:cNvSpPr>
            <a:spLocks noChangeArrowheads="1"/>
          </p:cNvSpPr>
          <p:nvPr/>
        </p:nvSpPr>
        <p:spPr bwMode="auto">
          <a:xfrm>
            <a:off x="2"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endParaRPr lang="en-GB" sz="1800"/>
          </a:p>
        </p:txBody>
      </p:sp>
      <p:sp>
        <p:nvSpPr>
          <p:cNvPr id="27" name="Rectangle 26"/>
          <p:cNvSpPr/>
          <p:nvPr/>
        </p:nvSpPr>
        <p:spPr>
          <a:xfrm>
            <a:off x="-36512" y="-26988"/>
            <a:ext cx="9180513"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5125" name="Rectangle 4"/>
          <p:cNvSpPr>
            <a:spLocks noChangeArrowheads="1"/>
          </p:cNvSpPr>
          <p:nvPr/>
        </p:nvSpPr>
        <p:spPr bwMode="auto">
          <a:xfrm>
            <a:off x="2"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endParaRPr lang="en-GB" sz="1800"/>
          </a:p>
        </p:txBody>
      </p:sp>
      <p:sp>
        <p:nvSpPr>
          <p:cNvPr id="5130" name="Rectangle 2"/>
          <p:cNvSpPr>
            <a:spLocks noChangeArrowheads="1"/>
          </p:cNvSpPr>
          <p:nvPr/>
        </p:nvSpPr>
        <p:spPr bwMode="auto">
          <a:xfrm>
            <a:off x="5292729" y="2068513"/>
            <a:ext cx="3128963"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a:spcBef>
                <a:spcPct val="20000"/>
              </a:spcBef>
              <a:buFont typeface="Arial" panose="020B0604020202020204" pitchFamily="34" charset="0"/>
              <a:buChar char="•"/>
              <a:tabLst>
                <a:tab pos="2066925" algn="l"/>
              </a:tabLst>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tabLst>
                <a:tab pos="2066925" algn="l"/>
              </a:tabLst>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tabLst>
                <a:tab pos="2066925" algn="l"/>
              </a:tabLst>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9pPr>
          </a:lstStyle>
          <a:p>
            <a:pPr algn="just" eaLnBrk="1" hangingPunct="1">
              <a:spcBef>
                <a:spcPct val="0"/>
              </a:spcBef>
            </a:pPr>
            <a:endParaRPr lang="en-GB" sz="2400">
              <a:latin typeface="Verdana" panose="020B0604030504040204" pitchFamily="34" charset="0"/>
            </a:endParaRPr>
          </a:p>
        </p:txBody>
      </p:sp>
      <p:sp>
        <p:nvSpPr>
          <p:cNvPr id="12" name="TextBox 15"/>
          <p:cNvSpPr txBox="1">
            <a:spLocks noChangeArrowheads="1"/>
          </p:cNvSpPr>
          <p:nvPr/>
        </p:nvSpPr>
        <p:spPr bwMode="auto">
          <a:xfrm>
            <a:off x="1258888" y="179392"/>
            <a:ext cx="7777162" cy="569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r">
              <a:spcBef>
                <a:spcPct val="0"/>
              </a:spcBef>
              <a:buFontTx/>
              <a:buNone/>
            </a:pPr>
            <a:r>
              <a:rPr lang="mk-MK" sz="3100" b="1" dirty="0">
                <a:solidFill>
                  <a:schemeClr val="bg1"/>
                </a:solidFill>
                <a:latin typeface="Verdana" panose="020B0604030504040204" pitchFamily="34" charset="0"/>
              </a:rPr>
              <a:t>Реалност</a:t>
            </a:r>
            <a:endParaRPr lang="en-GB" sz="3100" b="1" dirty="0">
              <a:solidFill>
                <a:schemeClr val="bg1"/>
              </a:solidFill>
              <a:latin typeface="Verdana" panose="020B0604030504040204" pitchFamily="34" charset="0"/>
            </a:endParaRPr>
          </a:p>
        </p:txBody>
      </p:sp>
      <p:sp>
        <p:nvSpPr>
          <p:cNvPr id="11" name="Rectangle 2"/>
          <p:cNvSpPr>
            <a:spLocks noChangeArrowheads="1"/>
          </p:cNvSpPr>
          <p:nvPr/>
        </p:nvSpPr>
        <p:spPr bwMode="auto">
          <a:xfrm>
            <a:off x="431636" y="1765661"/>
            <a:ext cx="8015798" cy="48013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tabLst>
                <a:tab pos="2066925" algn="l"/>
              </a:tabLst>
              <a:defRPr sz="2400">
                <a:solidFill>
                  <a:schemeClr val="tx1"/>
                </a:solidFill>
                <a:latin typeface="Calibri" panose="020F0502020204030204" pitchFamily="34" charset="0"/>
                <a:ea typeface="MS PGothic" panose="020B0600070205080204" pitchFamily="34" charset="-128"/>
              </a:defRPr>
            </a:lvl1pPr>
            <a:lvl2pPr marL="742950" indent="-285750">
              <a:tabLst>
                <a:tab pos="2066925" algn="l"/>
              </a:tabLst>
              <a:defRPr sz="2400">
                <a:solidFill>
                  <a:schemeClr val="tx1"/>
                </a:solidFill>
                <a:latin typeface="Calibri" panose="020F0502020204030204" pitchFamily="34" charset="0"/>
                <a:ea typeface="MS PGothic" panose="020B0600070205080204" pitchFamily="34" charset="-128"/>
              </a:defRPr>
            </a:lvl2pPr>
            <a:lvl3pPr marL="1143000" indent="-228600">
              <a:tabLst>
                <a:tab pos="2066925" algn="l"/>
              </a:tabLst>
              <a:defRPr sz="2400">
                <a:solidFill>
                  <a:schemeClr val="tx1"/>
                </a:solidFill>
                <a:latin typeface="Calibri" panose="020F0502020204030204" pitchFamily="34" charset="0"/>
                <a:ea typeface="MS PGothic" panose="020B0600070205080204" pitchFamily="34" charset="-128"/>
              </a:defRPr>
            </a:lvl3pPr>
            <a:lvl4pPr marL="1600200" indent="-228600">
              <a:tabLst>
                <a:tab pos="2066925" algn="l"/>
              </a:tabLst>
              <a:defRPr sz="2400">
                <a:solidFill>
                  <a:schemeClr val="tx1"/>
                </a:solidFill>
                <a:latin typeface="Calibri" panose="020F0502020204030204" pitchFamily="34" charset="0"/>
                <a:ea typeface="MS PGothic" panose="020B0600070205080204" pitchFamily="34" charset="-128"/>
              </a:defRPr>
            </a:lvl4pPr>
            <a:lvl5pPr marL="2057400" indent="-228600">
              <a:tabLst>
                <a:tab pos="2066925" algn="l"/>
              </a:tabLst>
              <a:defRPr sz="24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9pPr>
          </a:lstStyle>
          <a:p>
            <a:pPr marL="571500" indent="-571500" algn="just" eaLnBrk="1" hangingPunct="1">
              <a:buFont typeface="Arial" panose="020B0604020202020204" pitchFamily="34" charset="0"/>
              <a:buChar char="•"/>
              <a:defRPr/>
            </a:pPr>
            <a:r>
              <a:rPr lang="mk-MK" sz="2100" dirty="0">
                <a:latin typeface="Verdana" panose="020B0604030504040204" pitchFamily="34" charset="0"/>
                <a:ea typeface="Verdana" panose="020B0604030504040204" pitchFamily="34" charset="0"/>
                <a:cs typeface="Verdana" panose="020B0604030504040204" pitchFamily="34" charset="0"/>
              </a:rPr>
              <a:t>Многу други договори што се занимаваат со технички прашања изготвени од одредени земји подоцна беа прифатени од други земји</a:t>
            </a:r>
            <a:endParaRPr lang="en-US" sz="2100" dirty="0">
              <a:latin typeface="Verdana" panose="020B0604030504040204" pitchFamily="34" charset="0"/>
              <a:ea typeface="Verdana" panose="020B0604030504040204" pitchFamily="34" charset="0"/>
              <a:cs typeface="Verdana" panose="020B0604030504040204" pitchFamily="34" charset="0"/>
            </a:endParaRPr>
          </a:p>
          <a:p>
            <a:pPr marL="571500" indent="-571500" algn="just" eaLnBrk="1" hangingPunct="1">
              <a:buFont typeface="Arial" panose="020B0604020202020204" pitchFamily="34" charset="0"/>
              <a:buChar char="•"/>
              <a:defRPr/>
            </a:pPr>
            <a:endParaRPr lang="en-US" sz="2100" dirty="0">
              <a:latin typeface="Verdana" panose="020B0604030504040204" pitchFamily="34" charset="0"/>
              <a:ea typeface="Verdana" panose="020B0604030504040204" pitchFamily="34" charset="0"/>
              <a:cs typeface="Verdana" panose="020B0604030504040204" pitchFamily="34" charset="0"/>
            </a:endParaRPr>
          </a:p>
          <a:p>
            <a:pPr marL="571500" indent="-571500" algn="just" eaLnBrk="1" hangingPunct="1">
              <a:buFont typeface="Arial" panose="020B0604020202020204" pitchFamily="34" charset="0"/>
              <a:buChar char="•"/>
              <a:defRPr/>
            </a:pPr>
            <a:r>
              <a:rPr lang="mk-MK" sz="2100" dirty="0">
                <a:latin typeface="Verdana" panose="020B0604030504040204" pitchFamily="34" charset="0"/>
                <a:ea typeface="Verdana" panose="020B0604030504040204" pitchFamily="34" charset="0"/>
                <a:cs typeface="Verdana" panose="020B0604030504040204" pitchFamily="34" charset="0"/>
              </a:rPr>
              <a:t>Примери на постојни глобални договори изготвени од избрани земји</a:t>
            </a:r>
            <a:r>
              <a:rPr lang="en-US" sz="2100" dirty="0">
                <a:latin typeface="Verdana" panose="020B0604030504040204" pitchFamily="34" charset="0"/>
                <a:ea typeface="Verdana" panose="020B0604030504040204" pitchFamily="34" charset="0"/>
                <a:cs typeface="Verdana" panose="020B0604030504040204" pitchFamily="34" charset="0"/>
              </a:rPr>
              <a:t>:</a:t>
            </a:r>
          </a:p>
          <a:p>
            <a:pPr marL="1314450" lvl="1" indent="-571500" algn="just" eaLnBrk="1" hangingPunct="1">
              <a:buFont typeface="Arial" panose="020B0604020202020204" pitchFamily="34" charset="0"/>
              <a:buChar char="•"/>
              <a:defRPr/>
            </a:pPr>
            <a:r>
              <a:rPr lang="mk-MK" sz="2000" dirty="0">
                <a:latin typeface="Verdana" panose="020B0604030504040204" pitchFamily="34" charset="0"/>
                <a:ea typeface="Verdana" panose="020B0604030504040204" pitchFamily="34" charset="0"/>
                <a:cs typeface="Verdana" panose="020B0604030504040204" pitchFamily="34" charset="0"/>
              </a:rPr>
              <a:t>Хашки правила од 1924 год. и Правила на Хаг-</a:t>
            </a:r>
            <a:r>
              <a:rPr lang="mk-MK" sz="2000" dirty="0" err="1">
                <a:latin typeface="Verdana" panose="020B0604030504040204" pitchFamily="34" charset="0"/>
                <a:ea typeface="Verdana" panose="020B0604030504040204" pitchFamily="34" charset="0"/>
                <a:cs typeface="Verdana" panose="020B0604030504040204" pitchFamily="34" charset="0"/>
              </a:rPr>
              <a:t>Висби</a:t>
            </a:r>
            <a:r>
              <a:rPr lang="mk-MK" sz="2000" dirty="0">
                <a:latin typeface="Verdana" panose="020B0604030504040204" pitchFamily="34" charset="0"/>
                <a:ea typeface="Verdana" panose="020B0604030504040204" pitchFamily="34" charset="0"/>
                <a:cs typeface="Verdana" panose="020B0604030504040204" pitchFamily="34" charset="0"/>
              </a:rPr>
              <a:t> за превоз на стоки по море од 1968 год.</a:t>
            </a:r>
            <a:endParaRPr lang="en-US" sz="2000" dirty="0">
              <a:latin typeface="Verdana" panose="020B0604030504040204" pitchFamily="34" charset="0"/>
              <a:ea typeface="Verdana" panose="020B0604030504040204" pitchFamily="34" charset="0"/>
              <a:cs typeface="Verdana" panose="020B0604030504040204" pitchFamily="34" charset="0"/>
            </a:endParaRPr>
          </a:p>
          <a:p>
            <a:pPr marL="1314450" lvl="1" indent="-571500" algn="just" eaLnBrk="1" hangingPunct="1">
              <a:buFont typeface="Arial" panose="020B0604020202020204" pitchFamily="34" charset="0"/>
              <a:buChar char="•"/>
              <a:defRPr/>
            </a:pPr>
            <a:r>
              <a:rPr lang="mk-MK" sz="2000" dirty="0">
                <a:latin typeface="Verdana" panose="020B0604030504040204" pitchFamily="34" charset="0"/>
                <a:ea typeface="Verdana" panose="020B0604030504040204" pitchFamily="34" charset="0"/>
                <a:cs typeface="Verdana" panose="020B0604030504040204" pitchFamily="34" charset="0"/>
              </a:rPr>
              <a:t>Париска конвенција од 1919 год. со која е формирана Меѓународната комисија за воздушна навигација </a:t>
            </a:r>
            <a:endParaRPr lang="en-US" sz="2000" dirty="0">
              <a:latin typeface="Verdana" panose="020B0604030504040204" pitchFamily="34" charset="0"/>
              <a:ea typeface="Verdana" panose="020B0604030504040204" pitchFamily="34" charset="0"/>
              <a:cs typeface="Verdana" panose="020B0604030504040204" pitchFamily="34" charset="0"/>
            </a:endParaRPr>
          </a:p>
          <a:p>
            <a:pPr marL="1314450" lvl="1" indent="-571500" algn="just" eaLnBrk="1" hangingPunct="1">
              <a:buFont typeface="Arial" panose="020B0604020202020204" pitchFamily="34" charset="0"/>
              <a:buChar char="•"/>
              <a:defRPr/>
            </a:pPr>
            <a:r>
              <a:rPr lang="ru-RU" sz="2000" dirty="0">
                <a:latin typeface="Verdana" panose="020B0604030504040204" pitchFamily="34" charset="0"/>
                <a:ea typeface="Verdana" panose="020B0604030504040204" pitchFamily="34" charset="0"/>
                <a:cs typeface="Verdana" panose="020B0604030504040204" pitchFamily="34" charset="0"/>
              </a:rPr>
              <a:t>Меѓународна конвенција за цивилно воздухопловство (Чикашка конвенција)</a:t>
            </a:r>
            <a:endParaRPr lang="en-US" sz="2000" dirty="0">
              <a:latin typeface="Verdana" panose="020B0604030504040204" pitchFamily="34" charset="0"/>
              <a:ea typeface="Verdana" panose="020B0604030504040204" pitchFamily="34" charset="0"/>
              <a:cs typeface="Verdana" panose="020B0604030504040204" pitchFamily="34" charset="0"/>
            </a:endParaRPr>
          </a:p>
          <a:p>
            <a:pPr marL="1314450" lvl="1" indent="-571500" algn="just" eaLnBrk="1" hangingPunct="1">
              <a:buFont typeface="Arial" panose="020B0604020202020204" pitchFamily="34" charset="0"/>
              <a:buChar char="•"/>
              <a:defRPr/>
            </a:pPr>
            <a:r>
              <a:rPr lang="ru-RU" sz="2000" dirty="0">
                <a:latin typeface="Verdana" panose="020B0604030504040204" pitchFamily="34" charset="0"/>
                <a:ea typeface="Verdana" panose="020B0604030504040204" pitchFamily="34" charset="0"/>
                <a:cs typeface="Verdana" panose="020B0604030504040204" pitchFamily="34" charset="0"/>
              </a:rPr>
              <a:t>Конвенција за заемна административна помош за даночни прашања</a:t>
            </a:r>
            <a:endParaRPr lang="en-US" sz="2000" dirty="0">
              <a:latin typeface="Verdana" panose="020B0604030504040204" pitchFamily="34" charset="0"/>
              <a:ea typeface="Verdana" panose="020B0604030504040204" pitchFamily="34" charset="0"/>
              <a:cs typeface="Verdana" panose="020B0604030504040204" pitchFamily="34" charset="0"/>
            </a:endParaRPr>
          </a:p>
        </p:txBody>
      </p:sp>
      <p:sp>
        <p:nvSpPr>
          <p:cNvPr id="2" name="Rectangle 1">
            <a:extLst>
              <a:ext uri="{FF2B5EF4-FFF2-40B4-BE49-F238E27FC236}">
                <a16:creationId xmlns:a16="http://schemas.microsoft.com/office/drawing/2014/main" id="{4A580EAA-39E5-4FB3-8738-54ECA3A8EE7C}"/>
              </a:ext>
            </a:extLst>
          </p:cNvPr>
          <p:cNvSpPr/>
          <p:nvPr/>
        </p:nvSpPr>
        <p:spPr>
          <a:xfrm>
            <a:off x="0" y="6588125"/>
            <a:ext cx="9144000" cy="276999"/>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n-US" sz="1200" b="1" dirty="0">
                <a:solidFill>
                  <a:srgbClr val="FFFFFF"/>
                </a:solidFill>
                <a:latin typeface="Verdana" panose="020B0604030504040204" pitchFamily="34" charset="0"/>
                <a:ea typeface="Verdana" panose="020B0604030504040204" pitchFamily="34" charset="0"/>
                <a:cs typeface="Verdana" charset="0"/>
              </a:rPr>
              <a:t>www.coe.int/cybercrime</a:t>
            </a:r>
            <a:endParaRPr lang="en-GB" sz="1200" dirty="0">
              <a:latin typeface="Verdana" panose="020B0604030504040204" pitchFamily="34" charset="0"/>
              <a:ea typeface="Verdana" panose="020B0604030504040204" pitchFamily="34" charset="0"/>
            </a:endParaRPr>
          </a:p>
        </p:txBody>
      </p:sp>
      <p:pic>
        <p:nvPicPr>
          <p:cNvPr id="3" name="Picture 4">
            <a:extLst>
              <a:ext uri="{FF2B5EF4-FFF2-40B4-BE49-F238E27FC236}">
                <a16:creationId xmlns:a16="http://schemas.microsoft.com/office/drawing/2014/main" id="{3748FD3D-C588-431C-BB03-2C251EC65303}"/>
              </a:ext>
            </a:extLst>
          </p:cNvPr>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0" y="-26988"/>
            <a:ext cx="1177924" cy="10795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TextBox 3">
            <a:extLst>
              <a:ext uri="{FF2B5EF4-FFF2-40B4-BE49-F238E27FC236}">
                <a16:creationId xmlns:a16="http://schemas.microsoft.com/office/drawing/2014/main" id="{C7028FC3-C01E-4776-8906-0A14C8241D7E}"/>
              </a:ext>
            </a:extLst>
          </p:cNvPr>
          <p:cNvSpPr txBox="1"/>
          <p:nvPr/>
        </p:nvSpPr>
        <p:spPr>
          <a:xfrm>
            <a:off x="2555776" y="1260049"/>
            <a:ext cx="4032448" cy="584775"/>
          </a:xfrm>
          <a:prstGeom prst="rect">
            <a:avLst/>
          </a:prstGeom>
          <a:noFill/>
        </p:spPr>
        <p:txBody>
          <a:bodyPr wrap="square">
            <a:spAutoFit/>
          </a:bodyPr>
          <a:lstStyle/>
          <a:p>
            <a:pPr algn="ctr" eaLnBrk="1" hangingPunct="1">
              <a:defRPr/>
            </a:pPr>
            <a:r>
              <a:rPr lang="mk-MK" sz="3200" b="1" dirty="0">
                <a:solidFill>
                  <a:srgbClr val="FF0000"/>
                </a:solidFill>
                <a:latin typeface="Verdana" panose="020B0604030504040204" pitchFamily="34" charset="0"/>
                <a:ea typeface="Verdana" panose="020B0604030504040204" pitchFamily="34" charset="0"/>
                <a:cs typeface="Verdana" panose="020B0604030504040204" pitchFamily="34" charset="0"/>
              </a:rPr>
              <a:t>РЕАЛНОСТА</a:t>
            </a:r>
            <a:r>
              <a:rPr lang="en-US" sz="3200" b="1" dirty="0">
                <a:solidFill>
                  <a:srgbClr val="FF0000"/>
                </a:solidFill>
                <a:latin typeface="Verdana" panose="020B0604030504040204" pitchFamily="34" charset="0"/>
                <a:ea typeface="Verdana" panose="020B0604030504040204" pitchFamily="34" charset="0"/>
                <a:cs typeface="Verdana" panose="020B0604030504040204" pitchFamily="34" charset="0"/>
              </a:rPr>
              <a:t> </a:t>
            </a:r>
            <a:r>
              <a:rPr lang="mk-MK" sz="3200" b="1" dirty="0">
                <a:latin typeface="Verdana" panose="020B0604030504040204" pitchFamily="34" charset="0"/>
                <a:ea typeface="Verdana" panose="020B0604030504040204" pitchFamily="34" charset="0"/>
                <a:cs typeface="Verdana" panose="020B0604030504040204" pitchFamily="34" charset="0"/>
              </a:rPr>
              <a:t>Е</a:t>
            </a:r>
            <a:r>
              <a:rPr lang="en-US" sz="3200" b="1" dirty="0">
                <a:latin typeface="Verdana" panose="020B0604030504040204" pitchFamily="34" charset="0"/>
                <a:ea typeface="Verdana" panose="020B0604030504040204" pitchFamily="34" charset="0"/>
                <a:cs typeface="Verdana" panose="020B0604030504040204" pitchFamily="34" charset="0"/>
              </a:rPr>
              <a:t>:</a:t>
            </a:r>
          </a:p>
        </p:txBody>
      </p:sp>
    </p:spTree>
    <p:extLst>
      <p:ext uri="{BB962C8B-B14F-4D97-AF65-F5344CB8AC3E}">
        <p14:creationId xmlns:p14="http://schemas.microsoft.com/office/powerpoint/2010/main" val="189719274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BA244C-489D-417D-B8AB-CB954192CB36}"/>
              </a:ext>
            </a:extLst>
          </p:cNvPr>
          <p:cNvSpPr>
            <a:spLocks noGrp="1"/>
          </p:cNvSpPr>
          <p:nvPr>
            <p:ph type="title"/>
          </p:nvPr>
        </p:nvSpPr>
        <p:spPr>
          <a:xfrm>
            <a:off x="722312" y="4406900"/>
            <a:ext cx="7882135" cy="1362075"/>
          </a:xfrm>
        </p:spPr>
        <p:txBody>
          <a:bodyPr/>
          <a:lstStyle/>
          <a:p>
            <a:r>
              <a:rPr lang="mk-MK" dirty="0" err="1">
                <a:latin typeface="Verdana" panose="020B0604030504040204" pitchFamily="34" charset="0"/>
                <a:ea typeface="Verdana" panose="020B0604030504040204" pitchFamily="34" charset="0"/>
              </a:rPr>
              <a:t>ОпФАТ</a:t>
            </a:r>
            <a:r>
              <a:rPr lang="mk-MK" dirty="0">
                <a:latin typeface="Verdana" panose="020B0604030504040204" pitchFamily="34" charset="0"/>
                <a:ea typeface="Verdana" panose="020B0604030504040204" pitchFamily="34" charset="0"/>
              </a:rPr>
              <a:t> И ДОСЕГ На конвенција од </a:t>
            </a:r>
            <a:r>
              <a:rPr lang="mk-MK" dirty="0" err="1">
                <a:latin typeface="Verdana" panose="020B0604030504040204" pitchFamily="34" charset="0"/>
                <a:ea typeface="Verdana" panose="020B0604030504040204" pitchFamily="34" charset="0"/>
              </a:rPr>
              <a:t>будимпешта</a:t>
            </a:r>
            <a:endParaRPr lang="en-GB" dirty="0">
              <a:latin typeface="Verdana" panose="020B0604030504040204" pitchFamily="34" charset="0"/>
              <a:ea typeface="Verdana" panose="020B0604030504040204" pitchFamily="34" charset="0"/>
            </a:endParaRPr>
          </a:p>
        </p:txBody>
      </p:sp>
      <p:sp>
        <p:nvSpPr>
          <p:cNvPr id="3" name="Text Placeholder 2">
            <a:extLst>
              <a:ext uri="{FF2B5EF4-FFF2-40B4-BE49-F238E27FC236}">
                <a16:creationId xmlns:a16="http://schemas.microsoft.com/office/drawing/2014/main" id="{E380FE40-902C-48A0-8E4E-962AA387FB67}"/>
              </a:ext>
            </a:extLst>
          </p:cNvPr>
          <p:cNvSpPr>
            <a:spLocks noGrp="1"/>
          </p:cNvSpPr>
          <p:nvPr>
            <p:ph type="body" idx="1"/>
          </p:nvPr>
        </p:nvSpPr>
        <p:spPr/>
        <p:txBody>
          <a:bodyPr/>
          <a:lstStyle/>
          <a:p>
            <a:r>
              <a:rPr lang="mk-MK" dirty="0">
                <a:latin typeface="Verdana" panose="020B0604030504040204" pitchFamily="34" charset="0"/>
                <a:ea typeface="Verdana" panose="020B0604030504040204" pitchFamily="34" charset="0"/>
              </a:rPr>
              <a:t>Конвенцијата од Будимпешта - Преглед</a:t>
            </a:r>
            <a:endParaRPr lang="en-GB" dirty="0">
              <a:latin typeface="Verdana" panose="020B0604030504040204" pitchFamily="34" charset="0"/>
              <a:ea typeface="Verdana" panose="020B0604030504040204" pitchFamily="34" charset="0"/>
            </a:endParaRPr>
          </a:p>
        </p:txBody>
      </p:sp>
      <p:sp>
        <p:nvSpPr>
          <p:cNvPr id="5" name="Rectangle 11">
            <a:extLst>
              <a:ext uri="{FF2B5EF4-FFF2-40B4-BE49-F238E27FC236}">
                <a16:creationId xmlns:a16="http://schemas.microsoft.com/office/drawing/2014/main" id="{C48A7903-DBE1-43BD-905E-55DB247564CB}"/>
              </a:ext>
            </a:extLst>
          </p:cNvPr>
          <p:cNvSpPr>
            <a:spLocks noChangeArrowheads="1"/>
          </p:cNvSpPr>
          <p:nvPr/>
        </p:nvSpPr>
        <p:spPr bwMode="auto">
          <a:xfrm>
            <a:off x="7938" y="6597650"/>
            <a:ext cx="9136062"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1200" b="1" dirty="0">
                <a:solidFill>
                  <a:srgbClr val="FFFFFF"/>
                </a:solidFill>
                <a:latin typeface="Verdana" panose="020B0604030504040204" pitchFamily="34" charset="0"/>
                <a:ea typeface="Verdana" panose="020B0604030504040204" pitchFamily="34" charset="0"/>
                <a:cs typeface="Verdana" charset="0"/>
              </a:rPr>
              <a:t>www.coe.int/cybercrime						                        - </a:t>
            </a:r>
            <a:fld id="{F50FF694-912A-834E-AD45-B984C7BF2CE4}" type="slidenum">
              <a:rPr lang="en-US" sz="1200" b="1">
                <a:solidFill>
                  <a:srgbClr val="FFFFFF"/>
                </a:solidFill>
                <a:latin typeface="Verdana" panose="020B0604030504040204" pitchFamily="34" charset="0"/>
                <a:ea typeface="Verdana" panose="020B0604030504040204" pitchFamily="34" charset="0"/>
                <a:cs typeface="Verdana" charset="0"/>
              </a:rPr>
              <a:pPr/>
              <a:t>5</a:t>
            </a:fld>
            <a:r>
              <a:rPr lang="en-US" sz="1200" b="1" dirty="0">
                <a:solidFill>
                  <a:srgbClr val="FFFFFF"/>
                </a:solidFill>
                <a:latin typeface="Verdana" panose="020B0604030504040204" pitchFamily="34" charset="0"/>
                <a:ea typeface="Verdana" panose="020B0604030504040204" pitchFamily="34" charset="0"/>
                <a:cs typeface="Verdana" charset="0"/>
              </a:rPr>
              <a:t> -</a:t>
            </a:r>
          </a:p>
        </p:txBody>
      </p:sp>
      <p:sp>
        <p:nvSpPr>
          <p:cNvPr id="6" name="Rectangle 5">
            <a:extLst>
              <a:ext uri="{FF2B5EF4-FFF2-40B4-BE49-F238E27FC236}">
                <a16:creationId xmlns:a16="http://schemas.microsoft.com/office/drawing/2014/main" id="{74DFE25A-050F-4914-B2E8-65E908C83E53}"/>
              </a:ext>
            </a:extLst>
          </p:cNvPr>
          <p:cNvSpPr/>
          <p:nvPr/>
        </p:nvSpPr>
        <p:spPr>
          <a:xfrm>
            <a:off x="0" y="6588125"/>
            <a:ext cx="9144000" cy="276999"/>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n-US" sz="1200" b="1" dirty="0">
                <a:solidFill>
                  <a:srgbClr val="FFFFFF"/>
                </a:solidFill>
                <a:latin typeface="Verdana" panose="020B0604030504040204" pitchFamily="34" charset="0"/>
                <a:ea typeface="Verdana" panose="020B0604030504040204" pitchFamily="34" charset="0"/>
                <a:cs typeface="Verdana" charset="0"/>
              </a:rPr>
              <a:t>www.coe.int/cybercrime</a:t>
            </a:r>
            <a:endParaRPr lang="en-GB" sz="1200" dirty="0">
              <a:latin typeface="Verdana" panose="020B0604030504040204" pitchFamily="34" charset="0"/>
              <a:ea typeface="Verdana" panose="020B0604030504040204" pitchFamily="34" charset="0"/>
            </a:endParaRPr>
          </a:p>
        </p:txBody>
      </p:sp>
      <p:sp>
        <p:nvSpPr>
          <p:cNvPr id="8" name="Rectangle 7">
            <a:extLst>
              <a:ext uri="{FF2B5EF4-FFF2-40B4-BE49-F238E27FC236}">
                <a16:creationId xmlns:a16="http://schemas.microsoft.com/office/drawing/2014/main" id="{F9CBCD3B-0D81-4EEF-9F9F-DB3E28FFD393}"/>
              </a:ext>
            </a:extLst>
          </p:cNvPr>
          <p:cNvSpPr/>
          <p:nvPr/>
        </p:nvSpPr>
        <p:spPr>
          <a:xfrm>
            <a:off x="7937" y="-26988"/>
            <a:ext cx="9136063"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latin typeface="Verdana" panose="020B0604030504040204" pitchFamily="34" charset="0"/>
              <a:ea typeface="Verdana" panose="020B0604030504040204" pitchFamily="34" charset="0"/>
            </a:endParaRPr>
          </a:p>
        </p:txBody>
      </p:sp>
      <p:sp>
        <p:nvSpPr>
          <p:cNvPr id="9" name="TextBox 7">
            <a:extLst>
              <a:ext uri="{FF2B5EF4-FFF2-40B4-BE49-F238E27FC236}">
                <a16:creationId xmlns:a16="http://schemas.microsoft.com/office/drawing/2014/main" id="{7B9BC96D-6AC8-4249-9F3D-D92372DB1900}"/>
              </a:ext>
            </a:extLst>
          </p:cNvPr>
          <p:cNvSpPr txBox="1">
            <a:spLocks noChangeArrowheads="1"/>
          </p:cNvSpPr>
          <p:nvPr/>
        </p:nvSpPr>
        <p:spPr bwMode="auto">
          <a:xfrm>
            <a:off x="1403350" y="190500"/>
            <a:ext cx="76327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mk-MK" sz="3200" b="1" dirty="0">
                <a:solidFill>
                  <a:schemeClr val="bg1"/>
                </a:solidFill>
                <a:latin typeface="Verdana" panose="020B0604030504040204" pitchFamily="34" charset="0"/>
                <a:ea typeface="Verdana" panose="020B0604030504040204" pitchFamily="34" charset="0"/>
                <a:cs typeface="Verdana" charset="0"/>
              </a:rPr>
              <a:t>Прв дел</a:t>
            </a:r>
            <a:endParaRPr lang="en-GB" sz="2000" b="1" dirty="0">
              <a:solidFill>
                <a:schemeClr val="bg1"/>
              </a:solidFill>
              <a:latin typeface="Verdana" panose="020B0604030504040204" pitchFamily="34" charset="0"/>
              <a:ea typeface="Verdana" panose="020B0604030504040204" pitchFamily="34" charset="0"/>
              <a:cs typeface="Verdana" charset="0"/>
            </a:endParaRPr>
          </a:p>
        </p:txBody>
      </p:sp>
      <p:pic>
        <p:nvPicPr>
          <p:cNvPr id="10" name="Picture 4">
            <a:extLst>
              <a:ext uri="{FF2B5EF4-FFF2-40B4-BE49-F238E27FC236}">
                <a16:creationId xmlns:a16="http://schemas.microsoft.com/office/drawing/2014/main" id="{9E352179-95DE-4E37-9014-C7512F18C08A}"/>
              </a:ext>
            </a:extLst>
          </p:cNvPr>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0" y="-26988"/>
            <a:ext cx="1177924" cy="10795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204817538"/>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4"/>
          <p:cNvSpPr>
            <a:spLocks noChangeArrowheads="1"/>
          </p:cNvSpPr>
          <p:nvPr/>
        </p:nvSpPr>
        <p:spPr bwMode="auto">
          <a:xfrm>
            <a:off x="2"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endParaRPr lang="en-GB" sz="1800"/>
          </a:p>
        </p:txBody>
      </p:sp>
      <p:sp>
        <p:nvSpPr>
          <p:cNvPr id="27" name="Rectangle 26"/>
          <p:cNvSpPr/>
          <p:nvPr/>
        </p:nvSpPr>
        <p:spPr>
          <a:xfrm>
            <a:off x="-36512" y="-26988"/>
            <a:ext cx="9180513"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5125" name="Rectangle 4"/>
          <p:cNvSpPr>
            <a:spLocks noChangeArrowheads="1"/>
          </p:cNvSpPr>
          <p:nvPr/>
        </p:nvSpPr>
        <p:spPr bwMode="auto">
          <a:xfrm>
            <a:off x="2"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endParaRPr lang="en-GB" sz="1800"/>
          </a:p>
        </p:txBody>
      </p:sp>
      <p:sp>
        <p:nvSpPr>
          <p:cNvPr id="5130" name="Rectangle 2"/>
          <p:cNvSpPr>
            <a:spLocks noChangeArrowheads="1"/>
          </p:cNvSpPr>
          <p:nvPr/>
        </p:nvSpPr>
        <p:spPr bwMode="auto">
          <a:xfrm>
            <a:off x="5292729" y="2068513"/>
            <a:ext cx="3128963"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a:spcBef>
                <a:spcPct val="20000"/>
              </a:spcBef>
              <a:buFont typeface="Arial" panose="020B0604020202020204" pitchFamily="34" charset="0"/>
              <a:buChar char="•"/>
              <a:tabLst>
                <a:tab pos="2066925" algn="l"/>
              </a:tabLst>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tabLst>
                <a:tab pos="2066925" algn="l"/>
              </a:tabLst>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tabLst>
                <a:tab pos="2066925" algn="l"/>
              </a:tabLst>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9pPr>
          </a:lstStyle>
          <a:p>
            <a:pPr algn="just" eaLnBrk="1" hangingPunct="1">
              <a:spcBef>
                <a:spcPct val="0"/>
              </a:spcBef>
            </a:pPr>
            <a:endParaRPr lang="en-GB" sz="2400">
              <a:latin typeface="Verdana" panose="020B0604030504040204" pitchFamily="34" charset="0"/>
            </a:endParaRPr>
          </a:p>
        </p:txBody>
      </p:sp>
      <p:sp>
        <p:nvSpPr>
          <p:cNvPr id="12" name="TextBox 15"/>
          <p:cNvSpPr txBox="1">
            <a:spLocks noChangeArrowheads="1"/>
          </p:cNvSpPr>
          <p:nvPr/>
        </p:nvSpPr>
        <p:spPr bwMode="auto">
          <a:xfrm>
            <a:off x="1258888" y="179392"/>
            <a:ext cx="7777162" cy="569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r">
              <a:spcBef>
                <a:spcPct val="0"/>
              </a:spcBef>
              <a:buFontTx/>
              <a:buNone/>
            </a:pPr>
            <a:r>
              <a:rPr lang="mk-MK" sz="3100" b="1" dirty="0">
                <a:solidFill>
                  <a:schemeClr val="bg1"/>
                </a:solidFill>
                <a:latin typeface="Verdana" panose="020B0604030504040204" pitchFamily="34" charset="0"/>
              </a:rPr>
              <a:t>Реалност</a:t>
            </a:r>
            <a:r>
              <a:rPr lang="en-GB" sz="3100" b="1" dirty="0">
                <a:solidFill>
                  <a:schemeClr val="bg1"/>
                </a:solidFill>
                <a:latin typeface="Verdana" panose="020B0604030504040204" pitchFamily="34" charset="0"/>
              </a:rPr>
              <a:t> </a:t>
            </a:r>
          </a:p>
        </p:txBody>
      </p:sp>
      <p:sp>
        <p:nvSpPr>
          <p:cNvPr id="11" name="Rectangle 2"/>
          <p:cNvSpPr>
            <a:spLocks noChangeArrowheads="1"/>
          </p:cNvSpPr>
          <p:nvPr/>
        </p:nvSpPr>
        <p:spPr bwMode="auto">
          <a:xfrm>
            <a:off x="467544" y="1200989"/>
            <a:ext cx="8352928"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tabLst>
                <a:tab pos="2066925" algn="l"/>
              </a:tabLst>
              <a:defRPr sz="2400">
                <a:solidFill>
                  <a:schemeClr val="tx1"/>
                </a:solidFill>
                <a:latin typeface="Calibri" panose="020F0502020204030204" pitchFamily="34" charset="0"/>
                <a:ea typeface="MS PGothic" panose="020B0600070205080204" pitchFamily="34" charset="-128"/>
              </a:defRPr>
            </a:lvl1pPr>
            <a:lvl2pPr marL="742950" indent="-285750">
              <a:tabLst>
                <a:tab pos="2066925" algn="l"/>
              </a:tabLst>
              <a:defRPr sz="2400">
                <a:solidFill>
                  <a:schemeClr val="tx1"/>
                </a:solidFill>
                <a:latin typeface="Calibri" panose="020F0502020204030204" pitchFamily="34" charset="0"/>
                <a:ea typeface="MS PGothic" panose="020B0600070205080204" pitchFamily="34" charset="-128"/>
              </a:defRPr>
            </a:lvl2pPr>
            <a:lvl3pPr marL="1143000" indent="-228600">
              <a:tabLst>
                <a:tab pos="2066925" algn="l"/>
              </a:tabLst>
              <a:defRPr sz="2400">
                <a:solidFill>
                  <a:schemeClr val="tx1"/>
                </a:solidFill>
                <a:latin typeface="Calibri" panose="020F0502020204030204" pitchFamily="34" charset="0"/>
                <a:ea typeface="MS PGothic" panose="020B0600070205080204" pitchFamily="34" charset="-128"/>
              </a:defRPr>
            </a:lvl3pPr>
            <a:lvl4pPr marL="1600200" indent="-228600">
              <a:tabLst>
                <a:tab pos="2066925" algn="l"/>
              </a:tabLst>
              <a:defRPr sz="2400">
                <a:solidFill>
                  <a:schemeClr val="tx1"/>
                </a:solidFill>
                <a:latin typeface="Calibri" panose="020F0502020204030204" pitchFamily="34" charset="0"/>
                <a:ea typeface="MS PGothic" panose="020B0600070205080204" pitchFamily="34" charset="-128"/>
              </a:defRPr>
            </a:lvl4pPr>
            <a:lvl5pPr marL="2057400" indent="-228600">
              <a:tabLst>
                <a:tab pos="2066925" algn="l"/>
              </a:tabLst>
              <a:defRPr sz="24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9pPr>
          </a:lstStyle>
          <a:p>
            <a:pPr algn="ctr" eaLnBrk="1" hangingPunct="1">
              <a:defRPr/>
            </a:pPr>
            <a:r>
              <a:rPr kumimoji="0" lang="mk-MK" sz="3200" b="1"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Verdana" panose="020B0604030504040204" pitchFamily="34" charset="0"/>
              </a:rPr>
              <a:t>Пример</a:t>
            </a:r>
            <a:r>
              <a:rPr kumimoji="0" lang="en-US" sz="3200" b="1"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Verdana" panose="020B0604030504040204" pitchFamily="34" charset="0"/>
              </a:rPr>
              <a:t>:</a:t>
            </a:r>
            <a:endParaRPr kumimoji="0" lang="en-US" sz="2300" b="1"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Verdana" panose="020B0604030504040204" pitchFamily="34" charset="0"/>
            </a:endParaRPr>
          </a:p>
        </p:txBody>
      </p:sp>
      <p:sp>
        <p:nvSpPr>
          <p:cNvPr id="2" name="Rectangle 1">
            <a:extLst>
              <a:ext uri="{FF2B5EF4-FFF2-40B4-BE49-F238E27FC236}">
                <a16:creationId xmlns:a16="http://schemas.microsoft.com/office/drawing/2014/main" id="{4A580EAA-39E5-4FB3-8738-54ECA3A8EE7C}"/>
              </a:ext>
            </a:extLst>
          </p:cNvPr>
          <p:cNvSpPr/>
          <p:nvPr/>
        </p:nvSpPr>
        <p:spPr>
          <a:xfrm>
            <a:off x="0" y="6588125"/>
            <a:ext cx="9144000" cy="276999"/>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n-US" sz="1200" b="1" dirty="0">
                <a:solidFill>
                  <a:srgbClr val="FFFFFF"/>
                </a:solidFill>
                <a:latin typeface="Verdana" panose="020B0604030504040204" pitchFamily="34" charset="0"/>
                <a:ea typeface="Verdana" panose="020B0604030504040204" pitchFamily="34" charset="0"/>
                <a:cs typeface="Verdana" charset="0"/>
              </a:rPr>
              <a:t>www.coe.int/cybercrime</a:t>
            </a:r>
            <a:endParaRPr lang="en-GB" sz="1200" dirty="0">
              <a:latin typeface="Verdana" panose="020B0604030504040204" pitchFamily="34" charset="0"/>
              <a:ea typeface="Verdana" panose="020B0604030504040204" pitchFamily="34" charset="0"/>
            </a:endParaRPr>
          </a:p>
        </p:txBody>
      </p:sp>
      <p:pic>
        <p:nvPicPr>
          <p:cNvPr id="3" name="Picture 4">
            <a:extLst>
              <a:ext uri="{FF2B5EF4-FFF2-40B4-BE49-F238E27FC236}">
                <a16:creationId xmlns:a16="http://schemas.microsoft.com/office/drawing/2014/main" id="{3748FD3D-C588-431C-BB03-2C251EC65303}"/>
              </a:ext>
            </a:extLst>
          </p:cNvPr>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0" y="-26988"/>
            <a:ext cx="1177924" cy="10795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6" name="Picture 2" descr="ICAO Logo Vector (.EPS) Free Download">
            <a:extLst>
              <a:ext uri="{FF2B5EF4-FFF2-40B4-BE49-F238E27FC236}">
                <a16:creationId xmlns:a16="http://schemas.microsoft.com/office/drawing/2014/main" id="{E919E2C1-D3FC-4BE2-9388-7FF0634A57F6}"/>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837130" y="2739652"/>
            <a:ext cx="2219082" cy="1819647"/>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2">
            <a:extLst>
              <a:ext uri="{FF2B5EF4-FFF2-40B4-BE49-F238E27FC236}">
                <a16:creationId xmlns:a16="http://schemas.microsoft.com/office/drawing/2014/main" id="{CFE2EB8A-39EA-4DA7-A381-1ECB3055CA00}"/>
              </a:ext>
            </a:extLst>
          </p:cNvPr>
          <p:cNvSpPr>
            <a:spLocks noChangeArrowheads="1"/>
          </p:cNvSpPr>
          <p:nvPr/>
        </p:nvSpPr>
        <p:spPr bwMode="auto">
          <a:xfrm>
            <a:off x="482427" y="1507783"/>
            <a:ext cx="6192688" cy="48474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tabLst>
                <a:tab pos="2066925" algn="l"/>
              </a:tabLst>
              <a:defRPr sz="2400">
                <a:solidFill>
                  <a:schemeClr val="tx1"/>
                </a:solidFill>
                <a:latin typeface="Calibri" panose="020F0502020204030204" pitchFamily="34" charset="0"/>
                <a:ea typeface="MS PGothic" panose="020B0600070205080204" pitchFamily="34" charset="-128"/>
              </a:defRPr>
            </a:lvl1pPr>
            <a:lvl2pPr marL="742950" indent="-285750">
              <a:tabLst>
                <a:tab pos="2066925" algn="l"/>
              </a:tabLst>
              <a:defRPr sz="2400">
                <a:solidFill>
                  <a:schemeClr val="tx1"/>
                </a:solidFill>
                <a:latin typeface="Calibri" panose="020F0502020204030204" pitchFamily="34" charset="0"/>
                <a:ea typeface="MS PGothic" panose="020B0600070205080204" pitchFamily="34" charset="-128"/>
              </a:defRPr>
            </a:lvl2pPr>
            <a:lvl3pPr marL="1143000" indent="-228600">
              <a:tabLst>
                <a:tab pos="2066925" algn="l"/>
              </a:tabLst>
              <a:defRPr sz="2400">
                <a:solidFill>
                  <a:schemeClr val="tx1"/>
                </a:solidFill>
                <a:latin typeface="Calibri" panose="020F0502020204030204" pitchFamily="34" charset="0"/>
                <a:ea typeface="MS PGothic" panose="020B0600070205080204" pitchFamily="34" charset="-128"/>
              </a:defRPr>
            </a:lvl3pPr>
            <a:lvl4pPr marL="1600200" indent="-228600">
              <a:tabLst>
                <a:tab pos="2066925" algn="l"/>
              </a:tabLst>
              <a:defRPr sz="2400">
                <a:solidFill>
                  <a:schemeClr val="tx1"/>
                </a:solidFill>
                <a:latin typeface="Calibri" panose="020F0502020204030204" pitchFamily="34" charset="0"/>
                <a:ea typeface="MS PGothic" panose="020B0600070205080204" pitchFamily="34" charset="-128"/>
              </a:defRPr>
            </a:lvl4pPr>
            <a:lvl5pPr marL="2057400" indent="-228600">
              <a:tabLst>
                <a:tab pos="2066925" algn="l"/>
              </a:tabLst>
              <a:defRPr sz="24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9pPr>
          </a:lstStyle>
          <a:p>
            <a:pPr algn="ctr" eaLnBrk="1" hangingPunct="1">
              <a:defRPr/>
            </a:pPr>
            <a:endParaRPr lang="en-US" sz="3200" dirty="0">
              <a:latin typeface="Verdana" panose="020B0604030504040204" pitchFamily="34" charset="0"/>
              <a:ea typeface="Verdana" panose="020B0604030504040204" pitchFamily="34" charset="0"/>
              <a:cs typeface="Verdana" panose="020B0604030504040204" pitchFamily="34" charset="0"/>
            </a:endParaRPr>
          </a:p>
          <a:p>
            <a:pPr marL="571500" indent="-571500" algn="just" eaLnBrk="1" hangingPunct="1">
              <a:buFont typeface="Arial" panose="020B0604020202020204" pitchFamily="34" charset="0"/>
              <a:buChar char="•"/>
              <a:defRPr/>
            </a:pPr>
            <a:endParaRPr lang="en-US" dirty="0">
              <a:latin typeface="Verdana" panose="020B0604030504040204" pitchFamily="34" charset="0"/>
              <a:ea typeface="Verdana" panose="020B0604030504040204" pitchFamily="34" charset="0"/>
              <a:cs typeface="Verdana" panose="020B0604030504040204" pitchFamily="34" charset="0"/>
            </a:endParaRPr>
          </a:p>
          <a:p>
            <a:pPr marL="571500" indent="-571500" algn="just" eaLnBrk="1" hangingPunct="1">
              <a:buFont typeface="Arial" panose="020B0604020202020204" pitchFamily="34" charset="0"/>
              <a:buChar char="•"/>
              <a:defRPr/>
            </a:pPr>
            <a:r>
              <a:rPr lang="mk-MK" sz="2300" dirty="0" err="1">
                <a:latin typeface="Verdana" panose="020B0604030504040204" pitchFamily="34" charset="0"/>
                <a:ea typeface="Verdana" panose="020B0604030504040204" pitchFamily="34" charset="0"/>
                <a:cs typeface="Verdana" panose="020B0604030504040204" pitchFamily="34" charset="0"/>
              </a:rPr>
              <a:t>Чикашка</a:t>
            </a:r>
            <a:r>
              <a:rPr lang="mk-MK" sz="2300" dirty="0">
                <a:latin typeface="Verdana" panose="020B0604030504040204" pitchFamily="34" charset="0"/>
                <a:ea typeface="Verdana" panose="020B0604030504040204" pitchFamily="34" charset="0"/>
                <a:cs typeface="Verdana" panose="020B0604030504040204" pitchFamily="34" charset="0"/>
              </a:rPr>
              <a:t> меѓународна конвенција за цивилно воздухопловство</a:t>
            </a:r>
            <a:endParaRPr lang="en-US" sz="2300" dirty="0">
              <a:latin typeface="Verdana" panose="020B0604030504040204" pitchFamily="34" charset="0"/>
              <a:ea typeface="Verdana" panose="020B0604030504040204" pitchFamily="34" charset="0"/>
              <a:cs typeface="Verdana" panose="020B0604030504040204" pitchFamily="34" charset="0"/>
            </a:endParaRPr>
          </a:p>
          <a:p>
            <a:pPr marL="571500" indent="-571500" algn="just" eaLnBrk="1" hangingPunct="1">
              <a:buFont typeface="Arial" panose="020B0604020202020204" pitchFamily="34" charset="0"/>
              <a:buChar char="•"/>
              <a:defRPr/>
            </a:pPr>
            <a:endParaRPr lang="en-US" sz="2300" dirty="0">
              <a:latin typeface="Verdana" panose="020B0604030504040204" pitchFamily="34" charset="0"/>
              <a:ea typeface="Verdana" panose="020B0604030504040204" pitchFamily="34" charset="0"/>
              <a:cs typeface="Verdana" panose="020B0604030504040204" pitchFamily="34" charset="0"/>
            </a:endParaRPr>
          </a:p>
          <a:p>
            <a:pPr marL="571500" indent="-571500" algn="just" eaLnBrk="1" hangingPunct="1">
              <a:buFont typeface="Arial" panose="020B0604020202020204" pitchFamily="34" charset="0"/>
              <a:buChar char="•"/>
              <a:defRPr/>
            </a:pPr>
            <a:r>
              <a:rPr lang="mk-MK" sz="2300" dirty="0">
                <a:latin typeface="Verdana" panose="020B0604030504040204" pitchFamily="34" charset="0"/>
                <a:ea typeface="Verdana" panose="020B0604030504040204" pitchFamily="34" charset="0"/>
                <a:cs typeface="Verdana" panose="020B0604030504040204" pitchFamily="34" charset="0"/>
              </a:rPr>
              <a:t>Дали вашата земја е земја-членка</a:t>
            </a:r>
            <a:r>
              <a:rPr lang="en-US" sz="2300" dirty="0">
                <a:latin typeface="Verdana" panose="020B0604030504040204" pitchFamily="34" charset="0"/>
                <a:ea typeface="Verdana" panose="020B0604030504040204" pitchFamily="34" charset="0"/>
                <a:cs typeface="Verdana" panose="020B0604030504040204" pitchFamily="34" charset="0"/>
              </a:rPr>
              <a:t>? </a:t>
            </a:r>
          </a:p>
          <a:p>
            <a:pPr marL="571500" indent="-571500" algn="just" eaLnBrk="1" hangingPunct="1">
              <a:buFont typeface="Arial" panose="020B0604020202020204" pitchFamily="34" charset="0"/>
              <a:buChar char="•"/>
              <a:defRPr/>
            </a:pPr>
            <a:endParaRPr lang="en-US" sz="2300" dirty="0">
              <a:latin typeface="Verdana" panose="020B0604030504040204" pitchFamily="34" charset="0"/>
              <a:ea typeface="Verdana" panose="020B0604030504040204" pitchFamily="34" charset="0"/>
              <a:cs typeface="Verdana" panose="020B0604030504040204" pitchFamily="34" charset="0"/>
            </a:endParaRPr>
          </a:p>
          <a:p>
            <a:pPr marL="571500" indent="-571500" algn="just" eaLnBrk="1" hangingPunct="1">
              <a:buFont typeface="Arial" panose="020B0604020202020204" pitchFamily="34" charset="0"/>
              <a:buChar char="•"/>
              <a:defRPr/>
            </a:pPr>
            <a:r>
              <a:rPr lang="mk-MK" sz="2300" dirty="0">
                <a:latin typeface="Verdana" panose="020B0604030504040204" pitchFamily="34" charset="0"/>
                <a:ea typeface="Verdana" panose="020B0604030504040204" pitchFamily="34" charset="0"/>
                <a:cs typeface="Verdana" panose="020B0604030504040204" pitchFamily="34" charset="0"/>
              </a:rPr>
              <a:t>Доколку не, дали е важно да се биде земја-членка</a:t>
            </a:r>
            <a:r>
              <a:rPr lang="en-US" sz="2300" dirty="0">
                <a:latin typeface="Verdana" panose="020B0604030504040204" pitchFamily="34" charset="0"/>
                <a:ea typeface="Verdana" panose="020B0604030504040204" pitchFamily="34" charset="0"/>
                <a:cs typeface="Verdana" panose="020B0604030504040204" pitchFamily="34" charset="0"/>
              </a:rPr>
              <a:t>? </a:t>
            </a:r>
          </a:p>
          <a:p>
            <a:pPr marL="571500" indent="-571500" algn="just" eaLnBrk="1" hangingPunct="1">
              <a:buFont typeface="Arial" panose="020B0604020202020204" pitchFamily="34" charset="0"/>
              <a:buChar char="•"/>
              <a:defRPr/>
            </a:pPr>
            <a:endParaRPr lang="en-US" sz="2300" dirty="0">
              <a:latin typeface="Verdana" panose="020B0604030504040204" pitchFamily="34" charset="0"/>
              <a:ea typeface="Verdana" panose="020B0604030504040204" pitchFamily="34" charset="0"/>
              <a:cs typeface="Verdana" panose="020B0604030504040204" pitchFamily="34" charset="0"/>
            </a:endParaRPr>
          </a:p>
          <a:p>
            <a:pPr marL="571500" indent="-571500" algn="just" eaLnBrk="1" hangingPunct="1">
              <a:buFont typeface="Arial" panose="020B0604020202020204" pitchFamily="34" charset="0"/>
              <a:buChar char="•"/>
              <a:defRPr/>
            </a:pPr>
            <a:r>
              <a:rPr lang="mk-MK" sz="2300" dirty="0">
                <a:latin typeface="Verdana" panose="020B0604030504040204" pitchFamily="34" charset="0"/>
                <a:ea typeface="Verdana" panose="020B0604030504040204" pitchFamily="34" charset="0"/>
                <a:cs typeface="Verdana" panose="020B0604030504040204" pitchFamily="34" charset="0"/>
              </a:rPr>
              <a:t>Само 52 земји беа вклучени во процесот на изготвување и преговори</a:t>
            </a:r>
            <a:endParaRPr lang="en-US" sz="23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4241675214"/>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 descr="Image result for silicon valley map with logo">
            <a:extLst>
              <a:ext uri="{FF2B5EF4-FFF2-40B4-BE49-F238E27FC236}">
                <a16:creationId xmlns:a16="http://schemas.microsoft.com/office/drawing/2014/main" id="{EBD15251-7726-4E79-A24B-C85C3301034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75656" y="3952152"/>
            <a:ext cx="5832648" cy="2500459"/>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2">
            <a:extLst>
              <a:ext uri="{FF2B5EF4-FFF2-40B4-BE49-F238E27FC236}">
                <a16:creationId xmlns:a16="http://schemas.microsoft.com/office/drawing/2014/main" id="{4D27D9AC-4ADB-45D9-AFA6-8E0CDEC5466B}"/>
              </a:ext>
            </a:extLst>
          </p:cNvPr>
          <p:cNvSpPr>
            <a:spLocks noChangeArrowheads="1"/>
          </p:cNvSpPr>
          <p:nvPr/>
        </p:nvSpPr>
        <p:spPr bwMode="auto">
          <a:xfrm>
            <a:off x="722312" y="1231904"/>
            <a:ext cx="7565590" cy="23083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tabLst>
                <a:tab pos="2066925" algn="l"/>
              </a:tabLst>
              <a:defRPr sz="2400">
                <a:solidFill>
                  <a:schemeClr val="tx1"/>
                </a:solidFill>
                <a:latin typeface="Calibri" panose="020F0502020204030204" pitchFamily="34" charset="0"/>
                <a:ea typeface="MS PGothic" panose="020B0600070205080204" pitchFamily="34" charset="-128"/>
              </a:defRPr>
            </a:lvl1pPr>
            <a:lvl2pPr marL="742950" indent="-285750">
              <a:tabLst>
                <a:tab pos="2066925" algn="l"/>
              </a:tabLst>
              <a:defRPr sz="2400">
                <a:solidFill>
                  <a:schemeClr val="tx1"/>
                </a:solidFill>
                <a:latin typeface="Calibri" panose="020F0502020204030204" pitchFamily="34" charset="0"/>
                <a:ea typeface="MS PGothic" panose="020B0600070205080204" pitchFamily="34" charset="-128"/>
              </a:defRPr>
            </a:lvl2pPr>
            <a:lvl3pPr marL="1143000" indent="-228600">
              <a:tabLst>
                <a:tab pos="2066925" algn="l"/>
              </a:tabLst>
              <a:defRPr sz="2400">
                <a:solidFill>
                  <a:schemeClr val="tx1"/>
                </a:solidFill>
                <a:latin typeface="Calibri" panose="020F0502020204030204" pitchFamily="34" charset="0"/>
                <a:ea typeface="MS PGothic" panose="020B0600070205080204" pitchFamily="34" charset="-128"/>
              </a:defRPr>
            </a:lvl3pPr>
            <a:lvl4pPr marL="1600200" indent="-228600">
              <a:tabLst>
                <a:tab pos="2066925" algn="l"/>
              </a:tabLst>
              <a:defRPr sz="2400">
                <a:solidFill>
                  <a:schemeClr val="tx1"/>
                </a:solidFill>
                <a:latin typeface="Calibri" panose="020F0502020204030204" pitchFamily="34" charset="0"/>
                <a:ea typeface="MS PGothic" panose="020B0600070205080204" pitchFamily="34" charset="-128"/>
              </a:defRPr>
            </a:lvl4pPr>
            <a:lvl5pPr marL="2057400" indent="-228600">
              <a:tabLst>
                <a:tab pos="2066925" algn="l"/>
              </a:tabLst>
              <a:defRPr sz="24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9pPr>
          </a:lstStyle>
          <a:p>
            <a:pPr algn="ctr" eaLnBrk="1" hangingPunct="1">
              <a:defRPr/>
            </a:pPr>
            <a:r>
              <a:rPr lang="mk-MK" sz="3600" b="1" dirty="0">
                <a:solidFill>
                  <a:srgbClr val="FF0000"/>
                </a:solidFill>
                <a:latin typeface="Verdana" panose="020B0604030504040204" pitchFamily="34" charset="0"/>
                <a:ea typeface="Verdana" panose="020B0604030504040204" pitchFamily="34" charset="0"/>
                <a:cs typeface="Verdana" panose="020B0604030504040204" pitchFamily="34" charset="0"/>
              </a:rPr>
              <a:t>МИТ</a:t>
            </a:r>
            <a:r>
              <a:rPr lang="en-US" sz="3600" b="1" dirty="0">
                <a:solidFill>
                  <a:srgbClr val="FF0000"/>
                </a:solidFill>
                <a:latin typeface="Verdana" panose="020B0604030504040204" pitchFamily="34" charset="0"/>
                <a:ea typeface="Verdana" panose="020B0604030504040204" pitchFamily="34" charset="0"/>
                <a:cs typeface="Verdana" panose="020B0604030504040204" pitchFamily="34" charset="0"/>
              </a:rPr>
              <a:t>: </a:t>
            </a:r>
          </a:p>
          <a:p>
            <a:pPr algn="ctr" eaLnBrk="1" hangingPunct="1">
              <a:defRPr/>
            </a:pPr>
            <a:r>
              <a:rPr lang="mk-MK" sz="3600" dirty="0">
                <a:latin typeface="Verdana" panose="020B0604030504040204" pitchFamily="34" charset="0"/>
                <a:ea typeface="Verdana" panose="020B0604030504040204" pitchFamily="34" charset="0"/>
                <a:cs typeface="Verdana" panose="020B0604030504040204" pitchFamily="34" charset="0"/>
              </a:rPr>
              <a:t>Конвенцијата од Будимпешта </a:t>
            </a:r>
            <a:r>
              <a:rPr lang="mk-MK" sz="3600" b="1" dirty="0">
                <a:latin typeface="Verdana" panose="020B0604030504040204" pitchFamily="34" charset="0"/>
                <a:ea typeface="Verdana" panose="020B0604030504040204" pitchFamily="34" charset="0"/>
                <a:cs typeface="Verdana" panose="020B0604030504040204" pitchFamily="34" charset="0"/>
              </a:rPr>
              <a:t>ги фаворизира земјите со инфраструктура</a:t>
            </a:r>
            <a:endParaRPr lang="en-GB" sz="2000" b="1" dirty="0">
              <a:latin typeface="Verdana" panose="020B0604030504040204" pitchFamily="34" charset="0"/>
              <a:ea typeface="Verdana" panose="020B0604030504040204" pitchFamily="34" charset="0"/>
              <a:cs typeface="Verdana" panose="020B0604030504040204" pitchFamily="34" charset="0"/>
            </a:endParaRPr>
          </a:p>
        </p:txBody>
      </p:sp>
      <p:sp>
        <p:nvSpPr>
          <p:cNvPr id="9" name="Rectangle 8">
            <a:extLst>
              <a:ext uri="{FF2B5EF4-FFF2-40B4-BE49-F238E27FC236}">
                <a16:creationId xmlns:a16="http://schemas.microsoft.com/office/drawing/2014/main" id="{74AFFC74-60C3-4BE7-86F0-8405A57003F9}"/>
              </a:ext>
            </a:extLst>
          </p:cNvPr>
          <p:cNvSpPr/>
          <p:nvPr/>
        </p:nvSpPr>
        <p:spPr>
          <a:xfrm>
            <a:off x="0" y="6588125"/>
            <a:ext cx="9144000" cy="276999"/>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n-US" sz="1200" b="1" dirty="0">
                <a:solidFill>
                  <a:srgbClr val="FFFFFF"/>
                </a:solidFill>
                <a:latin typeface="Verdana" panose="020B0604030504040204" pitchFamily="34" charset="0"/>
                <a:ea typeface="Verdana" panose="020B0604030504040204" pitchFamily="34" charset="0"/>
                <a:cs typeface="Verdana" charset="0"/>
              </a:rPr>
              <a:t>www.coe.int/cybercrime</a:t>
            </a:r>
            <a:endParaRPr lang="en-GB" sz="1200" dirty="0">
              <a:latin typeface="Verdana" panose="020B0604030504040204" pitchFamily="34" charset="0"/>
              <a:ea typeface="Verdana" panose="020B0604030504040204" pitchFamily="34" charset="0"/>
            </a:endParaRPr>
          </a:p>
        </p:txBody>
      </p:sp>
      <p:sp>
        <p:nvSpPr>
          <p:cNvPr id="11" name="Rectangle 10">
            <a:extLst>
              <a:ext uri="{FF2B5EF4-FFF2-40B4-BE49-F238E27FC236}">
                <a16:creationId xmlns:a16="http://schemas.microsoft.com/office/drawing/2014/main" id="{6E0EF5B3-1C7F-4660-A6D1-6B02E941038C}"/>
              </a:ext>
            </a:extLst>
          </p:cNvPr>
          <p:cNvSpPr/>
          <p:nvPr/>
        </p:nvSpPr>
        <p:spPr>
          <a:xfrm>
            <a:off x="7937" y="-26988"/>
            <a:ext cx="9136063"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dirty="0">
              <a:latin typeface="Verdana" panose="020B0604030504040204" pitchFamily="34" charset="0"/>
              <a:ea typeface="Verdana" panose="020B0604030504040204" pitchFamily="34" charset="0"/>
            </a:endParaRPr>
          </a:p>
        </p:txBody>
      </p:sp>
      <p:sp>
        <p:nvSpPr>
          <p:cNvPr id="13" name="TextBox 7">
            <a:extLst>
              <a:ext uri="{FF2B5EF4-FFF2-40B4-BE49-F238E27FC236}">
                <a16:creationId xmlns:a16="http://schemas.microsoft.com/office/drawing/2014/main" id="{A440D332-1417-4A98-BC4A-09D5E690C999}"/>
              </a:ext>
            </a:extLst>
          </p:cNvPr>
          <p:cNvSpPr txBox="1">
            <a:spLocks noChangeArrowheads="1"/>
          </p:cNvSpPr>
          <p:nvPr/>
        </p:nvSpPr>
        <p:spPr bwMode="auto">
          <a:xfrm>
            <a:off x="1403350" y="190500"/>
            <a:ext cx="7632700"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mk-MK" sz="2700" b="1" dirty="0">
                <a:solidFill>
                  <a:schemeClr val="bg1"/>
                </a:solidFill>
                <a:latin typeface="Verdana" panose="020B0604030504040204" pitchFamily="34" charset="0"/>
                <a:ea typeface="Verdana" panose="020B0604030504040204" pitchFamily="34" charset="0"/>
                <a:cs typeface="Verdana" charset="0"/>
              </a:rPr>
              <a:t>Мит</a:t>
            </a:r>
            <a:r>
              <a:rPr lang="en-GB" sz="2700" b="1" dirty="0">
                <a:solidFill>
                  <a:schemeClr val="bg1"/>
                </a:solidFill>
                <a:latin typeface="Verdana" panose="020B0604030504040204" pitchFamily="34" charset="0"/>
                <a:ea typeface="Verdana" panose="020B0604030504040204" pitchFamily="34" charset="0"/>
                <a:cs typeface="Verdana" charset="0"/>
              </a:rPr>
              <a:t> </a:t>
            </a:r>
          </a:p>
        </p:txBody>
      </p:sp>
      <p:pic>
        <p:nvPicPr>
          <p:cNvPr id="15" name="Picture 4">
            <a:extLst>
              <a:ext uri="{FF2B5EF4-FFF2-40B4-BE49-F238E27FC236}">
                <a16:creationId xmlns:a16="http://schemas.microsoft.com/office/drawing/2014/main" id="{8CE0265E-029E-4219-8F02-A929EAF20918}"/>
              </a:ext>
            </a:extLst>
          </p:cNvPr>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0" y="-26988"/>
            <a:ext cx="1177924" cy="10795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070484985"/>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4"/>
          <p:cNvSpPr>
            <a:spLocks noChangeArrowheads="1"/>
          </p:cNvSpPr>
          <p:nvPr/>
        </p:nvSpPr>
        <p:spPr bwMode="auto">
          <a:xfrm>
            <a:off x="2"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endParaRPr lang="en-GB" sz="1800"/>
          </a:p>
        </p:txBody>
      </p:sp>
      <p:sp>
        <p:nvSpPr>
          <p:cNvPr id="27" name="Rectangle 26"/>
          <p:cNvSpPr/>
          <p:nvPr/>
        </p:nvSpPr>
        <p:spPr>
          <a:xfrm>
            <a:off x="-36512" y="-26988"/>
            <a:ext cx="9180513"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5125" name="Rectangle 4"/>
          <p:cNvSpPr>
            <a:spLocks noChangeArrowheads="1"/>
          </p:cNvSpPr>
          <p:nvPr/>
        </p:nvSpPr>
        <p:spPr bwMode="auto">
          <a:xfrm>
            <a:off x="2"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endParaRPr lang="en-GB" sz="1800"/>
          </a:p>
        </p:txBody>
      </p:sp>
      <p:sp>
        <p:nvSpPr>
          <p:cNvPr id="5130" name="Rectangle 2"/>
          <p:cNvSpPr>
            <a:spLocks noChangeArrowheads="1"/>
          </p:cNvSpPr>
          <p:nvPr/>
        </p:nvSpPr>
        <p:spPr bwMode="auto">
          <a:xfrm>
            <a:off x="5292729" y="2068513"/>
            <a:ext cx="3128963"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a:spcBef>
                <a:spcPct val="20000"/>
              </a:spcBef>
              <a:buFont typeface="Arial" panose="020B0604020202020204" pitchFamily="34" charset="0"/>
              <a:buChar char="•"/>
              <a:tabLst>
                <a:tab pos="2066925" algn="l"/>
              </a:tabLst>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tabLst>
                <a:tab pos="2066925" algn="l"/>
              </a:tabLst>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tabLst>
                <a:tab pos="2066925" algn="l"/>
              </a:tabLst>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9pPr>
          </a:lstStyle>
          <a:p>
            <a:pPr algn="just" eaLnBrk="1" hangingPunct="1">
              <a:spcBef>
                <a:spcPct val="0"/>
              </a:spcBef>
            </a:pPr>
            <a:endParaRPr lang="en-GB" sz="2400">
              <a:latin typeface="Verdana" panose="020B0604030504040204" pitchFamily="34" charset="0"/>
            </a:endParaRPr>
          </a:p>
        </p:txBody>
      </p:sp>
      <p:sp>
        <p:nvSpPr>
          <p:cNvPr id="12" name="TextBox 15"/>
          <p:cNvSpPr txBox="1">
            <a:spLocks noChangeArrowheads="1"/>
          </p:cNvSpPr>
          <p:nvPr/>
        </p:nvSpPr>
        <p:spPr bwMode="auto">
          <a:xfrm>
            <a:off x="1258888" y="179392"/>
            <a:ext cx="7777162" cy="569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r">
              <a:spcBef>
                <a:spcPct val="0"/>
              </a:spcBef>
              <a:buFontTx/>
              <a:buNone/>
            </a:pPr>
            <a:r>
              <a:rPr lang="mk-MK" sz="3100" b="1" dirty="0">
                <a:solidFill>
                  <a:schemeClr val="bg1"/>
                </a:solidFill>
                <a:latin typeface="Verdana" panose="020B0604030504040204" pitchFamily="34" charset="0"/>
              </a:rPr>
              <a:t>Реалност</a:t>
            </a:r>
            <a:endParaRPr lang="en-GB" sz="3100" b="1" dirty="0">
              <a:solidFill>
                <a:schemeClr val="bg1"/>
              </a:solidFill>
              <a:latin typeface="Verdana" panose="020B0604030504040204" pitchFamily="34" charset="0"/>
            </a:endParaRPr>
          </a:p>
        </p:txBody>
      </p:sp>
      <p:sp>
        <p:nvSpPr>
          <p:cNvPr id="11" name="Rectangle 2"/>
          <p:cNvSpPr>
            <a:spLocks noChangeArrowheads="1"/>
          </p:cNvSpPr>
          <p:nvPr/>
        </p:nvSpPr>
        <p:spPr bwMode="auto">
          <a:xfrm>
            <a:off x="467544" y="1333792"/>
            <a:ext cx="8352928" cy="42780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tabLst>
                <a:tab pos="2066925" algn="l"/>
              </a:tabLst>
              <a:defRPr sz="2400">
                <a:solidFill>
                  <a:schemeClr val="tx1"/>
                </a:solidFill>
                <a:latin typeface="Calibri" panose="020F0502020204030204" pitchFamily="34" charset="0"/>
                <a:ea typeface="MS PGothic" panose="020B0600070205080204" pitchFamily="34" charset="-128"/>
              </a:defRPr>
            </a:lvl1pPr>
            <a:lvl2pPr marL="742950" indent="-285750">
              <a:tabLst>
                <a:tab pos="2066925" algn="l"/>
              </a:tabLst>
              <a:defRPr sz="2400">
                <a:solidFill>
                  <a:schemeClr val="tx1"/>
                </a:solidFill>
                <a:latin typeface="Calibri" panose="020F0502020204030204" pitchFamily="34" charset="0"/>
                <a:ea typeface="MS PGothic" panose="020B0600070205080204" pitchFamily="34" charset="-128"/>
              </a:defRPr>
            </a:lvl2pPr>
            <a:lvl3pPr marL="1143000" indent="-228600">
              <a:tabLst>
                <a:tab pos="2066925" algn="l"/>
              </a:tabLst>
              <a:defRPr sz="2400">
                <a:solidFill>
                  <a:schemeClr val="tx1"/>
                </a:solidFill>
                <a:latin typeface="Calibri" panose="020F0502020204030204" pitchFamily="34" charset="0"/>
                <a:ea typeface="MS PGothic" panose="020B0600070205080204" pitchFamily="34" charset="-128"/>
              </a:defRPr>
            </a:lvl3pPr>
            <a:lvl4pPr marL="1600200" indent="-228600">
              <a:tabLst>
                <a:tab pos="2066925" algn="l"/>
              </a:tabLst>
              <a:defRPr sz="2400">
                <a:solidFill>
                  <a:schemeClr val="tx1"/>
                </a:solidFill>
                <a:latin typeface="Calibri" panose="020F0502020204030204" pitchFamily="34" charset="0"/>
                <a:ea typeface="MS PGothic" panose="020B0600070205080204" pitchFamily="34" charset="-128"/>
              </a:defRPr>
            </a:lvl4pPr>
            <a:lvl5pPr marL="2057400" indent="-228600">
              <a:tabLst>
                <a:tab pos="2066925" algn="l"/>
              </a:tabLst>
              <a:defRPr sz="24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mk-MK" sz="3200" b="1" i="0" u="none" strike="noStrike" kern="1200" cap="none" spc="0" normalizeH="0" baseline="0" noProof="0" dirty="0">
                <a:ln>
                  <a:noFill/>
                </a:ln>
                <a:solidFill>
                  <a:srgbClr val="FF0000"/>
                </a:solidFill>
                <a:effectLst/>
                <a:uLnTx/>
                <a:uFillTx/>
                <a:latin typeface="Verdana" panose="020B0604030504040204" pitchFamily="34" charset="0"/>
                <a:ea typeface="Verdana" panose="020B0604030504040204" pitchFamily="34" charset="0"/>
                <a:cs typeface="Verdana" panose="020B0604030504040204" pitchFamily="34" charset="0"/>
              </a:rPr>
              <a:t>РЕАЛНОСТА</a:t>
            </a:r>
            <a:r>
              <a:rPr kumimoji="0" lang="en-US" sz="3200" b="1" i="0" u="none" strike="noStrike" kern="1200" cap="none" spc="0" normalizeH="0" baseline="0" noProof="0" dirty="0">
                <a:ln>
                  <a:noFill/>
                </a:ln>
                <a:solidFill>
                  <a:srgbClr val="FF0000"/>
                </a:solidFill>
                <a:effectLst/>
                <a:uLnTx/>
                <a:uFillTx/>
                <a:latin typeface="Verdana" panose="020B0604030504040204" pitchFamily="34" charset="0"/>
                <a:ea typeface="Verdana" panose="020B0604030504040204" pitchFamily="34" charset="0"/>
                <a:cs typeface="Verdana" panose="020B0604030504040204" pitchFamily="34" charset="0"/>
              </a:rPr>
              <a:t> </a:t>
            </a:r>
            <a:r>
              <a:rPr kumimoji="0" lang="mk-MK" sz="3200" b="1" i="0" u="none" strike="noStrike" kern="1200" cap="none" spc="0" normalizeH="0" baseline="0" noProof="0" dirty="0">
                <a:ln>
                  <a:noFill/>
                </a:ln>
                <a:effectLst/>
                <a:uLnTx/>
                <a:uFillTx/>
                <a:latin typeface="Verdana" panose="020B0604030504040204" pitchFamily="34" charset="0"/>
                <a:ea typeface="Verdana" panose="020B0604030504040204" pitchFamily="34" charset="0"/>
                <a:cs typeface="Verdana" panose="020B0604030504040204" pitchFamily="34" charset="0"/>
              </a:rPr>
              <a:t>Е</a:t>
            </a:r>
            <a:r>
              <a:rPr kumimoji="0" lang="en-US" sz="3200" b="1"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Verdana" panose="020B0604030504040204" pitchFamily="34" charset="0"/>
              </a:rPr>
              <a:t>:</a:t>
            </a:r>
            <a:endParaRPr kumimoji="0" lang="en-US" sz="3200" b="0"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Verdana" panose="020B0604030504040204" pitchFamily="34" charset="0"/>
            </a:endParaRPr>
          </a:p>
          <a:p>
            <a:pPr algn="just" eaLnBrk="1" hangingPunct="1">
              <a:defRPr/>
            </a:pPr>
            <a:endParaRPr lang="en-US" sz="2000" dirty="0">
              <a:latin typeface="Verdana" panose="020B0604030504040204" pitchFamily="34" charset="0"/>
              <a:ea typeface="Verdana" panose="020B0604030504040204" pitchFamily="34" charset="0"/>
              <a:cs typeface="Verdana" panose="020B0604030504040204" pitchFamily="34" charset="0"/>
            </a:endParaRPr>
          </a:p>
          <a:p>
            <a:pPr marL="571500" indent="-571500" algn="just" eaLnBrk="1" hangingPunct="1">
              <a:buFont typeface="Arial" panose="020B0604020202020204" pitchFamily="34" charset="0"/>
              <a:buChar char="•"/>
              <a:defRPr/>
            </a:pPr>
            <a:r>
              <a:rPr lang="mk-MK" sz="2000" dirty="0">
                <a:latin typeface="Verdana" panose="020B0604030504040204" pitchFamily="34" charset="0"/>
                <a:ea typeface="Verdana" panose="020B0604030504040204" pitchFamily="34" charset="0"/>
                <a:cs typeface="Verdana" panose="020B0604030504040204" pitchFamily="34" charset="0"/>
              </a:rPr>
              <a:t>Барањата на земјите во развој до земјите со инфраструктура или развиените земји не секогаш се отворени (искрени)</a:t>
            </a:r>
            <a:endParaRPr lang="en-US" sz="2000" dirty="0">
              <a:latin typeface="Verdana" panose="020B0604030504040204" pitchFamily="34" charset="0"/>
              <a:ea typeface="Verdana" panose="020B0604030504040204" pitchFamily="34" charset="0"/>
              <a:cs typeface="Verdana" panose="020B0604030504040204" pitchFamily="34" charset="0"/>
            </a:endParaRPr>
          </a:p>
          <a:p>
            <a:pPr marL="571500" indent="-571500" algn="just" eaLnBrk="1" hangingPunct="1">
              <a:buFont typeface="Arial" panose="020B0604020202020204" pitchFamily="34" charset="0"/>
              <a:buChar char="•"/>
              <a:defRPr/>
            </a:pPr>
            <a:endParaRPr lang="en-US" sz="2000" dirty="0">
              <a:latin typeface="Verdana" panose="020B0604030504040204" pitchFamily="34" charset="0"/>
              <a:ea typeface="Verdana" panose="020B0604030504040204" pitchFamily="34" charset="0"/>
              <a:cs typeface="Verdana" panose="020B0604030504040204" pitchFamily="34" charset="0"/>
            </a:endParaRPr>
          </a:p>
          <a:p>
            <a:pPr marL="571500" indent="-571500" eaLnBrk="1" hangingPunct="1">
              <a:buFont typeface="Arial" panose="020B0604020202020204" pitchFamily="34" charset="0"/>
              <a:buChar char="•"/>
              <a:defRPr/>
            </a:pPr>
            <a:r>
              <a:rPr lang="mk-MK" sz="2000" dirty="0">
                <a:latin typeface="Verdana" panose="020B0604030504040204" pitchFamily="34" charset="0"/>
                <a:ea typeface="Verdana" panose="020B0604030504040204" pitchFamily="34" charset="0"/>
                <a:cs typeface="Verdana" panose="020B0604030504040204" pitchFamily="34" charset="0"/>
              </a:rPr>
              <a:t>Конвенцијата од Будимпешта е единствениот правно обврзувачки механизам за земјите во развој да добијат електронски докази од инфраструктурните земји</a:t>
            </a:r>
            <a:endParaRPr lang="en-US" sz="2000" dirty="0">
              <a:solidFill>
                <a:srgbClr val="00B050"/>
              </a:solidFill>
              <a:latin typeface="Verdana" panose="020B0604030504040204" pitchFamily="34" charset="0"/>
              <a:ea typeface="Verdana" panose="020B0604030504040204" pitchFamily="34" charset="0"/>
              <a:cs typeface="Verdana" panose="020B0604030504040204" pitchFamily="34" charset="0"/>
            </a:endParaRPr>
          </a:p>
          <a:p>
            <a:pPr marL="571500" indent="-571500" eaLnBrk="1" hangingPunct="1">
              <a:buFont typeface="Arial" panose="020B0604020202020204" pitchFamily="34" charset="0"/>
              <a:buChar char="•"/>
              <a:defRPr/>
            </a:pPr>
            <a:endParaRPr lang="en-US" sz="2000" dirty="0">
              <a:latin typeface="Verdana" panose="020B0604030504040204" pitchFamily="34" charset="0"/>
              <a:ea typeface="Verdana" panose="020B0604030504040204" pitchFamily="34" charset="0"/>
              <a:cs typeface="Verdana" panose="020B0604030504040204" pitchFamily="34" charset="0"/>
            </a:endParaRPr>
          </a:p>
          <a:p>
            <a:pPr marL="571500" indent="-571500" eaLnBrk="1" hangingPunct="1">
              <a:buFont typeface="Arial" panose="020B0604020202020204" pitchFamily="34" charset="0"/>
              <a:buChar char="•"/>
              <a:defRPr/>
            </a:pPr>
            <a:r>
              <a:rPr lang="mk-MK" sz="2000" dirty="0">
                <a:latin typeface="Verdana" panose="020B0604030504040204" pitchFamily="34" charset="0"/>
                <a:ea typeface="Verdana" panose="020B0604030504040204" pitchFamily="34" charset="0"/>
                <a:cs typeface="Verdana" panose="020B0604030504040204" pitchFamily="34" charset="0"/>
              </a:rPr>
              <a:t>Земјите во развој обично имаат поголема флексибилност да одби</a:t>
            </a:r>
            <a:r>
              <a:rPr lang="en-US" sz="2000" dirty="0">
                <a:latin typeface="Verdana" panose="020B0604030504040204" pitchFamily="34" charset="0"/>
                <a:ea typeface="Verdana" panose="020B0604030504040204" pitchFamily="34" charset="0"/>
                <a:cs typeface="Verdana" panose="020B0604030504040204" pitchFamily="34" charset="0"/>
              </a:rPr>
              <a:t>j</a:t>
            </a:r>
            <a:r>
              <a:rPr lang="mk-MK" sz="2000" dirty="0">
                <a:latin typeface="Verdana" panose="020B0604030504040204" pitchFamily="34" charset="0"/>
                <a:ea typeface="Verdana" panose="020B0604030504040204" pitchFamily="34" charset="0"/>
                <a:cs typeface="Verdana" panose="020B0604030504040204" pitchFamily="34" charset="0"/>
              </a:rPr>
              <a:t>ат во случај на политички кривични дела</a:t>
            </a:r>
            <a:r>
              <a:rPr lang="en-US" sz="2000" dirty="0">
                <a:latin typeface="Verdana" panose="020B0604030504040204" pitchFamily="34" charset="0"/>
                <a:ea typeface="Verdana" panose="020B0604030504040204" pitchFamily="34" charset="0"/>
                <a:cs typeface="Verdana" panose="020B0604030504040204" pitchFamily="34" charset="0"/>
              </a:rPr>
              <a:t> </a:t>
            </a:r>
            <a:r>
              <a:rPr lang="mk-MK" sz="2000" dirty="0">
                <a:latin typeface="Verdana" panose="020B0604030504040204" pitchFamily="34" charset="0"/>
                <a:ea typeface="Verdana" panose="020B0604030504040204" pitchFamily="34" charset="0"/>
                <a:cs typeface="Verdana" panose="020B0604030504040204" pitchFamily="34" charset="0"/>
              </a:rPr>
              <a:t>споредено со САД, ОК, итн.</a:t>
            </a:r>
            <a:endParaRPr lang="en-US" sz="2000" dirty="0">
              <a:latin typeface="Verdana" panose="020B0604030504040204" pitchFamily="34" charset="0"/>
              <a:ea typeface="Verdana" panose="020B0604030504040204" pitchFamily="34" charset="0"/>
              <a:cs typeface="Verdana" panose="020B0604030504040204" pitchFamily="34" charset="0"/>
            </a:endParaRPr>
          </a:p>
        </p:txBody>
      </p:sp>
      <p:sp>
        <p:nvSpPr>
          <p:cNvPr id="2" name="Rectangle 1">
            <a:extLst>
              <a:ext uri="{FF2B5EF4-FFF2-40B4-BE49-F238E27FC236}">
                <a16:creationId xmlns:a16="http://schemas.microsoft.com/office/drawing/2014/main" id="{4A580EAA-39E5-4FB3-8738-54ECA3A8EE7C}"/>
              </a:ext>
            </a:extLst>
          </p:cNvPr>
          <p:cNvSpPr/>
          <p:nvPr/>
        </p:nvSpPr>
        <p:spPr>
          <a:xfrm>
            <a:off x="0" y="6588125"/>
            <a:ext cx="9144000" cy="276999"/>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n-US" sz="1200" b="1" dirty="0">
                <a:solidFill>
                  <a:srgbClr val="FFFFFF"/>
                </a:solidFill>
                <a:latin typeface="Verdana" panose="020B0604030504040204" pitchFamily="34" charset="0"/>
                <a:ea typeface="Verdana" panose="020B0604030504040204" pitchFamily="34" charset="0"/>
                <a:cs typeface="Verdana" charset="0"/>
              </a:rPr>
              <a:t>www.coe.int/cybercrime</a:t>
            </a:r>
            <a:endParaRPr lang="en-GB" sz="1200" dirty="0">
              <a:latin typeface="Verdana" panose="020B0604030504040204" pitchFamily="34" charset="0"/>
              <a:ea typeface="Verdana" panose="020B0604030504040204" pitchFamily="34" charset="0"/>
            </a:endParaRPr>
          </a:p>
        </p:txBody>
      </p:sp>
      <p:pic>
        <p:nvPicPr>
          <p:cNvPr id="3" name="Picture 4">
            <a:extLst>
              <a:ext uri="{FF2B5EF4-FFF2-40B4-BE49-F238E27FC236}">
                <a16:creationId xmlns:a16="http://schemas.microsoft.com/office/drawing/2014/main" id="{3748FD3D-C588-431C-BB03-2C251EC65303}"/>
              </a:ext>
            </a:extLst>
          </p:cNvPr>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0" y="-26988"/>
            <a:ext cx="1177924" cy="10795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695377935"/>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4A580EAA-39E5-4FB3-8738-54ECA3A8EE7C}"/>
              </a:ext>
            </a:extLst>
          </p:cNvPr>
          <p:cNvSpPr/>
          <p:nvPr/>
        </p:nvSpPr>
        <p:spPr>
          <a:xfrm>
            <a:off x="0" y="6588125"/>
            <a:ext cx="9144000" cy="276999"/>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n-US" sz="1200" b="1" dirty="0">
                <a:solidFill>
                  <a:srgbClr val="FFFFFF"/>
                </a:solidFill>
                <a:latin typeface="Verdana" panose="020B0604030504040204" pitchFamily="34" charset="0"/>
                <a:ea typeface="Verdana" panose="020B0604030504040204" pitchFamily="34" charset="0"/>
                <a:cs typeface="Verdana" charset="0"/>
              </a:rPr>
              <a:t>www.coe.int/cybercrime</a:t>
            </a:r>
            <a:endParaRPr lang="en-GB" sz="1200" dirty="0">
              <a:latin typeface="Verdana" panose="020B0604030504040204" pitchFamily="34" charset="0"/>
              <a:ea typeface="Verdana" panose="020B0604030504040204" pitchFamily="34" charset="0"/>
            </a:endParaRPr>
          </a:p>
        </p:txBody>
      </p:sp>
      <p:sp>
        <p:nvSpPr>
          <p:cNvPr id="5122" name="Rectangle 4"/>
          <p:cNvSpPr>
            <a:spLocks noChangeArrowheads="1"/>
          </p:cNvSpPr>
          <p:nvPr/>
        </p:nvSpPr>
        <p:spPr bwMode="auto">
          <a:xfrm>
            <a:off x="2"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endParaRPr lang="en-GB" sz="1800"/>
          </a:p>
        </p:txBody>
      </p:sp>
      <p:sp>
        <p:nvSpPr>
          <p:cNvPr id="27" name="Rectangle 26"/>
          <p:cNvSpPr/>
          <p:nvPr/>
        </p:nvSpPr>
        <p:spPr>
          <a:xfrm>
            <a:off x="-36512" y="-26988"/>
            <a:ext cx="9180513"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5125" name="Rectangle 4"/>
          <p:cNvSpPr>
            <a:spLocks noChangeArrowheads="1"/>
          </p:cNvSpPr>
          <p:nvPr/>
        </p:nvSpPr>
        <p:spPr bwMode="auto">
          <a:xfrm>
            <a:off x="2"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endParaRPr lang="en-GB" sz="1800"/>
          </a:p>
        </p:txBody>
      </p:sp>
      <p:sp>
        <p:nvSpPr>
          <p:cNvPr id="5130" name="Rectangle 2"/>
          <p:cNvSpPr>
            <a:spLocks noChangeArrowheads="1"/>
          </p:cNvSpPr>
          <p:nvPr/>
        </p:nvSpPr>
        <p:spPr bwMode="auto">
          <a:xfrm>
            <a:off x="5292729" y="2068513"/>
            <a:ext cx="3128963"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a:spcBef>
                <a:spcPct val="20000"/>
              </a:spcBef>
              <a:buFont typeface="Arial" panose="020B0604020202020204" pitchFamily="34" charset="0"/>
              <a:buChar char="•"/>
              <a:tabLst>
                <a:tab pos="2066925" algn="l"/>
              </a:tabLst>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tabLst>
                <a:tab pos="2066925" algn="l"/>
              </a:tabLst>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tabLst>
                <a:tab pos="2066925" algn="l"/>
              </a:tabLst>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9pPr>
          </a:lstStyle>
          <a:p>
            <a:pPr algn="just" eaLnBrk="1" hangingPunct="1">
              <a:spcBef>
                <a:spcPct val="0"/>
              </a:spcBef>
            </a:pPr>
            <a:endParaRPr lang="en-GB" sz="2400">
              <a:latin typeface="Verdana" panose="020B0604030504040204" pitchFamily="34" charset="0"/>
            </a:endParaRPr>
          </a:p>
        </p:txBody>
      </p:sp>
      <p:sp>
        <p:nvSpPr>
          <p:cNvPr id="12" name="TextBox 15"/>
          <p:cNvSpPr txBox="1">
            <a:spLocks noChangeArrowheads="1"/>
          </p:cNvSpPr>
          <p:nvPr/>
        </p:nvSpPr>
        <p:spPr bwMode="auto">
          <a:xfrm>
            <a:off x="1258888" y="179392"/>
            <a:ext cx="7777162" cy="569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r">
              <a:spcBef>
                <a:spcPct val="0"/>
              </a:spcBef>
              <a:buFontTx/>
              <a:buNone/>
            </a:pPr>
            <a:r>
              <a:rPr lang="mk-MK" sz="3100" b="1" dirty="0">
                <a:solidFill>
                  <a:schemeClr val="bg1"/>
                </a:solidFill>
                <a:latin typeface="Verdana" panose="020B0604030504040204" pitchFamily="34" charset="0"/>
              </a:rPr>
              <a:t>Реалност</a:t>
            </a:r>
            <a:endParaRPr lang="en-GB" sz="3100" b="1" dirty="0">
              <a:solidFill>
                <a:schemeClr val="bg1"/>
              </a:solidFill>
              <a:latin typeface="Verdana" panose="020B0604030504040204" pitchFamily="34" charset="0"/>
            </a:endParaRPr>
          </a:p>
        </p:txBody>
      </p:sp>
      <p:sp>
        <p:nvSpPr>
          <p:cNvPr id="11" name="Rectangle 2"/>
          <p:cNvSpPr>
            <a:spLocks noChangeArrowheads="1"/>
          </p:cNvSpPr>
          <p:nvPr/>
        </p:nvSpPr>
        <p:spPr bwMode="auto">
          <a:xfrm>
            <a:off x="467544" y="1124744"/>
            <a:ext cx="8352928" cy="48936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tabLst>
                <a:tab pos="2066925" algn="l"/>
              </a:tabLst>
              <a:defRPr sz="2400">
                <a:solidFill>
                  <a:schemeClr val="tx1"/>
                </a:solidFill>
                <a:latin typeface="Calibri" panose="020F0502020204030204" pitchFamily="34" charset="0"/>
                <a:ea typeface="MS PGothic" panose="020B0600070205080204" pitchFamily="34" charset="-128"/>
              </a:defRPr>
            </a:lvl1pPr>
            <a:lvl2pPr marL="742950" indent="-285750">
              <a:tabLst>
                <a:tab pos="2066925" algn="l"/>
              </a:tabLst>
              <a:defRPr sz="2400">
                <a:solidFill>
                  <a:schemeClr val="tx1"/>
                </a:solidFill>
                <a:latin typeface="Calibri" panose="020F0502020204030204" pitchFamily="34" charset="0"/>
                <a:ea typeface="MS PGothic" panose="020B0600070205080204" pitchFamily="34" charset="-128"/>
              </a:defRPr>
            </a:lvl2pPr>
            <a:lvl3pPr marL="1143000" indent="-228600">
              <a:tabLst>
                <a:tab pos="2066925" algn="l"/>
              </a:tabLst>
              <a:defRPr sz="2400">
                <a:solidFill>
                  <a:schemeClr val="tx1"/>
                </a:solidFill>
                <a:latin typeface="Calibri" panose="020F0502020204030204" pitchFamily="34" charset="0"/>
                <a:ea typeface="MS PGothic" panose="020B0600070205080204" pitchFamily="34" charset="-128"/>
              </a:defRPr>
            </a:lvl3pPr>
            <a:lvl4pPr marL="1600200" indent="-228600">
              <a:tabLst>
                <a:tab pos="2066925" algn="l"/>
              </a:tabLst>
              <a:defRPr sz="2400">
                <a:solidFill>
                  <a:schemeClr val="tx1"/>
                </a:solidFill>
                <a:latin typeface="Calibri" panose="020F0502020204030204" pitchFamily="34" charset="0"/>
                <a:ea typeface="MS PGothic" panose="020B0600070205080204" pitchFamily="34" charset="-128"/>
              </a:defRPr>
            </a:lvl4pPr>
            <a:lvl5pPr marL="2057400" indent="-228600">
              <a:tabLst>
                <a:tab pos="2066925" algn="l"/>
              </a:tabLst>
              <a:defRPr sz="24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mk-MK" sz="3200" b="1" i="0" u="none" strike="noStrike" kern="1200" cap="none" spc="0" normalizeH="0" baseline="0" noProof="0" dirty="0">
                <a:ln>
                  <a:noFill/>
                </a:ln>
                <a:solidFill>
                  <a:srgbClr val="FF0000"/>
                </a:solidFill>
                <a:effectLst/>
                <a:uLnTx/>
                <a:uFillTx/>
                <a:latin typeface="Verdana" panose="020B0604030504040204" pitchFamily="34" charset="0"/>
                <a:ea typeface="Verdana" panose="020B0604030504040204" pitchFamily="34" charset="0"/>
                <a:cs typeface="Verdana" panose="020B0604030504040204" pitchFamily="34" charset="0"/>
              </a:rPr>
              <a:t>РЕАЛНОСТА</a:t>
            </a:r>
            <a:r>
              <a:rPr kumimoji="0" lang="en-US" sz="3200" b="1" i="0" u="none" strike="noStrike" kern="1200" cap="none" spc="0" normalizeH="0" baseline="0" noProof="0" dirty="0">
                <a:ln>
                  <a:noFill/>
                </a:ln>
                <a:solidFill>
                  <a:srgbClr val="FF0000"/>
                </a:solidFill>
                <a:effectLst/>
                <a:uLnTx/>
                <a:uFillTx/>
                <a:latin typeface="Verdana" panose="020B0604030504040204" pitchFamily="34" charset="0"/>
                <a:ea typeface="Verdana" panose="020B0604030504040204" pitchFamily="34" charset="0"/>
                <a:cs typeface="Verdana" panose="020B0604030504040204" pitchFamily="34" charset="0"/>
              </a:rPr>
              <a:t> </a:t>
            </a:r>
            <a:r>
              <a:rPr kumimoji="0" lang="mk-MK" sz="3200" b="1"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Verdana" panose="020B0604030504040204" pitchFamily="34" charset="0"/>
              </a:rPr>
              <a:t>Е</a:t>
            </a:r>
            <a:r>
              <a:rPr kumimoji="0" lang="en-US" sz="3200" b="1"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Verdana" panose="020B0604030504040204" pitchFamily="34" charset="0"/>
              </a:rPr>
              <a:t>:</a:t>
            </a:r>
            <a:endParaRPr kumimoji="0" lang="en-US" sz="3200" b="0"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Verdana" panose="020B0604030504040204" pitchFamily="34" charset="0"/>
            </a:endParaRPr>
          </a:p>
          <a:p>
            <a:pPr algn="just" eaLnBrk="1" hangingPunct="1">
              <a:defRPr/>
            </a:pPr>
            <a:endParaRPr lang="en-US" sz="2000" dirty="0">
              <a:latin typeface="Verdana" panose="020B0604030504040204" pitchFamily="34" charset="0"/>
              <a:ea typeface="Verdana" panose="020B0604030504040204" pitchFamily="34" charset="0"/>
              <a:cs typeface="Verdana" panose="020B0604030504040204" pitchFamily="34" charset="0"/>
            </a:endParaRPr>
          </a:p>
          <a:p>
            <a:pPr marL="571500" indent="-571500" algn="just" eaLnBrk="1" hangingPunct="1">
              <a:buFont typeface="Arial" panose="020B0604020202020204" pitchFamily="34" charset="0"/>
              <a:buChar char="•"/>
              <a:defRPr/>
            </a:pPr>
            <a:r>
              <a:rPr lang="mk-MK" sz="2000" dirty="0">
                <a:latin typeface="Verdana" panose="020B0604030504040204" pitchFamily="34" charset="0"/>
                <a:ea typeface="Verdana" panose="020B0604030504040204" pitchFamily="34" charset="0"/>
                <a:cs typeface="Verdana" panose="020B0604030504040204" pitchFamily="34" charset="0"/>
              </a:rPr>
              <a:t>Конвенцијата од Будимпешта им дава можност на земјите директно или преку американската влада да побараат забрзано зачувување на податоците од страна на давателите на услуги на САД</a:t>
            </a:r>
            <a:endParaRPr lang="en-US" sz="2000" dirty="0">
              <a:latin typeface="Verdana" panose="020B0604030504040204" pitchFamily="34" charset="0"/>
              <a:ea typeface="Verdana" panose="020B0604030504040204" pitchFamily="34" charset="0"/>
              <a:cs typeface="Verdana" panose="020B0604030504040204" pitchFamily="34" charset="0"/>
            </a:endParaRPr>
          </a:p>
          <a:p>
            <a:pPr marL="571500" indent="-571500" algn="just" eaLnBrk="1" hangingPunct="1">
              <a:buFont typeface="Arial" panose="020B0604020202020204" pitchFamily="34" charset="0"/>
              <a:buChar char="•"/>
              <a:defRPr/>
            </a:pPr>
            <a:endParaRPr lang="en-US" sz="2000" dirty="0">
              <a:latin typeface="Verdana" panose="020B0604030504040204" pitchFamily="34" charset="0"/>
              <a:ea typeface="Verdana" panose="020B0604030504040204" pitchFamily="34" charset="0"/>
              <a:cs typeface="Verdana" panose="020B0604030504040204" pitchFamily="34" charset="0"/>
            </a:endParaRPr>
          </a:p>
          <a:p>
            <a:pPr marL="571500" indent="-571500" algn="just" eaLnBrk="1" hangingPunct="1">
              <a:buFont typeface="Arial" panose="020B0604020202020204" pitchFamily="34" charset="0"/>
              <a:buChar char="•"/>
              <a:defRPr/>
            </a:pPr>
            <a:r>
              <a:rPr lang="mk-MK" sz="2000" dirty="0">
                <a:latin typeface="Verdana" panose="020B0604030504040204" pitchFamily="34" charset="0"/>
                <a:ea typeface="Verdana" panose="020B0604030504040204" pitchFamily="34" charset="0"/>
                <a:cs typeface="Verdana" panose="020B0604030504040204" pitchFamily="34" charset="0"/>
              </a:rPr>
              <a:t>Исто така, им дава можност на земјите директно да бараат производство на информации за претплатници од давателите на услуги на САД</a:t>
            </a:r>
            <a:endParaRPr lang="en-US" sz="2000" dirty="0">
              <a:latin typeface="Verdana" panose="020B0604030504040204" pitchFamily="34" charset="0"/>
              <a:ea typeface="Verdana" panose="020B0604030504040204" pitchFamily="34" charset="0"/>
              <a:cs typeface="Verdana" panose="020B0604030504040204" pitchFamily="34" charset="0"/>
            </a:endParaRPr>
          </a:p>
          <a:p>
            <a:pPr marL="571500" indent="-571500" algn="just" eaLnBrk="1" hangingPunct="1">
              <a:buFont typeface="Arial" panose="020B0604020202020204" pitchFamily="34" charset="0"/>
              <a:buChar char="•"/>
              <a:defRPr/>
            </a:pPr>
            <a:endParaRPr lang="en-US" sz="2000" dirty="0">
              <a:latin typeface="Verdana" panose="020B0604030504040204" pitchFamily="34" charset="0"/>
              <a:ea typeface="Verdana" panose="020B0604030504040204" pitchFamily="34" charset="0"/>
              <a:cs typeface="Verdana" panose="020B0604030504040204" pitchFamily="34" charset="0"/>
            </a:endParaRPr>
          </a:p>
          <a:p>
            <a:pPr marL="571500" indent="-571500" algn="just" eaLnBrk="1" hangingPunct="1">
              <a:buFont typeface="Arial" panose="020B0604020202020204" pitchFamily="34" charset="0"/>
              <a:buChar char="•"/>
              <a:defRPr/>
            </a:pPr>
            <a:r>
              <a:rPr lang="mk-MK" sz="2000" dirty="0">
                <a:latin typeface="Verdana" panose="020B0604030504040204" pitchFamily="34" charset="0"/>
                <a:ea typeface="Verdana" panose="020B0604030504040204" pitchFamily="34" charset="0"/>
                <a:cs typeface="Verdana" panose="020B0604030504040204" pitchFamily="34" charset="0"/>
              </a:rPr>
              <a:t>Поверојатно е дека давателите на услуги ќе соработуваат со страните на Конвенцијата од Будимпешта, бидејќи страните имаат соодветни заштитни мерки</a:t>
            </a:r>
            <a:endParaRPr lang="en-US" sz="2000" dirty="0">
              <a:latin typeface="Verdana" panose="020B0604030504040204" pitchFamily="34" charset="0"/>
              <a:ea typeface="Verdana" panose="020B0604030504040204" pitchFamily="34" charset="0"/>
              <a:cs typeface="Verdana" panose="020B0604030504040204" pitchFamily="34" charset="0"/>
            </a:endParaRPr>
          </a:p>
        </p:txBody>
      </p:sp>
      <p:pic>
        <p:nvPicPr>
          <p:cNvPr id="3" name="Picture 4">
            <a:extLst>
              <a:ext uri="{FF2B5EF4-FFF2-40B4-BE49-F238E27FC236}">
                <a16:creationId xmlns:a16="http://schemas.microsoft.com/office/drawing/2014/main" id="{3748FD3D-C588-431C-BB03-2C251EC65303}"/>
              </a:ext>
            </a:extLst>
          </p:cNvPr>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0" y="-26988"/>
            <a:ext cx="1177924" cy="10795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320130625"/>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4"/>
          <p:cNvSpPr>
            <a:spLocks noChangeArrowheads="1"/>
          </p:cNvSpPr>
          <p:nvPr/>
        </p:nvSpPr>
        <p:spPr bwMode="auto">
          <a:xfrm>
            <a:off x="2"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endParaRPr lang="en-GB" sz="1800"/>
          </a:p>
        </p:txBody>
      </p:sp>
      <p:sp>
        <p:nvSpPr>
          <p:cNvPr id="27" name="Rectangle 26"/>
          <p:cNvSpPr/>
          <p:nvPr/>
        </p:nvSpPr>
        <p:spPr>
          <a:xfrm>
            <a:off x="-36512" y="-26988"/>
            <a:ext cx="9180513"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5125" name="Rectangle 4"/>
          <p:cNvSpPr>
            <a:spLocks noChangeArrowheads="1"/>
          </p:cNvSpPr>
          <p:nvPr/>
        </p:nvSpPr>
        <p:spPr bwMode="auto">
          <a:xfrm>
            <a:off x="2"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endParaRPr lang="en-GB" sz="1800"/>
          </a:p>
        </p:txBody>
      </p:sp>
      <p:sp>
        <p:nvSpPr>
          <p:cNvPr id="5130" name="Rectangle 2"/>
          <p:cNvSpPr>
            <a:spLocks noChangeArrowheads="1"/>
          </p:cNvSpPr>
          <p:nvPr/>
        </p:nvSpPr>
        <p:spPr bwMode="auto">
          <a:xfrm>
            <a:off x="5292729" y="2068513"/>
            <a:ext cx="3128963"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a:spcBef>
                <a:spcPct val="20000"/>
              </a:spcBef>
              <a:buFont typeface="Arial" panose="020B0604020202020204" pitchFamily="34" charset="0"/>
              <a:buChar char="•"/>
              <a:tabLst>
                <a:tab pos="2066925" algn="l"/>
              </a:tabLst>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tabLst>
                <a:tab pos="2066925" algn="l"/>
              </a:tabLst>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tabLst>
                <a:tab pos="2066925" algn="l"/>
              </a:tabLst>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9pPr>
          </a:lstStyle>
          <a:p>
            <a:pPr algn="just" eaLnBrk="1" hangingPunct="1">
              <a:spcBef>
                <a:spcPct val="0"/>
              </a:spcBef>
            </a:pPr>
            <a:endParaRPr lang="en-GB" sz="2400">
              <a:latin typeface="Verdana" panose="020B0604030504040204" pitchFamily="34" charset="0"/>
            </a:endParaRPr>
          </a:p>
        </p:txBody>
      </p:sp>
      <p:sp>
        <p:nvSpPr>
          <p:cNvPr id="12" name="TextBox 15"/>
          <p:cNvSpPr txBox="1">
            <a:spLocks noChangeArrowheads="1"/>
          </p:cNvSpPr>
          <p:nvPr/>
        </p:nvSpPr>
        <p:spPr bwMode="auto">
          <a:xfrm>
            <a:off x="1258888" y="179392"/>
            <a:ext cx="7777162" cy="569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r">
              <a:spcBef>
                <a:spcPct val="0"/>
              </a:spcBef>
              <a:buFontTx/>
              <a:buNone/>
            </a:pPr>
            <a:r>
              <a:rPr lang="mk-MK" sz="3100" b="1" dirty="0">
                <a:solidFill>
                  <a:schemeClr val="bg1"/>
                </a:solidFill>
                <a:latin typeface="Verdana" panose="020B0604030504040204" pitchFamily="34" charset="0"/>
              </a:rPr>
              <a:t>Реалност</a:t>
            </a:r>
            <a:endParaRPr lang="en-GB" sz="3100" b="1" dirty="0">
              <a:solidFill>
                <a:schemeClr val="bg1"/>
              </a:solidFill>
              <a:latin typeface="Verdana" panose="020B0604030504040204" pitchFamily="34" charset="0"/>
            </a:endParaRPr>
          </a:p>
        </p:txBody>
      </p:sp>
      <p:sp>
        <p:nvSpPr>
          <p:cNvPr id="2" name="Rectangle 1">
            <a:extLst>
              <a:ext uri="{FF2B5EF4-FFF2-40B4-BE49-F238E27FC236}">
                <a16:creationId xmlns:a16="http://schemas.microsoft.com/office/drawing/2014/main" id="{4A580EAA-39E5-4FB3-8738-54ECA3A8EE7C}"/>
              </a:ext>
            </a:extLst>
          </p:cNvPr>
          <p:cNvSpPr/>
          <p:nvPr/>
        </p:nvSpPr>
        <p:spPr>
          <a:xfrm>
            <a:off x="0" y="6588125"/>
            <a:ext cx="9144000" cy="276999"/>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n-US" sz="1200" b="1" dirty="0">
                <a:solidFill>
                  <a:srgbClr val="FFFFFF"/>
                </a:solidFill>
                <a:latin typeface="Verdana" panose="020B0604030504040204" pitchFamily="34" charset="0"/>
                <a:ea typeface="Verdana" panose="020B0604030504040204" pitchFamily="34" charset="0"/>
                <a:cs typeface="Verdana" charset="0"/>
              </a:rPr>
              <a:t>www.coe.int/cybercrime</a:t>
            </a:r>
            <a:endParaRPr lang="en-GB" sz="1200" dirty="0">
              <a:latin typeface="Verdana" panose="020B0604030504040204" pitchFamily="34" charset="0"/>
              <a:ea typeface="Verdana" panose="020B0604030504040204" pitchFamily="34" charset="0"/>
            </a:endParaRPr>
          </a:p>
        </p:txBody>
      </p:sp>
      <p:pic>
        <p:nvPicPr>
          <p:cNvPr id="3" name="Picture 4">
            <a:extLst>
              <a:ext uri="{FF2B5EF4-FFF2-40B4-BE49-F238E27FC236}">
                <a16:creationId xmlns:a16="http://schemas.microsoft.com/office/drawing/2014/main" id="{3748FD3D-C588-431C-BB03-2C251EC65303}"/>
              </a:ext>
            </a:extLst>
          </p:cNvPr>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0" y="-26988"/>
            <a:ext cx="1177924" cy="10795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aphicFrame>
        <p:nvGraphicFramePr>
          <p:cNvPr id="9" name="Chart 8">
            <a:extLst>
              <a:ext uri="{FF2B5EF4-FFF2-40B4-BE49-F238E27FC236}">
                <a16:creationId xmlns:a16="http://schemas.microsoft.com/office/drawing/2014/main" id="{A66B01F5-B315-4227-8CF2-EE4D16932C95}"/>
              </a:ext>
            </a:extLst>
          </p:cNvPr>
          <p:cNvGraphicFramePr/>
          <p:nvPr>
            <p:extLst>
              <p:ext uri="{D42A27DB-BD31-4B8C-83A1-F6EECF244321}">
                <p14:modId xmlns:p14="http://schemas.microsoft.com/office/powerpoint/2010/main" val="666791828"/>
              </p:ext>
            </p:extLst>
          </p:nvPr>
        </p:nvGraphicFramePr>
        <p:xfrm>
          <a:off x="395536" y="1412777"/>
          <a:ext cx="8496944" cy="5184576"/>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3396061980"/>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4"/>
          <p:cNvSpPr>
            <a:spLocks noChangeArrowheads="1"/>
          </p:cNvSpPr>
          <p:nvPr/>
        </p:nvSpPr>
        <p:spPr bwMode="auto">
          <a:xfrm>
            <a:off x="2"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endParaRPr lang="en-GB" sz="1800"/>
          </a:p>
        </p:txBody>
      </p:sp>
      <p:sp>
        <p:nvSpPr>
          <p:cNvPr id="27" name="Rectangle 26"/>
          <p:cNvSpPr/>
          <p:nvPr/>
        </p:nvSpPr>
        <p:spPr>
          <a:xfrm>
            <a:off x="-36512" y="-26988"/>
            <a:ext cx="9180513"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5125" name="Rectangle 4"/>
          <p:cNvSpPr>
            <a:spLocks noChangeArrowheads="1"/>
          </p:cNvSpPr>
          <p:nvPr/>
        </p:nvSpPr>
        <p:spPr bwMode="auto">
          <a:xfrm>
            <a:off x="2"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endParaRPr lang="en-GB" sz="1800"/>
          </a:p>
        </p:txBody>
      </p:sp>
      <p:sp>
        <p:nvSpPr>
          <p:cNvPr id="5130" name="Rectangle 2"/>
          <p:cNvSpPr>
            <a:spLocks noChangeArrowheads="1"/>
          </p:cNvSpPr>
          <p:nvPr/>
        </p:nvSpPr>
        <p:spPr bwMode="auto">
          <a:xfrm>
            <a:off x="5292729" y="2068513"/>
            <a:ext cx="3128963"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a:spcBef>
                <a:spcPct val="20000"/>
              </a:spcBef>
              <a:buFont typeface="Arial" panose="020B0604020202020204" pitchFamily="34" charset="0"/>
              <a:buChar char="•"/>
              <a:tabLst>
                <a:tab pos="2066925" algn="l"/>
              </a:tabLst>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tabLst>
                <a:tab pos="2066925" algn="l"/>
              </a:tabLst>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tabLst>
                <a:tab pos="2066925" algn="l"/>
              </a:tabLst>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9pPr>
          </a:lstStyle>
          <a:p>
            <a:pPr algn="just" eaLnBrk="1" hangingPunct="1">
              <a:spcBef>
                <a:spcPct val="0"/>
              </a:spcBef>
            </a:pPr>
            <a:endParaRPr lang="en-GB" sz="2400">
              <a:latin typeface="Verdana" panose="020B0604030504040204" pitchFamily="34" charset="0"/>
            </a:endParaRPr>
          </a:p>
        </p:txBody>
      </p:sp>
      <p:sp>
        <p:nvSpPr>
          <p:cNvPr id="12" name="TextBox 15"/>
          <p:cNvSpPr txBox="1">
            <a:spLocks noChangeArrowheads="1"/>
          </p:cNvSpPr>
          <p:nvPr/>
        </p:nvSpPr>
        <p:spPr bwMode="auto">
          <a:xfrm>
            <a:off x="1258888" y="179392"/>
            <a:ext cx="7777162" cy="569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r">
              <a:spcBef>
                <a:spcPct val="0"/>
              </a:spcBef>
              <a:buFontTx/>
              <a:buNone/>
            </a:pPr>
            <a:r>
              <a:rPr lang="mk-MK" sz="3100" b="1" dirty="0">
                <a:solidFill>
                  <a:schemeClr val="bg1"/>
                </a:solidFill>
                <a:latin typeface="Verdana" panose="020B0604030504040204" pitchFamily="34" charset="0"/>
              </a:rPr>
              <a:t>Реалност</a:t>
            </a:r>
            <a:endParaRPr lang="en-GB" sz="3100" b="1" dirty="0">
              <a:solidFill>
                <a:schemeClr val="bg1"/>
              </a:solidFill>
              <a:latin typeface="Verdana" panose="020B0604030504040204" pitchFamily="34" charset="0"/>
            </a:endParaRPr>
          </a:p>
        </p:txBody>
      </p:sp>
      <p:sp>
        <p:nvSpPr>
          <p:cNvPr id="2" name="Rectangle 1">
            <a:extLst>
              <a:ext uri="{FF2B5EF4-FFF2-40B4-BE49-F238E27FC236}">
                <a16:creationId xmlns:a16="http://schemas.microsoft.com/office/drawing/2014/main" id="{4A580EAA-39E5-4FB3-8738-54ECA3A8EE7C}"/>
              </a:ext>
            </a:extLst>
          </p:cNvPr>
          <p:cNvSpPr/>
          <p:nvPr/>
        </p:nvSpPr>
        <p:spPr>
          <a:xfrm>
            <a:off x="0" y="6588125"/>
            <a:ext cx="9144000" cy="276999"/>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n-US" sz="1200" b="1" dirty="0">
                <a:solidFill>
                  <a:srgbClr val="FFFFFF"/>
                </a:solidFill>
                <a:latin typeface="Verdana" panose="020B0604030504040204" pitchFamily="34" charset="0"/>
                <a:ea typeface="Verdana" panose="020B0604030504040204" pitchFamily="34" charset="0"/>
                <a:cs typeface="Verdana" charset="0"/>
              </a:rPr>
              <a:t>www.coe.int/cybercrime</a:t>
            </a:r>
            <a:endParaRPr lang="en-GB" sz="1200" dirty="0">
              <a:latin typeface="Verdana" panose="020B0604030504040204" pitchFamily="34" charset="0"/>
              <a:ea typeface="Verdana" panose="020B0604030504040204" pitchFamily="34" charset="0"/>
            </a:endParaRPr>
          </a:p>
        </p:txBody>
      </p:sp>
      <p:pic>
        <p:nvPicPr>
          <p:cNvPr id="3" name="Picture 4">
            <a:extLst>
              <a:ext uri="{FF2B5EF4-FFF2-40B4-BE49-F238E27FC236}">
                <a16:creationId xmlns:a16="http://schemas.microsoft.com/office/drawing/2014/main" id="{3748FD3D-C588-431C-BB03-2C251EC65303}"/>
              </a:ext>
            </a:extLst>
          </p:cNvPr>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0" y="-26988"/>
            <a:ext cx="1177924" cy="10795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aphicFrame>
        <p:nvGraphicFramePr>
          <p:cNvPr id="9" name="Chart 8">
            <a:extLst>
              <a:ext uri="{FF2B5EF4-FFF2-40B4-BE49-F238E27FC236}">
                <a16:creationId xmlns:a16="http://schemas.microsoft.com/office/drawing/2014/main" id="{A66B01F5-B315-4227-8CF2-EE4D16932C95}"/>
              </a:ext>
            </a:extLst>
          </p:cNvPr>
          <p:cNvGraphicFramePr/>
          <p:nvPr>
            <p:extLst>
              <p:ext uri="{D42A27DB-BD31-4B8C-83A1-F6EECF244321}">
                <p14:modId xmlns:p14="http://schemas.microsoft.com/office/powerpoint/2010/main" val="2399295173"/>
              </p:ext>
            </p:extLst>
          </p:nvPr>
        </p:nvGraphicFramePr>
        <p:xfrm>
          <a:off x="395536" y="1396999"/>
          <a:ext cx="8496944" cy="4887391"/>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200905889"/>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4"/>
          <p:cNvSpPr>
            <a:spLocks noChangeArrowheads="1"/>
          </p:cNvSpPr>
          <p:nvPr/>
        </p:nvSpPr>
        <p:spPr bwMode="auto">
          <a:xfrm>
            <a:off x="2"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endParaRPr lang="en-GB" sz="1800"/>
          </a:p>
        </p:txBody>
      </p:sp>
      <p:sp>
        <p:nvSpPr>
          <p:cNvPr id="27" name="Rectangle 26"/>
          <p:cNvSpPr/>
          <p:nvPr/>
        </p:nvSpPr>
        <p:spPr>
          <a:xfrm>
            <a:off x="-36512" y="-26988"/>
            <a:ext cx="9180513"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5125" name="Rectangle 4"/>
          <p:cNvSpPr>
            <a:spLocks noChangeArrowheads="1"/>
          </p:cNvSpPr>
          <p:nvPr/>
        </p:nvSpPr>
        <p:spPr bwMode="auto">
          <a:xfrm>
            <a:off x="2"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endParaRPr lang="en-GB" sz="1800"/>
          </a:p>
        </p:txBody>
      </p:sp>
      <p:sp>
        <p:nvSpPr>
          <p:cNvPr id="5130" name="Rectangle 2"/>
          <p:cNvSpPr>
            <a:spLocks noChangeArrowheads="1"/>
          </p:cNvSpPr>
          <p:nvPr/>
        </p:nvSpPr>
        <p:spPr bwMode="auto">
          <a:xfrm>
            <a:off x="5292729" y="2068513"/>
            <a:ext cx="3128963"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a:spcBef>
                <a:spcPct val="20000"/>
              </a:spcBef>
              <a:buFont typeface="Arial" panose="020B0604020202020204" pitchFamily="34" charset="0"/>
              <a:buChar char="•"/>
              <a:tabLst>
                <a:tab pos="2066925" algn="l"/>
              </a:tabLst>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tabLst>
                <a:tab pos="2066925" algn="l"/>
              </a:tabLst>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tabLst>
                <a:tab pos="2066925" algn="l"/>
              </a:tabLst>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9pPr>
          </a:lstStyle>
          <a:p>
            <a:pPr algn="just" eaLnBrk="1" hangingPunct="1">
              <a:spcBef>
                <a:spcPct val="0"/>
              </a:spcBef>
            </a:pPr>
            <a:endParaRPr lang="en-GB" sz="2400">
              <a:latin typeface="Verdana" panose="020B0604030504040204" pitchFamily="34" charset="0"/>
            </a:endParaRPr>
          </a:p>
        </p:txBody>
      </p:sp>
      <p:sp>
        <p:nvSpPr>
          <p:cNvPr id="12" name="TextBox 15"/>
          <p:cNvSpPr txBox="1">
            <a:spLocks noChangeArrowheads="1"/>
          </p:cNvSpPr>
          <p:nvPr/>
        </p:nvSpPr>
        <p:spPr bwMode="auto">
          <a:xfrm>
            <a:off x="1258888" y="179392"/>
            <a:ext cx="7777162" cy="569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r">
              <a:spcBef>
                <a:spcPct val="0"/>
              </a:spcBef>
              <a:buFontTx/>
              <a:buNone/>
            </a:pPr>
            <a:r>
              <a:rPr lang="mk-MK" sz="3100" b="1" dirty="0">
                <a:solidFill>
                  <a:schemeClr val="bg1"/>
                </a:solidFill>
                <a:latin typeface="Verdana" panose="020B0604030504040204" pitchFamily="34" charset="0"/>
              </a:rPr>
              <a:t>Реалност</a:t>
            </a:r>
            <a:endParaRPr lang="en-GB" sz="3100" b="1" dirty="0">
              <a:solidFill>
                <a:schemeClr val="bg1"/>
              </a:solidFill>
              <a:latin typeface="Verdana" panose="020B0604030504040204" pitchFamily="34" charset="0"/>
            </a:endParaRPr>
          </a:p>
        </p:txBody>
      </p:sp>
      <p:sp>
        <p:nvSpPr>
          <p:cNvPr id="2" name="Rectangle 1">
            <a:extLst>
              <a:ext uri="{FF2B5EF4-FFF2-40B4-BE49-F238E27FC236}">
                <a16:creationId xmlns:a16="http://schemas.microsoft.com/office/drawing/2014/main" id="{4A580EAA-39E5-4FB3-8738-54ECA3A8EE7C}"/>
              </a:ext>
            </a:extLst>
          </p:cNvPr>
          <p:cNvSpPr/>
          <p:nvPr/>
        </p:nvSpPr>
        <p:spPr>
          <a:xfrm>
            <a:off x="0" y="6588125"/>
            <a:ext cx="9144000" cy="276999"/>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n-US" sz="1200" b="1" dirty="0">
                <a:solidFill>
                  <a:srgbClr val="FFFFFF"/>
                </a:solidFill>
                <a:latin typeface="Verdana" panose="020B0604030504040204" pitchFamily="34" charset="0"/>
                <a:ea typeface="Verdana" panose="020B0604030504040204" pitchFamily="34" charset="0"/>
                <a:cs typeface="Verdana" charset="0"/>
              </a:rPr>
              <a:t>www.coe.int/cybercrime</a:t>
            </a:r>
            <a:endParaRPr lang="en-GB" sz="1200" dirty="0">
              <a:latin typeface="Verdana" panose="020B0604030504040204" pitchFamily="34" charset="0"/>
              <a:ea typeface="Verdana" panose="020B0604030504040204" pitchFamily="34" charset="0"/>
            </a:endParaRPr>
          </a:p>
        </p:txBody>
      </p:sp>
      <p:pic>
        <p:nvPicPr>
          <p:cNvPr id="3" name="Picture 4">
            <a:extLst>
              <a:ext uri="{FF2B5EF4-FFF2-40B4-BE49-F238E27FC236}">
                <a16:creationId xmlns:a16="http://schemas.microsoft.com/office/drawing/2014/main" id="{3748FD3D-C588-431C-BB03-2C251EC65303}"/>
              </a:ext>
            </a:extLst>
          </p:cNvPr>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0" y="-26988"/>
            <a:ext cx="1177924" cy="10795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aphicFrame>
        <p:nvGraphicFramePr>
          <p:cNvPr id="9" name="Chart 8">
            <a:extLst>
              <a:ext uri="{FF2B5EF4-FFF2-40B4-BE49-F238E27FC236}">
                <a16:creationId xmlns:a16="http://schemas.microsoft.com/office/drawing/2014/main" id="{A66B01F5-B315-4227-8CF2-EE4D16932C95}"/>
              </a:ext>
            </a:extLst>
          </p:cNvPr>
          <p:cNvGraphicFramePr/>
          <p:nvPr>
            <p:extLst>
              <p:ext uri="{D42A27DB-BD31-4B8C-83A1-F6EECF244321}">
                <p14:modId xmlns:p14="http://schemas.microsoft.com/office/powerpoint/2010/main" val="2332908355"/>
              </p:ext>
            </p:extLst>
          </p:nvPr>
        </p:nvGraphicFramePr>
        <p:xfrm>
          <a:off x="395536" y="1396999"/>
          <a:ext cx="8496944" cy="4887391"/>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4255112034"/>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4"/>
          <p:cNvSpPr>
            <a:spLocks noChangeArrowheads="1"/>
          </p:cNvSpPr>
          <p:nvPr/>
        </p:nvSpPr>
        <p:spPr bwMode="auto">
          <a:xfrm>
            <a:off x="2"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endParaRPr lang="en-GB" sz="1800"/>
          </a:p>
        </p:txBody>
      </p:sp>
      <p:sp>
        <p:nvSpPr>
          <p:cNvPr id="27" name="Rectangle 26"/>
          <p:cNvSpPr/>
          <p:nvPr/>
        </p:nvSpPr>
        <p:spPr>
          <a:xfrm>
            <a:off x="-36512" y="-26988"/>
            <a:ext cx="9180513"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5125" name="Rectangle 4"/>
          <p:cNvSpPr>
            <a:spLocks noChangeArrowheads="1"/>
          </p:cNvSpPr>
          <p:nvPr/>
        </p:nvSpPr>
        <p:spPr bwMode="auto">
          <a:xfrm>
            <a:off x="2"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endParaRPr lang="en-GB" sz="1800"/>
          </a:p>
        </p:txBody>
      </p:sp>
      <p:sp>
        <p:nvSpPr>
          <p:cNvPr id="5130" name="Rectangle 2"/>
          <p:cNvSpPr>
            <a:spLocks noChangeArrowheads="1"/>
          </p:cNvSpPr>
          <p:nvPr/>
        </p:nvSpPr>
        <p:spPr bwMode="auto">
          <a:xfrm>
            <a:off x="5292729" y="2068513"/>
            <a:ext cx="3128963"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a:spcBef>
                <a:spcPct val="20000"/>
              </a:spcBef>
              <a:buFont typeface="Arial" panose="020B0604020202020204" pitchFamily="34" charset="0"/>
              <a:buChar char="•"/>
              <a:tabLst>
                <a:tab pos="2066925" algn="l"/>
              </a:tabLst>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tabLst>
                <a:tab pos="2066925" algn="l"/>
              </a:tabLst>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tabLst>
                <a:tab pos="2066925" algn="l"/>
              </a:tabLst>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9pPr>
          </a:lstStyle>
          <a:p>
            <a:pPr algn="just" eaLnBrk="1" hangingPunct="1">
              <a:spcBef>
                <a:spcPct val="0"/>
              </a:spcBef>
            </a:pPr>
            <a:endParaRPr lang="en-GB" sz="2400">
              <a:latin typeface="Verdana" panose="020B0604030504040204" pitchFamily="34" charset="0"/>
            </a:endParaRPr>
          </a:p>
        </p:txBody>
      </p:sp>
      <p:sp>
        <p:nvSpPr>
          <p:cNvPr id="12" name="TextBox 15"/>
          <p:cNvSpPr txBox="1">
            <a:spLocks noChangeArrowheads="1"/>
          </p:cNvSpPr>
          <p:nvPr/>
        </p:nvSpPr>
        <p:spPr bwMode="auto">
          <a:xfrm>
            <a:off x="1258888" y="179392"/>
            <a:ext cx="7777162" cy="569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r">
              <a:spcBef>
                <a:spcPct val="0"/>
              </a:spcBef>
              <a:buFontTx/>
              <a:buNone/>
            </a:pPr>
            <a:r>
              <a:rPr lang="mk-MK" sz="3100" b="1" dirty="0">
                <a:solidFill>
                  <a:schemeClr val="bg1"/>
                </a:solidFill>
                <a:latin typeface="Verdana" panose="020B0604030504040204" pitchFamily="34" charset="0"/>
              </a:rPr>
              <a:t>Реалност</a:t>
            </a:r>
            <a:endParaRPr lang="en-GB" sz="3100" b="1" dirty="0">
              <a:solidFill>
                <a:schemeClr val="bg1"/>
              </a:solidFill>
              <a:latin typeface="Verdana" panose="020B0604030504040204" pitchFamily="34" charset="0"/>
            </a:endParaRPr>
          </a:p>
        </p:txBody>
      </p:sp>
      <p:sp>
        <p:nvSpPr>
          <p:cNvPr id="2" name="Rectangle 1">
            <a:extLst>
              <a:ext uri="{FF2B5EF4-FFF2-40B4-BE49-F238E27FC236}">
                <a16:creationId xmlns:a16="http://schemas.microsoft.com/office/drawing/2014/main" id="{4A580EAA-39E5-4FB3-8738-54ECA3A8EE7C}"/>
              </a:ext>
            </a:extLst>
          </p:cNvPr>
          <p:cNvSpPr/>
          <p:nvPr/>
        </p:nvSpPr>
        <p:spPr>
          <a:xfrm>
            <a:off x="0" y="6588125"/>
            <a:ext cx="9144000" cy="276999"/>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n-US" sz="1200" b="1" dirty="0">
                <a:solidFill>
                  <a:srgbClr val="FFFFFF"/>
                </a:solidFill>
                <a:latin typeface="Verdana" panose="020B0604030504040204" pitchFamily="34" charset="0"/>
                <a:ea typeface="Verdana" panose="020B0604030504040204" pitchFamily="34" charset="0"/>
                <a:cs typeface="Verdana" charset="0"/>
              </a:rPr>
              <a:t>www.coe.int/cybercrime</a:t>
            </a:r>
            <a:endParaRPr lang="en-GB" sz="1200" dirty="0">
              <a:latin typeface="Verdana" panose="020B0604030504040204" pitchFamily="34" charset="0"/>
              <a:ea typeface="Verdana" panose="020B0604030504040204" pitchFamily="34" charset="0"/>
            </a:endParaRPr>
          </a:p>
        </p:txBody>
      </p:sp>
      <p:pic>
        <p:nvPicPr>
          <p:cNvPr id="3" name="Picture 4">
            <a:extLst>
              <a:ext uri="{FF2B5EF4-FFF2-40B4-BE49-F238E27FC236}">
                <a16:creationId xmlns:a16="http://schemas.microsoft.com/office/drawing/2014/main" id="{3748FD3D-C588-431C-BB03-2C251EC65303}"/>
              </a:ext>
            </a:extLst>
          </p:cNvPr>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0" y="-26988"/>
            <a:ext cx="1177924" cy="10795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aphicFrame>
        <p:nvGraphicFramePr>
          <p:cNvPr id="9" name="Chart 8">
            <a:extLst>
              <a:ext uri="{FF2B5EF4-FFF2-40B4-BE49-F238E27FC236}">
                <a16:creationId xmlns:a16="http://schemas.microsoft.com/office/drawing/2014/main" id="{A66B01F5-B315-4227-8CF2-EE4D16932C95}"/>
              </a:ext>
            </a:extLst>
          </p:cNvPr>
          <p:cNvGraphicFramePr/>
          <p:nvPr>
            <p:extLst>
              <p:ext uri="{D42A27DB-BD31-4B8C-83A1-F6EECF244321}">
                <p14:modId xmlns:p14="http://schemas.microsoft.com/office/powerpoint/2010/main" val="3768960650"/>
              </p:ext>
            </p:extLst>
          </p:nvPr>
        </p:nvGraphicFramePr>
        <p:xfrm>
          <a:off x="395536" y="1396999"/>
          <a:ext cx="8496944" cy="4887391"/>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316969967"/>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a:extLst>
              <a:ext uri="{FF2B5EF4-FFF2-40B4-BE49-F238E27FC236}">
                <a16:creationId xmlns:a16="http://schemas.microsoft.com/office/drawing/2014/main" id="{4D27D9AC-4ADB-45D9-AFA6-8E0CDEC5466B}"/>
              </a:ext>
            </a:extLst>
          </p:cNvPr>
          <p:cNvSpPr>
            <a:spLocks noChangeArrowheads="1"/>
          </p:cNvSpPr>
          <p:nvPr/>
        </p:nvSpPr>
        <p:spPr bwMode="auto">
          <a:xfrm>
            <a:off x="722312" y="1231904"/>
            <a:ext cx="7565590" cy="33547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tabLst>
                <a:tab pos="2066925" algn="l"/>
              </a:tabLst>
              <a:defRPr sz="2400">
                <a:solidFill>
                  <a:schemeClr val="tx1"/>
                </a:solidFill>
                <a:latin typeface="Calibri" panose="020F0502020204030204" pitchFamily="34" charset="0"/>
                <a:ea typeface="MS PGothic" panose="020B0600070205080204" pitchFamily="34" charset="-128"/>
              </a:defRPr>
            </a:lvl1pPr>
            <a:lvl2pPr marL="742950" indent="-285750">
              <a:tabLst>
                <a:tab pos="2066925" algn="l"/>
              </a:tabLst>
              <a:defRPr sz="2400">
                <a:solidFill>
                  <a:schemeClr val="tx1"/>
                </a:solidFill>
                <a:latin typeface="Calibri" panose="020F0502020204030204" pitchFamily="34" charset="0"/>
                <a:ea typeface="MS PGothic" panose="020B0600070205080204" pitchFamily="34" charset="-128"/>
              </a:defRPr>
            </a:lvl2pPr>
            <a:lvl3pPr marL="1143000" indent="-228600">
              <a:tabLst>
                <a:tab pos="2066925" algn="l"/>
              </a:tabLst>
              <a:defRPr sz="2400">
                <a:solidFill>
                  <a:schemeClr val="tx1"/>
                </a:solidFill>
                <a:latin typeface="Calibri" panose="020F0502020204030204" pitchFamily="34" charset="0"/>
                <a:ea typeface="MS PGothic" panose="020B0600070205080204" pitchFamily="34" charset="-128"/>
              </a:defRPr>
            </a:lvl3pPr>
            <a:lvl4pPr marL="1600200" indent="-228600">
              <a:tabLst>
                <a:tab pos="2066925" algn="l"/>
              </a:tabLst>
              <a:defRPr sz="2400">
                <a:solidFill>
                  <a:schemeClr val="tx1"/>
                </a:solidFill>
                <a:latin typeface="Calibri" panose="020F0502020204030204" pitchFamily="34" charset="0"/>
                <a:ea typeface="MS PGothic" panose="020B0600070205080204" pitchFamily="34" charset="-128"/>
              </a:defRPr>
            </a:lvl4pPr>
            <a:lvl5pPr marL="2057400" indent="-228600">
              <a:tabLst>
                <a:tab pos="2066925" algn="l"/>
              </a:tabLst>
              <a:defRPr sz="24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9pPr>
          </a:lstStyle>
          <a:p>
            <a:pPr algn="ctr" eaLnBrk="1" hangingPunct="1">
              <a:defRPr/>
            </a:pPr>
            <a:r>
              <a:rPr lang="mk-MK" sz="4400" b="1" dirty="0">
                <a:solidFill>
                  <a:srgbClr val="FF0000"/>
                </a:solidFill>
                <a:latin typeface="Verdana" panose="020B0604030504040204" pitchFamily="34" charset="0"/>
                <a:ea typeface="Verdana" panose="020B0604030504040204" pitchFamily="34" charset="0"/>
                <a:cs typeface="Verdana" panose="020B0604030504040204" pitchFamily="34" charset="0"/>
              </a:rPr>
              <a:t>МИТ</a:t>
            </a:r>
            <a:r>
              <a:rPr lang="en-US" sz="4400" b="1" dirty="0">
                <a:solidFill>
                  <a:srgbClr val="FF0000"/>
                </a:solidFill>
                <a:latin typeface="Verdana" panose="020B0604030504040204" pitchFamily="34" charset="0"/>
                <a:ea typeface="Verdana" panose="020B0604030504040204" pitchFamily="34" charset="0"/>
                <a:cs typeface="Verdana" panose="020B0604030504040204" pitchFamily="34" charset="0"/>
              </a:rPr>
              <a:t>: </a:t>
            </a:r>
          </a:p>
          <a:p>
            <a:pPr algn="ctr" eaLnBrk="1" hangingPunct="1">
              <a:defRPr/>
            </a:pPr>
            <a:r>
              <a:rPr lang="mk-MK" sz="4200" dirty="0">
                <a:latin typeface="Verdana" panose="020B0604030504040204" pitchFamily="34" charset="0"/>
                <a:ea typeface="Verdana" panose="020B0604030504040204" pitchFamily="34" charset="0"/>
                <a:cs typeface="Verdana" panose="020B0604030504040204" pitchFamily="34" charset="0"/>
              </a:rPr>
              <a:t>Конвенцијата од Будимпешта обезбедува неограничен, автоматски пристап до податоци </a:t>
            </a:r>
            <a:endParaRPr lang="en-GB" sz="2800" b="1" dirty="0">
              <a:latin typeface="Verdana" panose="020B0604030504040204" pitchFamily="34" charset="0"/>
              <a:ea typeface="Verdana" panose="020B0604030504040204" pitchFamily="34" charset="0"/>
              <a:cs typeface="Verdana" panose="020B0604030504040204" pitchFamily="34" charset="0"/>
            </a:endParaRPr>
          </a:p>
        </p:txBody>
      </p:sp>
      <p:sp>
        <p:nvSpPr>
          <p:cNvPr id="9" name="Rectangle 8">
            <a:extLst>
              <a:ext uri="{FF2B5EF4-FFF2-40B4-BE49-F238E27FC236}">
                <a16:creationId xmlns:a16="http://schemas.microsoft.com/office/drawing/2014/main" id="{74AFFC74-60C3-4BE7-86F0-8405A57003F9}"/>
              </a:ext>
            </a:extLst>
          </p:cNvPr>
          <p:cNvSpPr/>
          <p:nvPr/>
        </p:nvSpPr>
        <p:spPr>
          <a:xfrm>
            <a:off x="0" y="6588125"/>
            <a:ext cx="9144000" cy="276999"/>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n-US" sz="1200" b="1" dirty="0">
                <a:solidFill>
                  <a:srgbClr val="FFFFFF"/>
                </a:solidFill>
                <a:latin typeface="Verdana" panose="020B0604030504040204" pitchFamily="34" charset="0"/>
                <a:ea typeface="Verdana" panose="020B0604030504040204" pitchFamily="34" charset="0"/>
                <a:cs typeface="Verdana" charset="0"/>
              </a:rPr>
              <a:t>www.coe.int/cybercrime</a:t>
            </a:r>
            <a:endParaRPr lang="en-GB" sz="1200" dirty="0">
              <a:latin typeface="Verdana" panose="020B0604030504040204" pitchFamily="34" charset="0"/>
              <a:ea typeface="Verdana" panose="020B0604030504040204" pitchFamily="34" charset="0"/>
            </a:endParaRPr>
          </a:p>
        </p:txBody>
      </p:sp>
      <p:sp>
        <p:nvSpPr>
          <p:cNvPr id="11" name="Rectangle 10">
            <a:extLst>
              <a:ext uri="{FF2B5EF4-FFF2-40B4-BE49-F238E27FC236}">
                <a16:creationId xmlns:a16="http://schemas.microsoft.com/office/drawing/2014/main" id="{6E0EF5B3-1C7F-4660-A6D1-6B02E941038C}"/>
              </a:ext>
            </a:extLst>
          </p:cNvPr>
          <p:cNvSpPr/>
          <p:nvPr/>
        </p:nvSpPr>
        <p:spPr>
          <a:xfrm>
            <a:off x="7937" y="-26988"/>
            <a:ext cx="9136063"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dirty="0">
              <a:latin typeface="Verdana" panose="020B0604030504040204" pitchFamily="34" charset="0"/>
              <a:ea typeface="Verdana" panose="020B0604030504040204" pitchFamily="34" charset="0"/>
            </a:endParaRPr>
          </a:p>
        </p:txBody>
      </p:sp>
      <p:sp>
        <p:nvSpPr>
          <p:cNvPr id="13" name="TextBox 7">
            <a:extLst>
              <a:ext uri="{FF2B5EF4-FFF2-40B4-BE49-F238E27FC236}">
                <a16:creationId xmlns:a16="http://schemas.microsoft.com/office/drawing/2014/main" id="{A440D332-1417-4A98-BC4A-09D5E690C999}"/>
              </a:ext>
            </a:extLst>
          </p:cNvPr>
          <p:cNvSpPr txBox="1">
            <a:spLocks noChangeArrowheads="1"/>
          </p:cNvSpPr>
          <p:nvPr/>
        </p:nvSpPr>
        <p:spPr bwMode="auto">
          <a:xfrm>
            <a:off x="1403350" y="190500"/>
            <a:ext cx="7632700"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mk-MK" sz="2700" b="1" dirty="0">
                <a:solidFill>
                  <a:schemeClr val="bg1"/>
                </a:solidFill>
                <a:latin typeface="Verdana" panose="020B0604030504040204" pitchFamily="34" charset="0"/>
                <a:ea typeface="Verdana" panose="020B0604030504040204" pitchFamily="34" charset="0"/>
                <a:cs typeface="Verdana" charset="0"/>
              </a:rPr>
              <a:t>Мит</a:t>
            </a:r>
            <a:r>
              <a:rPr lang="en-GB" sz="2700" b="1" dirty="0">
                <a:solidFill>
                  <a:schemeClr val="bg1"/>
                </a:solidFill>
                <a:latin typeface="Verdana" panose="020B0604030504040204" pitchFamily="34" charset="0"/>
                <a:ea typeface="Verdana" panose="020B0604030504040204" pitchFamily="34" charset="0"/>
                <a:cs typeface="Verdana" charset="0"/>
              </a:rPr>
              <a:t> </a:t>
            </a:r>
          </a:p>
        </p:txBody>
      </p:sp>
      <p:pic>
        <p:nvPicPr>
          <p:cNvPr id="15" name="Picture 4">
            <a:extLst>
              <a:ext uri="{FF2B5EF4-FFF2-40B4-BE49-F238E27FC236}">
                <a16:creationId xmlns:a16="http://schemas.microsoft.com/office/drawing/2014/main" id="{8CE0265E-029E-4219-8F02-A929EAF20918}"/>
              </a:ext>
            </a:extLst>
          </p:cNvPr>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0" y="-26988"/>
            <a:ext cx="1177924" cy="10795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 name="Picture 2" descr="Image result for &quot;open access&quot;">
            <a:extLst>
              <a:ext uri="{FF2B5EF4-FFF2-40B4-BE49-F238E27FC236}">
                <a16:creationId xmlns:a16="http://schemas.microsoft.com/office/drawing/2014/main" id="{C8186523-39EB-4B8A-9BDC-C4178C99CE78}"/>
              </a:ext>
            </a:extLst>
          </p:cNvPr>
          <p:cNvPicPr>
            <a:picLocks noChangeAspect="1" noChangeArrowheads="1"/>
          </p:cNvPicPr>
          <p:nvPr/>
        </p:nvPicPr>
        <p:blipFill>
          <a:blip r:embed="rId4" cstate="hqprint">
            <a:extLst>
              <a:ext uri="{28A0092B-C50C-407E-A947-70E740481C1C}">
                <a14:useLocalDpi xmlns:a14="http://schemas.microsoft.com/office/drawing/2010/main" val="0"/>
              </a:ext>
            </a:extLst>
          </a:blip>
          <a:srcRect/>
          <a:stretch>
            <a:fillRect/>
          </a:stretch>
        </p:blipFill>
        <p:spPr bwMode="auto">
          <a:xfrm>
            <a:off x="472496" y="4888560"/>
            <a:ext cx="4016385" cy="1449664"/>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6">
            <a:extLst>
              <a:ext uri="{FF2B5EF4-FFF2-40B4-BE49-F238E27FC236}">
                <a16:creationId xmlns:a16="http://schemas.microsoft.com/office/drawing/2014/main" id="{81066EA7-C2EF-4F6A-A311-EE291D9CAF15}"/>
              </a:ext>
            </a:extLst>
          </p:cNvPr>
          <p:cNvPicPr>
            <a:picLocks noChangeAspect="1"/>
          </p:cNvPicPr>
          <p:nvPr/>
        </p:nvPicPr>
        <p:blipFill>
          <a:blip r:embed="rId5"/>
          <a:stretch>
            <a:fillRect/>
          </a:stretch>
        </p:blipFill>
        <p:spPr>
          <a:xfrm>
            <a:off x="4655121" y="4690147"/>
            <a:ext cx="4429683" cy="1871898"/>
          </a:xfrm>
          <a:prstGeom prst="rect">
            <a:avLst/>
          </a:prstGeom>
        </p:spPr>
      </p:pic>
    </p:spTree>
    <p:extLst>
      <p:ext uri="{BB962C8B-B14F-4D97-AF65-F5344CB8AC3E}">
        <p14:creationId xmlns:p14="http://schemas.microsoft.com/office/powerpoint/2010/main" val="864114761"/>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4"/>
          <p:cNvSpPr>
            <a:spLocks noChangeArrowheads="1"/>
          </p:cNvSpPr>
          <p:nvPr/>
        </p:nvSpPr>
        <p:spPr bwMode="auto">
          <a:xfrm>
            <a:off x="2"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endParaRPr lang="en-GB" sz="1800"/>
          </a:p>
        </p:txBody>
      </p:sp>
      <p:sp>
        <p:nvSpPr>
          <p:cNvPr id="27" name="Rectangle 26"/>
          <p:cNvSpPr/>
          <p:nvPr/>
        </p:nvSpPr>
        <p:spPr>
          <a:xfrm>
            <a:off x="-36512" y="-26988"/>
            <a:ext cx="9180513"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5125" name="Rectangle 4"/>
          <p:cNvSpPr>
            <a:spLocks noChangeArrowheads="1"/>
          </p:cNvSpPr>
          <p:nvPr/>
        </p:nvSpPr>
        <p:spPr bwMode="auto">
          <a:xfrm>
            <a:off x="2"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endParaRPr lang="en-GB" sz="1800"/>
          </a:p>
        </p:txBody>
      </p:sp>
      <p:sp>
        <p:nvSpPr>
          <p:cNvPr id="5130" name="Rectangle 2"/>
          <p:cNvSpPr>
            <a:spLocks noChangeArrowheads="1"/>
          </p:cNvSpPr>
          <p:nvPr/>
        </p:nvSpPr>
        <p:spPr bwMode="auto">
          <a:xfrm>
            <a:off x="5292729" y="2068513"/>
            <a:ext cx="3128963"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a:spcBef>
                <a:spcPct val="20000"/>
              </a:spcBef>
              <a:buFont typeface="Arial" panose="020B0604020202020204" pitchFamily="34" charset="0"/>
              <a:buChar char="•"/>
              <a:tabLst>
                <a:tab pos="2066925" algn="l"/>
              </a:tabLst>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tabLst>
                <a:tab pos="2066925" algn="l"/>
              </a:tabLst>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tabLst>
                <a:tab pos="2066925" algn="l"/>
              </a:tabLst>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9pPr>
          </a:lstStyle>
          <a:p>
            <a:pPr algn="just" eaLnBrk="1" hangingPunct="1">
              <a:spcBef>
                <a:spcPct val="0"/>
              </a:spcBef>
            </a:pPr>
            <a:endParaRPr lang="en-GB" sz="2400">
              <a:latin typeface="Verdana" panose="020B0604030504040204" pitchFamily="34" charset="0"/>
            </a:endParaRPr>
          </a:p>
        </p:txBody>
      </p:sp>
      <p:sp>
        <p:nvSpPr>
          <p:cNvPr id="12" name="TextBox 15"/>
          <p:cNvSpPr txBox="1">
            <a:spLocks noChangeArrowheads="1"/>
          </p:cNvSpPr>
          <p:nvPr/>
        </p:nvSpPr>
        <p:spPr bwMode="auto">
          <a:xfrm>
            <a:off x="1258888" y="179392"/>
            <a:ext cx="7777162" cy="569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r">
              <a:spcBef>
                <a:spcPct val="0"/>
              </a:spcBef>
              <a:buFontTx/>
              <a:buNone/>
            </a:pPr>
            <a:r>
              <a:rPr lang="mk-MK" sz="3100" b="1" dirty="0">
                <a:solidFill>
                  <a:schemeClr val="bg1"/>
                </a:solidFill>
                <a:latin typeface="Verdana" panose="020B0604030504040204" pitchFamily="34" charset="0"/>
              </a:rPr>
              <a:t>Реалност</a:t>
            </a:r>
            <a:endParaRPr lang="en-GB" sz="3100" b="1" dirty="0">
              <a:solidFill>
                <a:schemeClr val="bg1"/>
              </a:solidFill>
              <a:latin typeface="Verdana" panose="020B0604030504040204" pitchFamily="34" charset="0"/>
            </a:endParaRPr>
          </a:p>
        </p:txBody>
      </p:sp>
      <p:sp>
        <p:nvSpPr>
          <p:cNvPr id="11" name="Rectangle 2"/>
          <p:cNvSpPr>
            <a:spLocks noChangeArrowheads="1"/>
          </p:cNvSpPr>
          <p:nvPr/>
        </p:nvSpPr>
        <p:spPr bwMode="auto">
          <a:xfrm>
            <a:off x="377280" y="1107478"/>
            <a:ext cx="8352928" cy="54322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tabLst>
                <a:tab pos="2066925" algn="l"/>
              </a:tabLst>
              <a:defRPr sz="2400">
                <a:solidFill>
                  <a:schemeClr val="tx1"/>
                </a:solidFill>
                <a:latin typeface="Calibri" panose="020F0502020204030204" pitchFamily="34" charset="0"/>
                <a:ea typeface="MS PGothic" panose="020B0600070205080204" pitchFamily="34" charset="-128"/>
              </a:defRPr>
            </a:lvl1pPr>
            <a:lvl2pPr marL="742950" indent="-285750">
              <a:tabLst>
                <a:tab pos="2066925" algn="l"/>
              </a:tabLst>
              <a:defRPr sz="2400">
                <a:solidFill>
                  <a:schemeClr val="tx1"/>
                </a:solidFill>
                <a:latin typeface="Calibri" panose="020F0502020204030204" pitchFamily="34" charset="0"/>
                <a:ea typeface="MS PGothic" panose="020B0600070205080204" pitchFamily="34" charset="-128"/>
              </a:defRPr>
            </a:lvl2pPr>
            <a:lvl3pPr marL="1143000" indent="-228600">
              <a:tabLst>
                <a:tab pos="2066925" algn="l"/>
              </a:tabLst>
              <a:defRPr sz="2400">
                <a:solidFill>
                  <a:schemeClr val="tx1"/>
                </a:solidFill>
                <a:latin typeface="Calibri" panose="020F0502020204030204" pitchFamily="34" charset="0"/>
                <a:ea typeface="MS PGothic" panose="020B0600070205080204" pitchFamily="34" charset="-128"/>
              </a:defRPr>
            </a:lvl3pPr>
            <a:lvl4pPr marL="1600200" indent="-228600">
              <a:tabLst>
                <a:tab pos="2066925" algn="l"/>
              </a:tabLst>
              <a:defRPr sz="2400">
                <a:solidFill>
                  <a:schemeClr val="tx1"/>
                </a:solidFill>
                <a:latin typeface="Calibri" panose="020F0502020204030204" pitchFamily="34" charset="0"/>
                <a:ea typeface="MS PGothic" panose="020B0600070205080204" pitchFamily="34" charset="-128"/>
              </a:defRPr>
            </a:lvl4pPr>
            <a:lvl5pPr marL="2057400" indent="-228600">
              <a:tabLst>
                <a:tab pos="2066925" algn="l"/>
              </a:tabLst>
              <a:defRPr sz="24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mk-MK" sz="3500" b="1" i="0" u="none" strike="noStrike" kern="1200" cap="none" spc="0" normalizeH="0" baseline="0" noProof="0" dirty="0">
                <a:ln>
                  <a:noFill/>
                </a:ln>
                <a:solidFill>
                  <a:srgbClr val="FF0000"/>
                </a:solidFill>
                <a:effectLst/>
                <a:uLnTx/>
                <a:uFillTx/>
                <a:latin typeface="Verdana" panose="020B0604030504040204" pitchFamily="34" charset="0"/>
                <a:ea typeface="Verdana" panose="020B0604030504040204" pitchFamily="34" charset="0"/>
                <a:cs typeface="Verdana" panose="020B0604030504040204" pitchFamily="34" charset="0"/>
              </a:rPr>
              <a:t>РЕАЛНОСТА</a:t>
            </a:r>
            <a:r>
              <a:rPr kumimoji="0" lang="en-US" sz="3500" b="1" i="0" u="none" strike="noStrike" kern="1200" cap="none" spc="0" normalizeH="0" baseline="0" noProof="0" dirty="0">
                <a:ln>
                  <a:noFill/>
                </a:ln>
                <a:solidFill>
                  <a:srgbClr val="FF0000"/>
                </a:solidFill>
                <a:effectLst/>
                <a:uLnTx/>
                <a:uFillTx/>
                <a:latin typeface="Verdana" panose="020B0604030504040204" pitchFamily="34" charset="0"/>
                <a:ea typeface="Verdana" panose="020B0604030504040204" pitchFamily="34" charset="0"/>
                <a:cs typeface="Verdana" panose="020B0604030504040204" pitchFamily="34" charset="0"/>
              </a:rPr>
              <a:t> </a:t>
            </a:r>
            <a:r>
              <a:rPr kumimoji="0" lang="mk-MK" sz="3500" b="1"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Verdana" panose="020B0604030504040204" pitchFamily="34" charset="0"/>
              </a:rPr>
              <a:t>Е</a:t>
            </a:r>
            <a:r>
              <a:rPr kumimoji="0" lang="en-US" sz="3500" b="1"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Verdana" panose="020B0604030504040204" pitchFamily="34" charset="0"/>
              </a:rPr>
              <a:t>:</a:t>
            </a:r>
            <a:endParaRPr kumimoji="0" lang="en-US" sz="3500" b="0"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Verdana" panose="020B0604030504040204" pitchFamily="34" charset="0"/>
            </a:endParaRPr>
          </a:p>
          <a:p>
            <a:pPr marL="571500" indent="-571500" algn="just" eaLnBrk="1" hangingPunct="1">
              <a:buFont typeface="Arial" panose="020B0604020202020204" pitchFamily="34" charset="0"/>
              <a:buChar char="•"/>
              <a:defRPr/>
            </a:pPr>
            <a:endParaRPr lang="en-US" dirty="0">
              <a:latin typeface="Verdana" panose="020B0604030504040204" pitchFamily="34" charset="0"/>
              <a:ea typeface="Verdana" panose="020B0604030504040204" pitchFamily="34" charset="0"/>
              <a:cs typeface="Verdana" panose="020B0604030504040204" pitchFamily="34" charset="0"/>
            </a:endParaRPr>
          </a:p>
          <a:p>
            <a:pPr marL="571500" indent="-571500" algn="just" eaLnBrk="1" hangingPunct="1">
              <a:buFont typeface="Arial" panose="020B0604020202020204" pitchFamily="34" charset="0"/>
              <a:buChar char="•"/>
              <a:defRPr/>
            </a:pPr>
            <a:r>
              <a:rPr lang="mk-MK" dirty="0">
                <a:latin typeface="Verdana" panose="020B0604030504040204" pitchFamily="34" charset="0"/>
                <a:ea typeface="Verdana" panose="020B0604030504040204" pitchFamily="34" charset="0"/>
                <a:cs typeface="Verdana" panose="020B0604030504040204" pitchFamily="34" charset="0"/>
              </a:rPr>
              <a:t>Нема неограничен пристап до локални податоци</a:t>
            </a:r>
            <a:endParaRPr lang="en-US" dirty="0">
              <a:latin typeface="Verdana" panose="020B0604030504040204" pitchFamily="34" charset="0"/>
              <a:ea typeface="Verdana" panose="020B0604030504040204" pitchFamily="34" charset="0"/>
              <a:cs typeface="Verdana" panose="020B0604030504040204" pitchFamily="34" charset="0"/>
            </a:endParaRPr>
          </a:p>
          <a:p>
            <a:pPr marL="571500" indent="-571500" algn="just" eaLnBrk="1" hangingPunct="1">
              <a:buFont typeface="Arial" panose="020B0604020202020204" pitchFamily="34" charset="0"/>
              <a:buChar char="•"/>
              <a:defRPr/>
            </a:pPr>
            <a:endParaRPr lang="en-US" dirty="0">
              <a:latin typeface="Verdana" panose="020B0604030504040204" pitchFamily="34" charset="0"/>
              <a:ea typeface="Verdana" panose="020B0604030504040204" pitchFamily="34" charset="0"/>
              <a:cs typeface="Verdana" panose="020B0604030504040204" pitchFamily="34" charset="0"/>
            </a:endParaRPr>
          </a:p>
          <a:p>
            <a:pPr marL="571500" indent="-571500" eaLnBrk="1" hangingPunct="1">
              <a:buFont typeface="Arial" panose="020B0604020202020204" pitchFamily="34" charset="0"/>
              <a:buChar char="•"/>
              <a:defRPr/>
            </a:pPr>
            <a:r>
              <a:rPr lang="mk-MK" dirty="0">
                <a:latin typeface="Verdana" panose="020B0604030504040204" pitchFamily="34" charset="0"/>
                <a:ea typeface="Verdana" panose="020B0604030504040204" pitchFamily="34" charset="0"/>
                <a:cs typeface="Verdana" panose="020B0604030504040204" pitchFamily="34" charset="0"/>
              </a:rPr>
              <a:t>Основите за одбивање вклучуваат</a:t>
            </a:r>
            <a:r>
              <a:rPr lang="en-US" dirty="0">
                <a:latin typeface="Verdana" panose="020B0604030504040204" pitchFamily="34" charset="0"/>
                <a:ea typeface="Verdana" panose="020B0604030504040204" pitchFamily="34" charset="0"/>
                <a:cs typeface="Verdana" panose="020B0604030504040204" pitchFamily="34" charset="0"/>
              </a:rPr>
              <a:t>:</a:t>
            </a:r>
          </a:p>
          <a:p>
            <a:pPr marL="1314450" lvl="1" indent="-571500" eaLnBrk="1" hangingPunct="1">
              <a:buFont typeface="Arial" panose="020B0604020202020204" pitchFamily="34" charset="0"/>
              <a:buChar char="•"/>
              <a:defRPr/>
            </a:pPr>
            <a:endParaRPr lang="en-US" dirty="0">
              <a:latin typeface="Verdana" panose="020B0604030504040204" pitchFamily="34" charset="0"/>
              <a:ea typeface="Verdana" panose="020B0604030504040204" pitchFamily="34" charset="0"/>
              <a:cs typeface="Verdana" panose="020B0604030504040204" pitchFamily="34" charset="0"/>
            </a:endParaRPr>
          </a:p>
          <a:p>
            <a:pPr marL="1314450" lvl="1" indent="-571500" eaLnBrk="1" hangingPunct="1">
              <a:buFont typeface="Arial" panose="020B0604020202020204" pitchFamily="34" charset="0"/>
              <a:buChar char="•"/>
              <a:defRPr/>
            </a:pPr>
            <a:r>
              <a:rPr lang="mk-MK" dirty="0">
                <a:latin typeface="Verdana" panose="020B0604030504040204" pitchFamily="34" charset="0"/>
                <a:ea typeface="Verdana" panose="020B0604030504040204" pitchFamily="34" charset="0"/>
                <a:cs typeface="Verdana" panose="020B0604030504040204" pitchFamily="34" charset="0"/>
              </a:rPr>
              <a:t>Отсуство на двоен криминалитет</a:t>
            </a:r>
            <a:endParaRPr lang="en-US" dirty="0">
              <a:latin typeface="Verdana" panose="020B0604030504040204" pitchFamily="34" charset="0"/>
              <a:ea typeface="Verdana" panose="020B0604030504040204" pitchFamily="34" charset="0"/>
              <a:cs typeface="Verdana" panose="020B0604030504040204" pitchFamily="34" charset="0"/>
            </a:endParaRPr>
          </a:p>
          <a:p>
            <a:pPr marL="1314450" lvl="1" indent="-571500" eaLnBrk="1" hangingPunct="1">
              <a:buFont typeface="Arial" panose="020B0604020202020204" pitchFamily="34" charset="0"/>
              <a:buChar char="•"/>
              <a:defRPr/>
            </a:pPr>
            <a:r>
              <a:rPr lang="mk-MK" dirty="0">
                <a:latin typeface="Verdana" panose="020B0604030504040204" pitchFamily="34" charset="0"/>
                <a:ea typeface="Verdana" panose="020B0604030504040204" pitchFamily="34" charset="0"/>
                <a:cs typeface="Verdana" panose="020B0604030504040204" pitchFamily="34" charset="0"/>
              </a:rPr>
              <a:t>Политичко кривично дело</a:t>
            </a:r>
            <a:endParaRPr lang="en-US" dirty="0">
              <a:latin typeface="Verdana" panose="020B0604030504040204" pitchFamily="34" charset="0"/>
              <a:ea typeface="Verdana" panose="020B0604030504040204" pitchFamily="34" charset="0"/>
              <a:cs typeface="Verdana" panose="020B0604030504040204" pitchFamily="34" charset="0"/>
            </a:endParaRPr>
          </a:p>
          <a:p>
            <a:pPr marL="1314450" lvl="1" indent="-571500" eaLnBrk="1" hangingPunct="1">
              <a:buFont typeface="Arial" panose="020B0604020202020204" pitchFamily="34" charset="0"/>
              <a:buChar char="•"/>
              <a:defRPr/>
            </a:pPr>
            <a:r>
              <a:rPr lang="mk-MK" dirty="0">
                <a:latin typeface="Verdana" panose="020B0604030504040204" pitchFamily="34" charset="0"/>
                <a:ea typeface="Verdana" panose="020B0604030504040204" pitchFamily="34" charset="0"/>
                <a:cs typeface="Verdana" panose="020B0604030504040204" pitchFamily="34" charset="0"/>
              </a:rPr>
              <a:t>Загрозување на суверенитет</a:t>
            </a:r>
            <a:endParaRPr lang="en-US" dirty="0">
              <a:latin typeface="Verdana" panose="020B0604030504040204" pitchFamily="34" charset="0"/>
              <a:ea typeface="Verdana" panose="020B0604030504040204" pitchFamily="34" charset="0"/>
              <a:cs typeface="Verdana" panose="020B0604030504040204" pitchFamily="34" charset="0"/>
            </a:endParaRPr>
          </a:p>
          <a:p>
            <a:pPr marL="1314450" lvl="1" indent="-571500" eaLnBrk="1" hangingPunct="1">
              <a:buFont typeface="Arial" panose="020B0604020202020204" pitchFamily="34" charset="0"/>
              <a:buChar char="•"/>
              <a:defRPr/>
            </a:pPr>
            <a:r>
              <a:rPr lang="mk-MK" dirty="0">
                <a:latin typeface="Verdana" panose="020B0604030504040204" pitchFamily="34" charset="0"/>
                <a:ea typeface="Verdana" panose="020B0604030504040204" pitchFamily="34" charset="0"/>
                <a:cs typeface="Verdana" panose="020B0604030504040204" pitchFamily="34" charset="0"/>
              </a:rPr>
              <a:t>Загрозување на безбедност</a:t>
            </a:r>
            <a:endParaRPr lang="en-US" dirty="0">
              <a:latin typeface="Verdana" panose="020B0604030504040204" pitchFamily="34" charset="0"/>
              <a:ea typeface="Verdana" panose="020B0604030504040204" pitchFamily="34" charset="0"/>
              <a:cs typeface="Verdana" panose="020B0604030504040204" pitchFamily="34" charset="0"/>
            </a:endParaRPr>
          </a:p>
          <a:p>
            <a:pPr marL="1314450" lvl="1" indent="-571500" eaLnBrk="1" hangingPunct="1">
              <a:buFont typeface="Arial" panose="020B0604020202020204" pitchFamily="34" charset="0"/>
              <a:buChar char="•"/>
              <a:defRPr/>
            </a:pPr>
            <a:r>
              <a:rPr lang="mk-MK" dirty="0">
                <a:latin typeface="Verdana" panose="020B0604030504040204" pitchFamily="34" charset="0"/>
                <a:ea typeface="Verdana" panose="020B0604030504040204" pitchFamily="34" charset="0"/>
                <a:cs typeface="Verdana" panose="020B0604030504040204" pitchFamily="34" charset="0"/>
              </a:rPr>
              <a:t>Загрозување на јавен ред</a:t>
            </a:r>
            <a:endParaRPr lang="en-US" dirty="0">
              <a:latin typeface="Verdana" panose="020B0604030504040204" pitchFamily="34" charset="0"/>
              <a:ea typeface="Verdana" panose="020B0604030504040204" pitchFamily="34" charset="0"/>
              <a:cs typeface="Verdana" panose="020B0604030504040204" pitchFamily="34" charset="0"/>
            </a:endParaRPr>
          </a:p>
          <a:p>
            <a:pPr marL="1314450" lvl="1" indent="-571500" eaLnBrk="1" hangingPunct="1">
              <a:buFont typeface="Arial" panose="020B0604020202020204" pitchFamily="34" charset="0"/>
              <a:buChar char="•"/>
              <a:defRPr/>
            </a:pPr>
            <a:r>
              <a:rPr lang="mk-MK" dirty="0">
                <a:latin typeface="Verdana" panose="020B0604030504040204" pitchFamily="34" charset="0"/>
                <a:ea typeface="Verdana" panose="020B0604030504040204" pitchFamily="34" charset="0"/>
                <a:cs typeface="Verdana" panose="020B0604030504040204" pitchFamily="34" charset="0"/>
              </a:rPr>
              <a:t>Загрозување на други суштински интереси</a:t>
            </a:r>
            <a:endParaRPr lang="en-US" dirty="0">
              <a:latin typeface="Verdana" panose="020B0604030504040204" pitchFamily="34" charset="0"/>
              <a:ea typeface="Verdana" panose="020B0604030504040204" pitchFamily="34" charset="0"/>
              <a:cs typeface="Verdana" panose="020B0604030504040204" pitchFamily="34" charset="0"/>
            </a:endParaRPr>
          </a:p>
        </p:txBody>
      </p:sp>
      <p:sp>
        <p:nvSpPr>
          <p:cNvPr id="2" name="Rectangle 1">
            <a:extLst>
              <a:ext uri="{FF2B5EF4-FFF2-40B4-BE49-F238E27FC236}">
                <a16:creationId xmlns:a16="http://schemas.microsoft.com/office/drawing/2014/main" id="{4A580EAA-39E5-4FB3-8738-54ECA3A8EE7C}"/>
              </a:ext>
            </a:extLst>
          </p:cNvPr>
          <p:cNvSpPr/>
          <p:nvPr/>
        </p:nvSpPr>
        <p:spPr>
          <a:xfrm>
            <a:off x="0" y="6588125"/>
            <a:ext cx="9144000" cy="276999"/>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n-US" sz="1200" b="1" dirty="0">
                <a:solidFill>
                  <a:srgbClr val="FFFFFF"/>
                </a:solidFill>
                <a:latin typeface="Verdana" panose="020B0604030504040204" pitchFamily="34" charset="0"/>
                <a:ea typeface="Verdana" panose="020B0604030504040204" pitchFamily="34" charset="0"/>
                <a:cs typeface="Verdana" charset="0"/>
              </a:rPr>
              <a:t>www.coe.int/cybercrime</a:t>
            </a:r>
            <a:endParaRPr lang="en-GB" sz="1200" dirty="0">
              <a:latin typeface="Verdana" panose="020B0604030504040204" pitchFamily="34" charset="0"/>
              <a:ea typeface="Verdana" panose="020B0604030504040204" pitchFamily="34" charset="0"/>
            </a:endParaRPr>
          </a:p>
        </p:txBody>
      </p:sp>
      <p:pic>
        <p:nvPicPr>
          <p:cNvPr id="3" name="Picture 4">
            <a:extLst>
              <a:ext uri="{FF2B5EF4-FFF2-40B4-BE49-F238E27FC236}">
                <a16:creationId xmlns:a16="http://schemas.microsoft.com/office/drawing/2014/main" id="{3748FD3D-C588-431C-BB03-2C251EC65303}"/>
              </a:ext>
            </a:extLst>
          </p:cNvPr>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0" y="-26988"/>
            <a:ext cx="1177924" cy="10795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3910441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4CA6C7AE-CB6D-46CA-A269-7676C38484D4}"/>
              </a:ext>
            </a:extLst>
          </p:cNvPr>
          <p:cNvSpPr/>
          <p:nvPr/>
        </p:nvSpPr>
        <p:spPr>
          <a:xfrm>
            <a:off x="0" y="6588125"/>
            <a:ext cx="9144000" cy="276999"/>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n-US" sz="1200" b="1" dirty="0">
                <a:solidFill>
                  <a:srgbClr val="FFFFFF"/>
                </a:solidFill>
                <a:latin typeface="Verdana" panose="020B0604030504040204" pitchFamily="34" charset="0"/>
                <a:ea typeface="Verdana" panose="020B0604030504040204" pitchFamily="34" charset="0"/>
                <a:cs typeface="Verdana" charset="0"/>
              </a:rPr>
              <a:t>www.coe.int/cybercrime</a:t>
            </a:r>
            <a:endParaRPr lang="en-GB" sz="1200" dirty="0">
              <a:latin typeface="Verdana" panose="020B0604030504040204" pitchFamily="34" charset="0"/>
              <a:ea typeface="Verdana" panose="020B0604030504040204" pitchFamily="34" charset="0"/>
            </a:endParaRPr>
          </a:p>
        </p:txBody>
      </p:sp>
      <p:sp>
        <p:nvSpPr>
          <p:cNvPr id="10" name="Rectangle 9">
            <a:extLst>
              <a:ext uri="{FF2B5EF4-FFF2-40B4-BE49-F238E27FC236}">
                <a16:creationId xmlns:a16="http://schemas.microsoft.com/office/drawing/2014/main" id="{15DA9B38-D263-4F07-989F-D3738B8A2A3C}"/>
              </a:ext>
            </a:extLst>
          </p:cNvPr>
          <p:cNvSpPr/>
          <p:nvPr/>
        </p:nvSpPr>
        <p:spPr>
          <a:xfrm>
            <a:off x="7937" y="-26988"/>
            <a:ext cx="9136063"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latin typeface="Verdana" panose="020B0604030504040204" pitchFamily="34" charset="0"/>
              <a:ea typeface="Verdana" panose="020B0604030504040204" pitchFamily="34" charset="0"/>
            </a:endParaRPr>
          </a:p>
        </p:txBody>
      </p:sp>
      <p:sp>
        <p:nvSpPr>
          <p:cNvPr id="11" name="TextBox 7">
            <a:extLst>
              <a:ext uri="{FF2B5EF4-FFF2-40B4-BE49-F238E27FC236}">
                <a16:creationId xmlns:a16="http://schemas.microsoft.com/office/drawing/2014/main" id="{1424B29E-7F3A-4F27-BF43-CB0589A5871C}"/>
              </a:ext>
            </a:extLst>
          </p:cNvPr>
          <p:cNvSpPr txBox="1">
            <a:spLocks noChangeArrowheads="1"/>
          </p:cNvSpPr>
          <p:nvPr/>
        </p:nvSpPr>
        <p:spPr bwMode="auto">
          <a:xfrm>
            <a:off x="467544" y="190500"/>
            <a:ext cx="8568506"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mk-MK" sz="3000" b="1" dirty="0">
                <a:solidFill>
                  <a:schemeClr val="bg1"/>
                </a:solidFill>
                <a:latin typeface="Verdana" panose="020B0604030504040204" pitchFamily="34" charset="0"/>
                <a:ea typeface="Verdana" panose="020B0604030504040204" pitchFamily="34" charset="0"/>
                <a:cs typeface="Verdana" charset="0"/>
              </a:rPr>
              <a:t>Конвенција од Будимпешта: Опфат</a:t>
            </a:r>
            <a:endParaRPr lang="en-GB" sz="3000" b="1" dirty="0">
              <a:solidFill>
                <a:schemeClr val="bg1"/>
              </a:solidFill>
              <a:latin typeface="Verdana" panose="020B0604030504040204" pitchFamily="34" charset="0"/>
              <a:ea typeface="Verdana" panose="020B0604030504040204" pitchFamily="34" charset="0"/>
              <a:cs typeface="Verdana" charset="0"/>
            </a:endParaRPr>
          </a:p>
        </p:txBody>
      </p:sp>
      <p:pic>
        <p:nvPicPr>
          <p:cNvPr id="12" name="Picture 4">
            <a:extLst>
              <a:ext uri="{FF2B5EF4-FFF2-40B4-BE49-F238E27FC236}">
                <a16:creationId xmlns:a16="http://schemas.microsoft.com/office/drawing/2014/main" id="{C84C6C8E-3E36-403D-85BE-F4E9F8D5F2D4}"/>
              </a:ext>
            </a:extLst>
          </p:cNvPr>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0" y="-26988"/>
            <a:ext cx="1177924" cy="10795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0" name="Textfeld 12">
            <a:extLst>
              <a:ext uri="{FF2B5EF4-FFF2-40B4-BE49-F238E27FC236}">
                <a16:creationId xmlns:a16="http://schemas.microsoft.com/office/drawing/2014/main" id="{122F3459-C909-4A75-8C50-90D04D3C4B22}"/>
              </a:ext>
            </a:extLst>
          </p:cNvPr>
          <p:cNvSpPr txBox="1"/>
          <p:nvPr/>
        </p:nvSpPr>
        <p:spPr>
          <a:xfrm>
            <a:off x="157142" y="1206554"/>
            <a:ext cx="2786062" cy="4616648"/>
          </a:xfrm>
          <a:prstGeom prst="rect">
            <a:avLst/>
          </a:prstGeom>
          <a:solidFill>
            <a:schemeClr val="bg1"/>
          </a:solidFill>
          <a:ln>
            <a:solidFill>
              <a:schemeClr val="bg1">
                <a:lumMod val="50000"/>
              </a:schemeClr>
            </a:solidFill>
          </a:ln>
        </p:spPr>
        <p:txBody>
          <a:bodyPr>
            <a:spAutoFit/>
          </a:bodyPr>
          <a:lstStyle/>
          <a:p>
            <a:pPr fontAlgn="auto">
              <a:spcBef>
                <a:spcPts val="0"/>
              </a:spcBef>
              <a:spcAft>
                <a:spcPts val="0"/>
              </a:spcAft>
              <a:defRPr/>
            </a:pPr>
            <a:r>
              <a:rPr lang="mk-MK" sz="1400" b="1" dirty="0">
                <a:latin typeface="Verdana"/>
                <a:cs typeface="Verdana"/>
              </a:rPr>
              <a:t>Криминализирање на спроведувањето</a:t>
            </a:r>
            <a:endParaRPr lang="en-GB" sz="1400" b="1" dirty="0">
              <a:latin typeface="Verdana"/>
              <a:cs typeface="Verdana"/>
            </a:endParaRPr>
          </a:p>
          <a:p>
            <a:pPr marL="342900" indent="-342900" fontAlgn="auto">
              <a:spcBef>
                <a:spcPts val="0"/>
              </a:spcBef>
              <a:spcAft>
                <a:spcPts val="0"/>
              </a:spcAft>
              <a:buFont typeface="Wingdings" pitchFamily="2" charset="2"/>
              <a:buChar char="§"/>
              <a:defRPr/>
            </a:pPr>
            <a:r>
              <a:rPr lang="mk-MK" sz="1400" dirty="0">
                <a:latin typeface="Verdana"/>
                <a:cs typeface="Verdana"/>
              </a:rPr>
              <a:t>Илегален пристап</a:t>
            </a:r>
          </a:p>
          <a:p>
            <a:pPr marL="342900" indent="-342900" fontAlgn="auto">
              <a:spcBef>
                <a:spcPts val="0"/>
              </a:spcBef>
              <a:spcAft>
                <a:spcPts val="0"/>
              </a:spcAft>
              <a:buFont typeface="Wingdings" pitchFamily="2" charset="2"/>
              <a:buChar char="§"/>
              <a:defRPr/>
            </a:pPr>
            <a:r>
              <a:rPr lang="mk-MK" sz="1400" dirty="0">
                <a:latin typeface="Verdana"/>
                <a:cs typeface="Verdana"/>
              </a:rPr>
              <a:t>Илегално пресретнување</a:t>
            </a:r>
          </a:p>
          <a:p>
            <a:pPr marL="342900" indent="-342900" fontAlgn="auto">
              <a:spcBef>
                <a:spcPts val="0"/>
              </a:spcBef>
              <a:spcAft>
                <a:spcPts val="0"/>
              </a:spcAft>
              <a:buFont typeface="Wingdings" pitchFamily="2" charset="2"/>
              <a:buChar char="§"/>
              <a:defRPr/>
            </a:pPr>
            <a:r>
              <a:rPr lang="mk-MK" sz="1400" dirty="0">
                <a:latin typeface="Verdana"/>
                <a:cs typeface="Verdana"/>
              </a:rPr>
              <a:t>Манипулација со податоци</a:t>
            </a:r>
          </a:p>
          <a:p>
            <a:pPr marL="342900" indent="-342900" fontAlgn="auto">
              <a:spcBef>
                <a:spcPts val="0"/>
              </a:spcBef>
              <a:spcAft>
                <a:spcPts val="0"/>
              </a:spcAft>
              <a:buFont typeface="Wingdings" pitchFamily="2" charset="2"/>
              <a:buChar char="§"/>
              <a:defRPr/>
            </a:pPr>
            <a:r>
              <a:rPr lang="mk-MK" sz="1400" dirty="0">
                <a:latin typeface="Verdana"/>
                <a:cs typeface="Verdana"/>
              </a:rPr>
              <a:t>Попречување на работата на системите</a:t>
            </a:r>
          </a:p>
          <a:p>
            <a:pPr marL="342900" indent="-342900" fontAlgn="auto">
              <a:spcBef>
                <a:spcPts val="0"/>
              </a:spcBef>
              <a:spcAft>
                <a:spcPts val="0"/>
              </a:spcAft>
              <a:buFont typeface="Wingdings" pitchFamily="2" charset="2"/>
              <a:buChar char="§"/>
              <a:defRPr/>
            </a:pPr>
            <a:r>
              <a:rPr lang="mk-MK" sz="1400" dirty="0">
                <a:latin typeface="Verdana"/>
                <a:cs typeface="Verdana"/>
              </a:rPr>
              <a:t>Злоупотреба на уреди</a:t>
            </a:r>
          </a:p>
          <a:p>
            <a:pPr marL="342900" indent="-342900" fontAlgn="auto">
              <a:spcBef>
                <a:spcPts val="0"/>
              </a:spcBef>
              <a:spcAft>
                <a:spcPts val="0"/>
              </a:spcAft>
              <a:buFont typeface="Wingdings" pitchFamily="2" charset="2"/>
              <a:buChar char="§"/>
              <a:defRPr/>
            </a:pPr>
            <a:r>
              <a:rPr lang="mk-MK" sz="1400" dirty="0">
                <a:latin typeface="Verdana"/>
                <a:cs typeface="Verdana"/>
              </a:rPr>
              <a:t>Измама и фалсификување</a:t>
            </a:r>
          </a:p>
          <a:p>
            <a:pPr marL="342900" indent="-342900" fontAlgn="auto">
              <a:spcBef>
                <a:spcPts val="0"/>
              </a:spcBef>
              <a:spcAft>
                <a:spcPts val="0"/>
              </a:spcAft>
              <a:buFont typeface="Wingdings" pitchFamily="2" charset="2"/>
              <a:buChar char="§"/>
              <a:defRPr/>
            </a:pPr>
            <a:r>
              <a:rPr lang="mk-MK" sz="1400" dirty="0">
                <a:latin typeface="Verdana"/>
                <a:cs typeface="Verdana"/>
              </a:rPr>
              <a:t>Детска порнографија</a:t>
            </a:r>
          </a:p>
          <a:p>
            <a:pPr marL="342900" indent="-342900" fontAlgn="auto">
              <a:spcBef>
                <a:spcPts val="0"/>
              </a:spcBef>
              <a:spcAft>
                <a:spcPts val="0"/>
              </a:spcAft>
              <a:buFont typeface="Wingdings" pitchFamily="2" charset="2"/>
              <a:buChar char="§"/>
              <a:defRPr/>
            </a:pPr>
            <a:r>
              <a:rPr lang="mk-MK" sz="1400" dirty="0">
                <a:latin typeface="Verdana"/>
                <a:cs typeface="Verdana"/>
              </a:rPr>
              <a:t>Прекршување на права на интелектуална сопственост</a:t>
            </a:r>
          </a:p>
          <a:p>
            <a:pPr marL="342900" indent="-342900" fontAlgn="auto">
              <a:spcBef>
                <a:spcPts val="0"/>
              </a:spcBef>
              <a:spcAft>
                <a:spcPts val="0"/>
              </a:spcAft>
              <a:buFont typeface="Wingdings" pitchFamily="2" charset="2"/>
              <a:buChar char="§"/>
              <a:defRPr/>
            </a:pPr>
            <a:r>
              <a:rPr lang="mk-MK" sz="1400" dirty="0">
                <a:latin typeface="Verdana"/>
                <a:cs typeface="Verdana"/>
              </a:rPr>
              <a:t>Обид, помагање во извршување кривично дело</a:t>
            </a:r>
          </a:p>
          <a:p>
            <a:pPr marL="342900" indent="-342900" fontAlgn="auto">
              <a:spcBef>
                <a:spcPts val="0"/>
              </a:spcBef>
              <a:spcAft>
                <a:spcPts val="0"/>
              </a:spcAft>
              <a:buFont typeface="Wingdings" pitchFamily="2" charset="2"/>
              <a:buChar char="§"/>
              <a:defRPr/>
            </a:pPr>
            <a:r>
              <a:rPr lang="mk-MK" sz="1400" dirty="0">
                <a:latin typeface="Verdana"/>
                <a:cs typeface="Verdana"/>
              </a:rPr>
              <a:t>Корпоративна одговорност</a:t>
            </a:r>
            <a:endParaRPr lang="en-US" sz="1400" dirty="0">
              <a:latin typeface="Verdana"/>
              <a:cs typeface="Verdana"/>
            </a:endParaRPr>
          </a:p>
        </p:txBody>
      </p:sp>
      <p:sp>
        <p:nvSpPr>
          <p:cNvPr id="21" name="Textfeld 4">
            <a:extLst>
              <a:ext uri="{FF2B5EF4-FFF2-40B4-BE49-F238E27FC236}">
                <a16:creationId xmlns:a16="http://schemas.microsoft.com/office/drawing/2014/main" id="{816E88E6-EA52-4247-B5D5-047E57E73689}"/>
              </a:ext>
            </a:extLst>
          </p:cNvPr>
          <p:cNvSpPr txBox="1"/>
          <p:nvPr/>
        </p:nvSpPr>
        <p:spPr>
          <a:xfrm>
            <a:off x="6372201" y="1219393"/>
            <a:ext cx="2570163" cy="4585871"/>
          </a:xfrm>
          <a:prstGeom prst="rect">
            <a:avLst/>
          </a:prstGeom>
          <a:noFill/>
          <a:ln>
            <a:solidFill>
              <a:schemeClr val="bg1">
                <a:lumMod val="50000"/>
              </a:schemeClr>
            </a:solidFill>
          </a:ln>
        </p:spPr>
        <p:txBody>
          <a:bodyPr wrap="square">
            <a:spAutoFit/>
          </a:bodyPr>
          <a:lstStyle/>
          <a:p>
            <a:pPr fontAlgn="auto">
              <a:spcBef>
                <a:spcPts val="0"/>
              </a:spcBef>
              <a:spcAft>
                <a:spcPts val="0"/>
              </a:spcAft>
              <a:defRPr/>
            </a:pPr>
            <a:r>
              <a:rPr lang="mk-MK" sz="1600" b="1" dirty="0">
                <a:latin typeface="Verdana"/>
                <a:cs typeface="Verdana"/>
              </a:rPr>
              <a:t>Меѓународна соработка</a:t>
            </a:r>
            <a:endParaRPr lang="en-GB" sz="1600" b="1" dirty="0">
              <a:latin typeface="Verdana"/>
              <a:cs typeface="Verdana"/>
            </a:endParaRPr>
          </a:p>
          <a:p>
            <a:pPr marL="361950" indent="-361950" fontAlgn="auto">
              <a:spcBef>
                <a:spcPts val="0"/>
              </a:spcBef>
              <a:spcAft>
                <a:spcPts val="0"/>
              </a:spcAft>
              <a:buFont typeface="Wingdings" pitchFamily="2" charset="2"/>
              <a:buChar char="§"/>
              <a:defRPr/>
            </a:pPr>
            <a:r>
              <a:rPr lang="mk-MK" sz="1600" dirty="0">
                <a:latin typeface="Verdana"/>
                <a:cs typeface="Verdana"/>
              </a:rPr>
              <a:t>Екстрадиција</a:t>
            </a:r>
          </a:p>
          <a:p>
            <a:pPr marL="361950" indent="-361950" fontAlgn="auto">
              <a:spcBef>
                <a:spcPts val="0"/>
              </a:spcBef>
              <a:spcAft>
                <a:spcPts val="0"/>
              </a:spcAft>
              <a:buFont typeface="Wingdings" pitchFamily="2" charset="2"/>
              <a:buChar char="§"/>
              <a:defRPr/>
            </a:pPr>
            <a:r>
              <a:rPr lang="mk-MK" sz="1600" dirty="0">
                <a:latin typeface="Verdana"/>
                <a:cs typeface="Verdana"/>
              </a:rPr>
              <a:t>Заемна правна помош</a:t>
            </a:r>
          </a:p>
          <a:p>
            <a:pPr marL="361950" indent="-361950" fontAlgn="auto">
              <a:spcBef>
                <a:spcPts val="0"/>
              </a:spcBef>
              <a:spcAft>
                <a:spcPts val="0"/>
              </a:spcAft>
              <a:buFont typeface="Wingdings" pitchFamily="2" charset="2"/>
              <a:buChar char="§"/>
              <a:defRPr/>
            </a:pPr>
            <a:r>
              <a:rPr lang="mk-MK" sz="1600" dirty="0">
                <a:latin typeface="Verdana"/>
                <a:cs typeface="Verdana"/>
              </a:rPr>
              <a:t>Експедитивно зачувување</a:t>
            </a:r>
          </a:p>
          <a:p>
            <a:pPr marL="361950" indent="-361950" fontAlgn="auto">
              <a:spcBef>
                <a:spcPts val="0"/>
              </a:spcBef>
              <a:spcAft>
                <a:spcPts val="0"/>
              </a:spcAft>
              <a:buFont typeface="Wingdings" pitchFamily="2" charset="2"/>
              <a:buChar char="§"/>
              <a:defRPr/>
            </a:pPr>
            <a:r>
              <a:rPr lang="mk-MK" sz="1600" dirty="0">
                <a:latin typeface="Verdana"/>
                <a:cs typeface="Verdana"/>
              </a:rPr>
              <a:t>Експедитивно зачувување на ПП</a:t>
            </a:r>
          </a:p>
          <a:p>
            <a:pPr marL="361950" indent="-361950" fontAlgn="auto">
              <a:spcBef>
                <a:spcPts val="0"/>
              </a:spcBef>
              <a:spcAft>
                <a:spcPts val="0"/>
              </a:spcAft>
              <a:buFont typeface="Wingdings" pitchFamily="2" charset="2"/>
              <a:buChar char="§"/>
              <a:defRPr/>
            </a:pPr>
            <a:r>
              <a:rPr lang="mk-MK" sz="1600" dirty="0">
                <a:latin typeface="Verdana"/>
                <a:cs typeface="Verdana"/>
              </a:rPr>
              <a:t>ЗПП за пристап</a:t>
            </a:r>
          </a:p>
          <a:p>
            <a:pPr marL="361950" indent="-361950" fontAlgn="auto">
              <a:spcBef>
                <a:spcPts val="0"/>
              </a:spcBef>
              <a:spcAft>
                <a:spcPts val="0"/>
              </a:spcAft>
              <a:buFont typeface="Wingdings" pitchFamily="2" charset="2"/>
              <a:buChar char="§"/>
              <a:defRPr/>
            </a:pPr>
            <a:r>
              <a:rPr lang="mk-MK" sz="1600" dirty="0">
                <a:latin typeface="Verdana"/>
                <a:cs typeface="Verdana"/>
              </a:rPr>
              <a:t>Прекуграничен пристап</a:t>
            </a:r>
          </a:p>
          <a:p>
            <a:pPr marL="361950" indent="-361950" fontAlgn="auto">
              <a:spcBef>
                <a:spcPts val="0"/>
              </a:spcBef>
              <a:spcAft>
                <a:spcPts val="0"/>
              </a:spcAft>
              <a:buFont typeface="Wingdings" pitchFamily="2" charset="2"/>
              <a:buChar char="§"/>
              <a:defRPr/>
            </a:pPr>
            <a:r>
              <a:rPr lang="mk-MK" sz="1600" dirty="0">
                <a:latin typeface="Verdana"/>
                <a:cs typeface="Verdana"/>
              </a:rPr>
              <a:t>ЗПП за ПП во реално време</a:t>
            </a:r>
          </a:p>
          <a:p>
            <a:pPr marL="361950" indent="-361950" fontAlgn="auto">
              <a:spcBef>
                <a:spcPts val="0"/>
              </a:spcBef>
              <a:spcAft>
                <a:spcPts val="0"/>
              </a:spcAft>
              <a:buFont typeface="Wingdings" pitchFamily="2" charset="2"/>
              <a:buChar char="§"/>
              <a:defRPr/>
            </a:pPr>
            <a:r>
              <a:rPr lang="mk-MK" sz="1600" dirty="0">
                <a:latin typeface="Verdana"/>
                <a:cs typeface="Verdana"/>
              </a:rPr>
              <a:t>ЗПП за пресретнување</a:t>
            </a:r>
          </a:p>
          <a:p>
            <a:pPr marL="361950" indent="-361950" fontAlgn="auto">
              <a:spcBef>
                <a:spcPts val="0"/>
              </a:spcBef>
              <a:spcAft>
                <a:spcPts val="0"/>
              </a:spcAft>
              <a:buFont typeface="Wingdings" pitchFamily="2" charset="2"/>
              <a:buChar char="§"/>
              <a:defRPr/>
            </a:pPr>
            <a:r>
              <a:rPr lang="mk-MK" sz="1600" dirty="0">
                <a:latin typeface="Verdana"/>
                <a:cs typeface="Verdana"/>
              </a:rPr>
              <a:t>24/7 контакт точки</a:t>
            </a:r>
            <a:endParaRPr lang="en-GB" sz="1600" dirty="0">
              <a:latin typeface="Verdana"/>
              <a:cs typeface="Verdana"/>
            </a:endParaRPr>
          </a:p>
        </p:txBody>
      </p:sp>
      <p:sp>
        <p:nvSpPr>
          <p:cNvPr id="22" name="Textfeld 16">
            <a:extLst>
              <a:ext uri="{FF2B5EF4-FFF2-40B4-BE49-F238E27FC236}">
                <a16:creationId xmlns:a16="http://schemas.microsoft.com/office/drawing/2014/main" id="{BE61849B-3968-42A3-875B-C76348F5A712}"/>
              </a:ext>
            </a:extLst>
          </p:cNvPr>
          <p:cNvSpPr txBox="1">
            <a:spLocks noChangeArrowheads="1"/>
          </p:cNvSpPr>
          <p:nvPr/>
        </p:nvSpPr>
        <p:spPr bwMode="auto">
          <a:xfrm>
            <a:off x="2871766" y="1536011"/>
            <a:ext cx="642937" cy="769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eaLnBrk="1" hangingPunct="1"/>
            <a:r>
              <a:rPr lang="de-DE" sz="4400" b="1" dirty="0">
                <a:latin typeface="Verdana" charset="0"/>
                <a:cs typeface="Verdana" charset="0"/>
              </a:rPr>
              <a:t>+</a:t>
            </a:r>
          </a:p>
        </p:txBody>
      </p:sp>
      <p:sp>
        <p:nvSpPr>
          <p:cNvPr id="23" name="Textfeld 17">
            <a:extLst>
              <a:ext uri="{FF2B5EF4-FFF2-40B4-BE49-F238E27FC236}">
                <a16:creationId xmlns:a16="http://schemas.microsoft.com/office/drawing/2014/main" id="{26F4C5A9-43A7-4D33-9D55-625FFF7AB735}"/>
              </a:ext>
            </a:extLst>
          </p:cNvPr>
          <p:cNvSpPr txBox="1">
            <a:spLocks noChangeArrowheads="1"/>
          </p:cNvSpPr>
          <p:nvPr/>
        </p:nvSpPr>
        <p:spPr bwMode="auto">
          <a:xfrm>
            <a:off x="5800703" y="1536011"/>
            <a:ext cx="642938" cy="769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eaLnBrk="1" hangingPunct="1"/>
            <a:r>
              <a:rPr lang="de-DE" sz="4400" b="1">
                <a:latin typeface="Verdana" charset="0"/>
                <a:cs typeface="Verdana" charset="0"/>
              </a:rPr>
              <a:t>+</a:t>
            </a:r>
          </a:p>
        </p:txBody>
      </p:sp>
      <p:cxnSp>
        <p:nvCxnSpPr>
          <p:cNvPr id="24" name="Form 20">
            <a:extLst>
              <a:ext uri="{FF2B5EF4-FFF2-40B4-BE49-F238E27FC236}">
                <a16:creationId xmlns:a16="http://schemas.microsoft.com/office/drawing/2014/main" id="{2AD0CD19-4C49-4F41-86A9-7B7448FB4058}"/>
              </a:ext>
            </a:extLst>
          </p:cNvPr>
          <p:cNvCxnSpPr>
            <a:stCxn id="20" idx="2"/>
          </p:cNvCxnSpPr>
          <p:nvPr/>
        </p:nvCxnSpPr>
        <p:spPr>
          <a:xfrm rot="5400000" flipH="1" flipV="1">
            <a:off x="3938869" y="3389868"/>
            <a:ext cx="44638" cy="4822030"/>
          </a:xfrm>
          <a:prstGeom prst="bentConnector4">
            <a:avLst>
              <a:gd name="adj1" fmla="val -512120"/>
              <a:gd name="adj2" fmla="val 64444"/>
            </a:avLst>
          </a:prstGeom>
          <a:ln>
            <a:solidFill>
              <a:srgbClr val="002060"/>
            </a:solidFill>
            <a:tailEnd type="arrow"/>
          </a:ln>
        </p:spPr>
        <p:style>
          <a:lnRef idx="1">
            <a:schemeClr val="accent1"/>
          </a:lnRef>
          <a:fillRef idx="0">
            <a:schemeClr val="accent1"/>
          </a:fillRef>
          <a:effectRef idx="0">
            <a:schemeClr val="accent1"/>
          </a:effectRef>
          <a:fontRef idx="minor">
            <a:schemeClr val="tx1"/>
          </a:fontRef>
        </p:style>
      </p:cxnSp>
      <p:cxnSp>
        <p:nvCxnSpPr>
          <p:cNvPr id="25" name="Gerade Verbindung 27">
            <a:extLst>
              <a:ext uri="{FF2B5EF4-FFF2-40B4-BE49-F238E27FC236}">
                <a16:creationId xmlns:a16="http://schemas.microsoft.com/office/drawing/2014/main" id="{954E8C3C-7E2E-48EF-B26C-3D675EC5669B}"/>
              </a:ext>
            </a:extLst>
          </p:cNvPr>
          <p:cNvCxnSpPr/>
          <p:nvPr/>
        </p:nvCxnSpPr>
        <p:spPr>
          <a:xfrm>
            <a:off x="4644008" y="4149080"/>
            <a:ext cx="0" cy="2003425"/>
          </a:xfrm>
          <a:prstGeom prst="line">
            <a:avLst/>
          </a:prstGeom>
        </p:spPr>
        <p:style>
          <a:lnRef idx="1">
            <a:schemeClr val="accent1"/>
          </a:lnRef>
          <a:fillRef idx="0">
            <a:schemeClr val="accent1"/>
          </a:fillRef>
          <a:effectRef idx="0">
            <a:schemeClr val="accent1"/>
          </a:effectRef>
          <a:fontRef idx="minor">
            <a:schemeClr val="tx1"/>
          </a:fontRef>
        </p:style>
      </p:cxnSp>
      <p:sp>
        <p:nvSpPr>
          <p:cNvPr id="26" name="Textfeld 3">
            <a:extLst>
              <a:ext uri="{FF2B5EF4-FFF2-40B4-BE49-F238E27FC236}">
                <a16:creationId xmlns:a16="http://schemas.microsoft.com/office/drawing/2014/main" id="{FE098AA4-0D98-4207-94EB-43432807C98D}"/>
              </a:ext>
            </a:extLst>
          </p:cNvPr>
          <p:cNvSpPr txBox="1"/>
          <p:nvPr/>
        </p:nvSpPr>
        <p:spPr>
          <a:xfrm>
            <a:off x="3443265" y="1196752"/>
            <a:ext cx="2428875" cy="4031873"/>
          </a:xfrm>
          <a:prstGeom prst="rect">
            <a:avLst/>
          </a:prstGeom>
          <a:solidFill>
            <a:srgbClr val="FFFFFF"/>
          </a:solidFill>
          <a:ln>
            <a:solidFill>
              <a:schemeClr val="bg1">
                <a:lumMod val="50000"/>
              </a:schemeClr>
            </a:solidFill>
          </a:ln>
        </p:spPr>
        <p:txBody>
          <a:bodyPr wrap="square">
            <a:spAutoFit/>
          </a:bodyPr>
          <a:lstStyle/>
          <a:p>
            <a:pPr fontAlgn="auto">
              <a:spcBef>
                <a:spcPts val="0"/>
              </a:spcBef>
              <a:spcAft>
                <a:spcPts val="0"/>
              </a:spcAft>
              <a:defRPr/>
            </a:pPr>
            <a:r>
              <a:rPr lang="mk-MK" sz="1600" b="1" dirty="0">
                <a:latin typeface="Verdana"/>
                <a:cs typeface="Verdana"/>
              </a:rPr>
              <a:t>Процесни алатки</a:t>
            </a:r>
            <a:endParaRPr lang="en-GB" sz="1600" b="1" dirty="0">
              <a:latin typeface="Verdana"/>
              <a:cs typeface="Verdana"/>
            </a:endParaRPr>
          </a:p>
          <a:p>
            <a:pPr marL="361950" indent="-361950" fontAlgn="auto">
              <a:spcBef>
                <a:spcPts val="0"/>
              </a:spcBef>
              <a:spcAft>
                <a:spcPts val="0"/>
              </a:spcAft>
              <a:buFont typeface="Wingdings" pitchFamily="2" charset="2"/>
              <a:buChar char="§"/>
              <a:defRPr/>
            </a:pPr>
            <a:r>
              <a:rPr lang="mk-MK" sz="1600" dirty="0">
                <a:latin typeface="Verdana"/>
                <a:cs typeface="Verdana"/>
              </a:rPr>
              <a:t>Експедитивно зачувување</a:t>
            </a:r>
          </a:p>
          <a:p>
            <a:pPr marL="361950" indent="-361950" fontAlgn="auto">
              <a:spcBef>
                <a:spcPts val="0"/>
              </a:spcBef>
              <a:spcAft>
                <a:spcPts val="0"/>
              </a:spcAft>
              <a:buFont typeface="Wingdings" pitchFamily="2" charset="2"/>
              <a:buChar char="§"/>
              <a:defRPr/>
            </a:pPr>
            <a:r>
              <a:rPr lang="mk-MK" sz="1600" dirty="0">
                <a:latin typeface="Verdana"/>
                <a:cs typeface="Verdana"/>
              </a:rPr>
              <a:t>Откривање на преносни податоци:</a:t>
            </a:r>
          </a:p>
          <a:p>
            <a:pPr marL="361950" indent="-361950" fontAlgn="auto">
              <a:spcBef>
                <a:spcPts val="0"/>
              </a:spcBef>
              <a:spcAft>
                <a:spcPts val="0"/>
              </a:spcAft>
              <a:buFont typeface="Wingdings" pitchFamily="2" charset="2"/>
              <a:buChar char="§"/>
              <a:defRPr/>
            </a:pPr>
            <a:r>
              <a:rPr lang="mk-MK" sz="1600" dirty="0">
                <a:latin typeface="Verdana"/>
                <a:cs typeface="Verdana"/>
              </a:rPr>
              <a:t>Претрес и заплена</a:t>
            </a:r>
          </a:p>
          <a:p>
            <a:pPr marL="361950" indent="-361950" fontAlgn="auto">
              <a:spcBef>
                <a:spcPts val="0"/>
              </a:spcBef>
              <a:spcAft>
                <a:spcPts val="0"/>
              </a:spcAft>
              <a:buFont typeface="Wingdings" pitchFamily="2" charset="2"/>
              <a:buChar char="§"/>
              <a:defRPr/>
            </a:pPr>
            <a:r>
              <a:rPr lang="mk-MK" sz="1600" dirty="0">
                <a:latin typeface="Verdana"/>
                <a:cs typeface="Verdana"/>
              </a:rPr>
              <a:t>Налог за генерирање информации</a:t>
            </a:r>
          </a:p>
          <a:p>
            <a:pPr marL="361950" indent="-361950" fontAlgn="auto">
              <a:spcBef>
                <a:spcPts val="0"/>
              </a:spcBef>
              <a:spcAft>
                <a:spcPts val="0"/>
              </a:spcAft>
              <a:buFont typeface="Wingdings" pitchFamily="2" charset="2"/>
              <a:buChar char="§"/>
              <a:defRPr/>
            </a:pPr>
            <a:r>
              <a:rPr lang="mk-MK" sz="1600" dirty="0">
                <a:latin typeface="Verdana"/>
                <a:cs typeface="Verdana"/>
              </a:rPr>
              <a:t>ПП во реално време</a:t>
            </a:r>
          </a:p>
          <a:p>
            <a:pPr marL="361950" indent="-361950" fontAlgn="auto">
              <a:spcBef>
                <a:spcPts val="0"/>
              </a:spcBef>
              <a:spcAft>
                <a:spcPts val="0"/>
              </a:spcAft>
              <a:buFont typeface="Wingdings" pitchFamily="2" charset="2"/>
              <a:buChar char="§"/>
              <a:defRPr/>
            </a:pPr>
            <a:r>
              <a:rPr lang="mk-MK" sz="1600" dirty="0">
                <a:latin typeface="Verdana"/>
                <a:cs typeface="Verdana"/>
              </a:rPr>
              <a:t>Следење на компјутерски податоци</a:t>
            </a:r>
          </a:p>
        </p:txBody>
      </p:sp>
      <p:sp>
        <p:nvSpPr>
          <p:cNvPr id="27" name="Textfeld 18">
            <a:extLst>
              <a:ext uri="{FF2B5EF4-FFF2-40B4-BE49-F238E27FC236}">
                <a16:creationId xmlns:a16="http://schemas.microsoft.com/office/drawing/2014/main" id="{B2A85D97-2DC4-4488-9B4C-A36ECD208C47}"/>
              </a:ext>
            </a:extLst>
          </p:cNvPr>
          <p:cNvSpPr txBox="1"/>
          <p:nvPr/>
        </p:nvSpPr>
        <p:spPr>
          <a:xfrm>
            <a:off x="2833803" y="6210287"/>
            <a:ext cx="1963738" cy="339725"/>
          </a:xfrm>
          <a:prstGeom prst="rect">
            <a:avLst/>
          </a:prstGeom>
          <a:noFill/>
        </p:spPr>
        <p:txBody>
          <a:bodyPr>
            <a:spAutoFit/>
          </a:bodyPr>
          <a:lstStyle/>
          <a:p>
            <a:pPr fontAlgn="auto">
              <a:spcBef>
                <a:spcPts val="0"/>
              </a:spcBef>
              <a:spcAft>
                <a:spcPts val="0"/>
              </a:spcAft>
              <a:defRPr/>
            </a:pPr>
            <a:r>
              <a:rPr lang="mk-MK" sz="1600" b="1" dirty="0">
                <a:solidFill>
                  <a:schemeClr val="tx1">
                    <a:lumMod val="65000"/>
                    <a:lumOff val="35000"/>
                  </a:schemeClr>
                </a:solidFill>
                <a:latin typeface="Verdana"/>
                <a:cs typeface="Verdana"/>
              </a:rPr>
              <a:t>Усогласување</a:t>
            </a:r>
            <a:endParaRPr lang="en-GB" sz="1600" b="1" dirty="0">
              <a:solidFill>
                <a:schemeClr val="tx1">
                  <a:lumMod val="65000"/>
                  <a:lumOff val="35000"/>
                </a:schemeClr>
              </a:solidFill>
              <a:latin typeface="Verdana"/>
              <a:cs typeface="Verdana"/>
            </a:endParaRPr>
          </a:p>
        </p:txBody>
      </p:sp>
    </p:spTree>
    <p:extLst>
      <p:ext uri="{BB962C8B-B14F-4D97-AF65-F5344CB8AC3E}">
        <p14:creationId xmlns:p14="http://schemas.microsoft.com/office/powerpoint/2010/main" val="610275231"/>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 name="Picture 10" descr="Image result for social media">
            <a:extLst>
              <a:ext uri="{FF2B5EF4-FFF2-40B4-BE49-F238E27FC236}">
                <a16:creationId xmlns:a16="http://schemas.microsoft.com/office/drawing/2014/main" id="{749E07E6-F504-4E85-B4CB-50BBF64EDA68}"/>
              </a:ext>
            </a:extLst>
          </p:cNvPr>
          <p:cNvPicPr>
            <a:picLocks noChangeAspect="1" noChangeArrowheads="1"/>
          </p:cNvPicPr>
          <p:nvPr/>
        </p:nvPicPr>
        <p:blipFill>
          <a:blip r:embed="rId3" cstate="hqprint">
            <a:extLst>
              <a:ext uri="{28A0092B-C50C-407E-A947-70E740481C1C}">
                <a14:useLocalDpi xmlns:a14="http://schemas.microsoft.com/office/drawing/2010/main" val="0"/>
              </a:ext>
            </a:extLst>
          </a:blip>
          <a:srcRect/>
          <a:stretch>
            <a:fillRect/>
          </a:stretch>
        </p:blipFill>
        <p:spPr bwMode="auto">
          <a:xfrm>
            <a:off x="20153" y="3132824"/>
            <a:ext cx="2486181" cy="1660043"/>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2">
            <a:extLst>
              <a:ext uri="{FF2B5EF4-FFF2-40B4-BE49-F238E27FC236}">
                <a16:creationId xmlns:a16="http://schemas.microsoft.com/office/drawing/2014/main" id="{4D27D9AC-4ADB-45D9-AFA6-8E0CDEC5466B}"/>
              </a:ext>
            </a:extLst>
          </p:cNvPr>
          <p:cNvSpPr>
            <a:spLocks noChangeArrowheads="1"/>
          </p:cNvSpPr>
          <p:nvPr/>
        </p:nvSpPr>
        <p:spPr bwMode="auto">
          <a:xfrm>
            <a:off x="395536" y="1078865"/>
            <a:ext cx="8160955" cy="23083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tabLst>
                <a:tab pos="2066925" algn="l"/>
              </a:tabLst>
              <a:defRPr sz="2400">
                <a:solidFill>
                  <a:schemeClr val="tx1"/>
                </a:solidFill>
                <a:latin typeface="Calibri" panose="020F0502020204030204" pitchFamily="34" charset="0"/>
                <a:ea typeface="MS PGothic" panose="020B0600070205080204" pitchFamily="34" charset="-128"/>
              </a:defRPr>
            </a:lvl1pPr>
            <a:lvl2pPr marL="742950" indent="-285750">
              <a:tabLst>
                <a:tab pos="2066925" algn="l"/>
              </a:tabLst>
              <a:defRPr sz="2400">
                <a:solidFill>
                  <a:schemeClr val="tx1"/>
                </a:solidFill>
                <a:latin typeface="Calibri" panose="020F0502020204030204" pitchFamily="34" charset="0"/>
                <a:ea typeface="MS PGothic" panose="020B0600070205080204" pitchFamily="34" charset="-128"/>
              </a:defRPr>
            </a:lvl2pPr>
            <a:lvl3pPr marL="1143000" indent="-228600">
              <a:tabLst>
                <a:tab pos="2066925" algn="l"/>
              </a:tabLst>
              <a:defRPr sz="2400">
                <a:solidFill>
                  <a:schemeClr val="tx1"/>
                </a:solidFill>
                <a:latin typeface="Calibri" panose="020F0502020204030204" pitchFamily="34" charset="0"/>
                <a:ea typeface="MS PGothic" panose="020B0600070205080204" pitchFamily="34" charset="-128"/>
              </a:defRPr>
            </a:lvl3pPr>
            <a:lvl4pPr marL="1600200" indent="-228600">
              <a:tabLst>
                <a:tab pos="2066925" algn="l"/>
              </a:tabLst>
              <a:defRPr sz="2400">
                <a:solidFill>
                  <a:schemeClr val="tx1"/>
                </a:solidFill>
                <a:latin typeface="Calibri" panose="020F0502020204030204" pitchFamily="34" charset="0"/>
                <a:ea typeface="MS PGothic" panose="020B0600070205080204" pitchFamily="34" charset="-128"/>
              </a:defRPr>
            </a:lvl4pPr>
            <a:lvl5pPr marL="2057400" indent="-228600">
              <a:tabLst>
                <a:tab pos="2066925" algn="l"/>
              </a:tabLst>
              <a:defRPr sz="24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9pPr>
          </a:lstStyle>
          <a:p>
            <a:pPr algn="ctr" eaLnBrk="1" hangingPunct="1">
              <a:defRPr/>
            </a:pPr>
            <a:r>
              <a:rPr lang="mk-MK" sz="3600" b="1" dirty="0">
                <a:solidFill>
                  <a:srgbClr val="FF0000"/>
                </a:solidFill>
                <a:latin typeface="Verdana" panose="020B0604030504040204" pitchFamily="34" charset="0"/>
                <a:ea typeface="Verdana" panose="020B0604030504040204" pitchFamily="34" charset="0"/>
                <a:cs typeface="Verdana" panose="020B0604030504040204" pitchFamily="34" charset="0"/>
              </a:rPr>
              <a:t>МИТ</a:t>
            </a:r>
            <a:r>
              <a:rPr lang="en-US" sz="3600" b="1" dirty="0">
                <a:solidFill>
                  <a:srgbClr val="FF0000"/>
                </a:solidFill>
                <a:latin typeface="Verdana" panose="020B0604030504040204" pitchFamily="34" charset="0"/>
                <a:ea typeface="Verdana" panose="020B0604030504040204" pitchFamily="34" charset="0"/>
                <a:cs typeface="Verdana" panose="020B0604030504040204" pitchFamily="34" charset="0"/>
              </a:rPr>
              <a:t>: </a:t>
            </a:r>
          </a:p>
          <a:p>
            <a:pPr algn="ctr" eaLnBrk="1" hangingPunct="1">
              <a:defRPr/>
            </a:pPr>
            <a:r>
              <a:rPr lang="mk-MK" sz="3600" dirty="0">
                <a:latin typeface="Verdana" panose="020B0604030504040204" pitchFamily="34" charset="0"/>
                <a:ea typeface="Verdana" panose="020B0604030504040204" pitchFamily="34" charset="0"/>
                <a:cs typeface="Verdana" panose="020B0604030504040204" pitchFamily="34" charset="0"/>
              </a:rPr>
              <a:t>Конвенцијата од Будимпешта опфаќа</a:t>
            </a:r>
            <a:r>
              <a:rPr lang="en-US" sz="3600" dirty="0">
                <a:latin typeface="Verdana" panose="020B0604030504040204" pitchFamily="34" charset="0"/>
                <a:ea typeface="Verdana" panose="020B0604030504040204" pitchFamily="34" charset="0"/>
                <a:cs typeface="Verdana" panose="020B0604030504040204" pitchFamily="34" charset="0"/>
              </a:rPr>
              <a:t> </a:t>
            </a:r>
            <a:r>
              <a:rPr lang="mk-MK" sz="3600" b="1" dirty="0">
                <a:latin typeface="Verdana" panose="020B0604030504040204" pitchFamily="34" charset="0"/>
                <a:ea typeface="Verdana" panose="020B0604030504040204" pitchFamily="34" charset="0"/>
                <a:cs typeface="Verdana" panose="020B0604030504040204" pitchFamily="34" charset="0"/>
              </a:rPr>
              <a:t>ограничен опсег на кривични дела</a:t>
            </a:r>
            <a:endParaRPr lang="en-GB" sz="2000" b="1" dirty="0">
              <a:latin typeface="Verdana" panose="020B0604030504040204" pitchFamily="34" charset="0"/>
              <a:ea typeface="Verdana" panose="020B0604030504040204" pitchFamily="34" charset="0"/>
              <a:cs typeface="Verdana" panose="020B0604030504040204" pitchFamily="34" charset="0"/>
            </a:endParaRPr>
          </a:p>
        </p:txBody>
      </p:sp>
      <p:sp>
        <p:nvSpPr>
          <p:cNvPr id="9" name="Rectangle 8">
            <a:extLst>
              <a:ext uri="{FF2B5EF4-FFF2-40B4-BE49-F238E27FC236}">
                <a16:creationId xmlns:a16="http://schemas.microsoft.com/office/drawing/2014/main" id="{74AFFC74-60C3-4BE7-86F0-8405A57003F9}"/>
              </a:ext>
            </a:extLst>
          </p:cNvPr>
          <p:cNvSpPr/>
          <p:nvPr/>
        </p:nvSpPr>
        <p:spPr>
          <a:xfrm>
            <a:off x="0" y="6588125"/>
            <a:ext cx="9144000" cy="276999"/>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n-US" sz="1200" b="1" dirty="0">
                <a:solidFill>
                  <a:srgbClr val="FFFFFF"/>
                </a:solidFill>
                <a:latin typeface="Verdana" panose="020B0604030504040204" pitchFamily="34" charset="0"/>
                <a:ea typeface="Verdana" panose="020B0604030504040204" pitchFamily="34" charset="0"/>
                <a:cs typeface="Verdana" charset="0"/>
              </a:rPr>
              <a:t>www.coe.int/cybercrime</a:t>
            </a:r>
            <a:endParaRPr lang="en-GB" sz="1200" dirty="0">
              <a:latin typeface="Verdana" panose="020B0604030504040204" pitchFamily="34" charset="0"/>
              <a:ea typeface="Verdana" panose="020B0604030504040204" pitchFamily="34" charset="0"/>
            </a:endParaRPr>
          </a:p>
        </p:txBody>
      </p:sp>
      <p:sp>
        <p:nvSpPr>
          <p:cNvPr id="11" name="Rectangle 10">
            <a:extLst>
              <a:ext uri="{FF2B5EF4-FFF2-40B4-BE49-F238E27FC236}">
                <a16:creationId xmlns:a16="http://schemas.microsoft.com/office/drawing/2014/main" id="{6E0EF5B3-1C7F-4660-A6D1-6B02E941038C}"/>
              </a:ext>
            </a:extLst>
          </p:cNvPr>
          <p:cNvSpPr/>
          <p:nvPr/>
        </p:nvSpPr>
        <p:spPr>
          <a:xfrm>
            <a:off x="7937" y="-26988"/>
            <a:ext cx="9136063"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dirty="0">
              <a:latin typeface="Verdana" panose="020B0604030504040204" pitchFamily="34" charset="0"/>
              <a:ea typeface="Verdana" panose="020B0604030504040204" pitchFamily="34" charset="0"/>
            </a:endParaRPr>
          </a:p>
        </p:txBody>
      </p:sp>
      <p:sp>
        <p:nvSpPr>
          <p:cNvPr id="13" name="TextBox 7">
            <a:extLst>
              <a:ext uri="{FF2B5EF4-FFF2-40B4-BE49-F238E27FC236}">
                <a16:creationId xmlns:a16="http://schemas.microsoft.com/office/drawing/2014/main" id="{A440D332-1417-4A98-BC4A-09D5E690C999}"/>
              </a:ext>
            </a:extLst>
          </p:cNvPr>
          <p:cNvSpPr txBox="1">
            <a:spLocks noChangeArrowheads="1"/>
          </p:cNvSpPr>
          <p:nvPr/>
        </p:nvSpPr>
        <p:spPr bwMode="auto">
          <a:xfrm>
            <a:off x="1403350" y="190500"/>
            <a:ext cx="7632700"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mk-MK" sz="2700" b="1" dirty="0">
                <a:solidFill>
                  <a:schemeClr val="bg1"/>
                </a:solidFill>
                <a:latin typeface="Verdana" panose="020B0604030504040204" pitchFamily="34" charset="0"/>
                <a:ea typeface="Verdana" panose="020B0604030504040204" pitchFamily="34" charset="0"/>
                <a:cs typeface="Verdana" charset="0"/>
              </a:rPr>
              <a:t>Мит</a:t>
            </a:r>
            <a:r>
              <a:rPr lang="en-GB" sz="2700" b="1" dirty="0">
                <a:solidFill>
                  <a:schemeClr val="bg1"/>
                </a:solidFill>
                <a:latin typeface="Verdana" panose="020B0604030504040204" pitchFamily="34" charset="0"/>
                <a:ea typeface="Verdana" panose="020B0604030504040204" pitchFamily="34" charset="0"/>
                <a:cs typeface="Verdana" charset="0"/>
              </a:rPr>
              <a:t> </a:t>
            </a:r>
          </a:p>
        </p:txBody>
      </p:sp>
      <p:pic>
        <p:nvPicPr>
          <p:cNvPr id="15" name="Picture 4">
            <a:extLst>
              <a:ext uri="{FF2B5EF4-FFF2-40B4-BE49-F238E27FC236}">
                <a16:creationId xmlns:a16="http://schemas.microsoft.com/office/drawing/2014/main" id="{8CE0265E-029E-4219-8F02-A929EAF20918}"/>
              </a:ext>
            </a:extLst>
          </p:cNvPr>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0" y="-26988"/>
            <a:ext cx="1177924" cy="10795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Rectangle 2">
            <a:extLst>
              <a:ext uri="{FF2B5EF4-FFF2-40B4-BE49-F238E27FC236}">
                <a16:creationId xmlns:a16="http://schemas.microsoft.com/office/drawing/2014/main" id="{464D82E8-103A-4A98-AC6E-E2BDA0F202DC}"/>
              </a:ext>
            </a:extLst>
          </p:cNvPr>
          <p:cNvSpPr>
            <a:spLocks noChangeArrowheads="1"/>
          </p:cNvSpPr>
          <p:nvPr/>
        </p:nvSpPr>
        <p:spPr bwMode="auto">
          <a:xfrm>
            <a:off x="4067036" y="2343341"/>
            <a:ext cx="3128963"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a:spcBef>
                <a:spcPct val="20000"/>
              </a:spcBef>
              <a:buFont typeface="Arial" panose="020B0604020202020204" pitchFamily="34" charset="0"/>
              <a:buChar char="•"/>
              <a:tabLst>
                <a:tab pos="2066925" algn="l"/>
              </a:tabLst>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tabLst>
                <a:tab pos="2066925" algn="l"/>
              </a:tabLst>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tabLst>
                <a:tab pos="2066925" algn="l"/>
              </a:tabLst>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9pPr>
          </a:lstStyle>
          <a:p>
            <a:pPr algn="just" eaLnBrk="1" hangingPunct="1">
              <a:spcBef>
                <a:spcPct val="0"/>
              </a:spcBef>
            </a:pPr>
            <a:endParaRPr lang="en-GB" sz="2400">
              <a:latin typeface="Verdana" panose="020B0604030504040204" pitchFamily="34" charset="0"/>
            </a:endParaRPr>
          </a:p>
        </p:txBody>
      </p:sp>
      <p:pic>
        <p:nvPicPr>
          <p:cNvPr id="8" name="Picture 2" descr="Image result for voip">
            <a:extLst>
              <a:ext uri="{FF2B5EF4-FFF2-40B4-BE49-F238E27FC236}">
                <a16:creationId xmlns:a16="http://schemas.microsoft.com/office/drawing/2014/main" id="{F4C38198-BACA-4B28-AC90-A6963EF49128}"/>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376162" y="3893995"/>
            <a:ext cx="3594183" cy="2857094"/>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4" descr="Image result for voip">
            <a:extLst>
              <a:ext uri="{FF2B5EF4-FFF2-40B4-BE49-F238E27FC236}">
                <a16:creationId xmlns:a16="http://schemas.microsoft.com/office/drawing/2014/main" id="{B37C25F2-9B62-44FF-913D-2DAA11DCA17A}"/>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829748" y="3206935"/>
            <a:ext cx="3314252" cy="2247477"/>
          </a:xfrm>
          <a:prstGeom prst="rect">
            <a:avLst/>
          </a:prstGeom>
          <a:noFill/>
          <a:extLst>
            <a:ext uri="{909E8E84-426E-40DD-AFC4-6F175D3DCCD1}">
              <a14:hiddenFill xmlns:a14="http://schemas.microsoft.com/office/drawing/2010/main">
                <a:solidFill>
                  <a:srgbClr val="FFFFFF"/>
                </a:solidFill>
              </a14:hiddenFill>
            </a:ext>
          </a:extLst>
        </p:spPr>
      </p:pic>
      <p:pic>
        <p:nvPicPr>
          <p:cNvPr id="18" name="Picture 6" descr="Image result for botnets">
            <a:extLst>
              <a:ext uri="{FF2B5EF4-FFF2-40B4-BE49-F238E27FC236}">
                <a16:creationId xmlns:a16="http://schemas.microsoft.com/office/drawing/2014/main" id="{C81DA781-2986-4F08-B68E-385F862795EB}"/>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494322" y="5287112"/>
            <a:ext cx="2681398" cy="1545964"/>
          </a:xfrm>
          <a:prstGeom prst="rect">
            <a:avLst/>
          </a:prstGeom>
          <a:noFill/>
          <a:extLst>
            <a:ext uri="{909E8E84-426E-40DD-AFC4-6F175D3DCCD1}">
              <a14:hiddenFill xmlns:a14="http://schemas.microsoft.com/office/drawing/2010/main">
                <a:solidFill>
                  <a:srgbClr val="FFFFFF"/>
                </a:solidFill>
              </a14:hiddenFill>
            </a:ext>
          </a:extLst>
        </p:spPr>
      </p:pic>
      <p:pic>
        <p:nvPicPr>
          <p:cNvPr id="20" name="Picture 8" descr="Image result for deep web">
            <a:extLst>
              <a:ext uri="{FF2B5EF4-FFF2-40B4-BE49-F238E27FC236}">
                <a16:creationId xmlns:a16="http://schemas.microsoft.com/office/drawing/2014/main" id="{02144AF9-F5AD-4884-82E3-025A68FDEC35}"/>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0153" y="4869160"/>
            <a:ext cx="2895664" cy="191967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3592366"/>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4CA6C7AE-CB6D-46CA-A269-7676C38484D4}"/>
              </a:ext>
            </a:extLst>
          </p:cNvPr>
          <p:cNvSpPr/>
          <p:nvPr/>
        </p:nvSpPr>
        <p:spPr>
          <a:xfrm>
            <a:off x="0" y="6588125"/>
            <a:ext cx="9144000" cy="276999"/>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n-US" sz="1200" b="1" dirty="0">
                <a:solidFill>
                  <a:srgbClr val="FFFFFF"/>
                </a:solidFill>
                <a:latin typeface="Verdana" panose="020B0604030504040204" pitchFamily="34" charset="0"/>
                <a:ea typeface="Verdana" panose="020B0604030504040204" pitchFamily="34" charset="0"/>
                <a:cs typeface="Verdana" charset="0"/>
              </a:rPr>
              <a:t>www.coe.int/cybercrime</a:t>
            </a:r>
            <a:endParaRPr lang="en-GB" sz="1200" dirty="0">
              <a:latin typeface="Verdana" panose="020B0604030504040204" pitchFamily="34" charset="0"/>
              <a:ea typeface="Verdana" panose="020B0604030504040204" pitchFamily="34" charset="0"/>
            </a:endParaRPr>
          </a:p>
        </p:txBody>
      </p:sp>
      <p:sp>
        <p:nvSpPr>
          <p:cNvPr id="10" name="Rectangle 9">
            <a:extLst>
              <a:ext uri="{FF2B5EF4-FFF2-40B4-BE49-F238E27FC236}">
                <a16:creationId xmlns:a16="http://schemas.microsoft.com/office/drawing/2014/main" id="{15DA9B38-D263-4F07-989F-D3738B8A2A3C}"/>
              </a:ext>
            </a:extLst>
          </p:cNvPr>
          <p:cNvSpPr/>
          <p:nvPr/>
        </p:nvSpPr>
        <p:spPr>
          <a:xfrm>
            <a:off x="7937" y="-26988"/>
            <a:ext cx="9136063"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dirty="0">
              <a:latin typeface="Verdana" panose="020B0604030504040204" pitchFamily="34" charset="0"/>
              <a:ea typeface="Verdana" panose="020B0604030504040204" pitchFamily="34" charset="0"/>
            </a:endParaRPr>
          </a:p>
        </p:txBody>
      </p:sp>
      <p:sp>
        <p:nvSpPr>
          <p:cNvPr id="11" name="TextBox 7">
            <a:extLst>
              <a:ext uri="{FF2B5EF4-FFF2-40B4-BE49-F238E27FC236}">
                <a16:creationId xmlns:a16="http://schemas.microsoft.com/office/drawing/2014/main" id="{1424B29E-7F3A-4F27-BF43-CB0589A5871C}"/>
              </a:ext>
            </a:extLst>
          </p:cNvPr>
          <p:cNvSpPr txBox="1">
            <a:spLocks noChangeArrowheads="1"/>
          </p:cNvSpPr>
          <p:nvPr/>
        </p:nvSpPr>
        <p:spPr bwMode="auto">
          <a:xfrm>
            <a:off x="1403350" y="190500"/>
            <a:ext cx="7632700"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mk-MK" sz="2700" b="1" dirty="0">
                <a:solidFill>
                  <a:schemeClr val="bg1"/>
                </a:solidFill>
                <a:latin typeface="Verdana" panose="020B0604030504040204" pitchFamily="34" charset="0"/>
                <a:ea typeface="Verdana" panose="020B0604030504040204" pitchFamily="34" charset="0"/>
                <a:cs typeface="Verdana" charset="0"/>
              </a:rPr>
              <a:t>Реалност</a:t>
            </a:r>
            <a:endParaRPr lang="en-GB" sz="2700" b="1" dirty="0">
              <a:solidFill>
                <a:schemeClr val="bg1"/>
              </a:solidFill>
              <a:latin typeface="Verdana" panose="020B0604030504040204" pitchFamily="34" charset="0"/>
              <a:ea typeface="Verdana" panose="020B0604030504040204" pitchFamily="34" charset="0"/>
              <a:cs typeface="Verdana" charset="0"/>
            </a:endParaRPr>
          </a:p>
        </p:txBody>
      </p:sp>
      <p:pic>
        <p:nvPicPr>
          <p:cNvPr id="12" name="Picture 4">
            <a:extLst>
              <a:ext uri="{FF2B5EF4-FFF2-40B4-BE49-F238E27FC236}">
                <a16:creationId xmlns:a16="http://schemas.microsoft.com/office/drawing/2014/main" id="{C84C6C8E-3E36-403D-85BE-F4E9F8D5F2D4}"/>
              </a:ext>
            </a:extLst>
          </p:cNvPr>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0" y="-26988"/>
            <a:ext cx="1177924" cy="10795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Rectangle 2">
            <a:extLst>
              <a:ext uri="{FF2B5EF4-FFF2-40B4-BE49-F238E27FC236}">
                <a16:creationId xmlns:a16="http://schemas.microsoft.com/office/drawing/2014/main" id="{1239CC4E-6B81-41D5-8FBA-98E336DBC65F}"/>
              </a:ext>
            </a:extLst>
          </p:cNvPr>
          <p:cNvSpPr>
            <a:spLocks noChangeArrowheads="1"/>
          </p:cNvSpPr>
          <p:nvPr/>
        </p:nvSpPr>
        <p:spPr bwMode="auto">
          <a:xfrm>
            <a:off x="467544" y="1328059"/>
            <a:ext cx="7992888" cy="28007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tabLst>
                <a:tab pos="2066925" algn="l"/>
              </a:tabLst>
              <a:defRPr sz="2400">
                <a:solidFill>
                  <a:schemeClr val="tx1"/>
                </a:solidFill>
                <a:latin typeface="Calibri" panose="020F0502020204030204" pitchFamily="34" charset="0"/>
                <a:ea typeface="MS PGothic" panose="020B0600070205080204" pitchFamily="34" charset="-128"/>
              </a:defRPr>
            </a:lvl1pPr>
            <a:lvl2pPr marL="742950" indent="-285750">
              <a:tabLst>
                <a:tab pos="2066925" algn="l"/>
              </a:tabLst>
              <a:defRPr sz="2400">
                <a:solidFill>
                  <a:schemeClr val="tx1"/>
                </a:solidFill>
                <a:latin typeface="Calibri" panose="020F0502020204030204" pitchFamily="34" charset="0"/>
                <a:ea typeface="MS PGothic" panose="020B0600070205080204" pitchFamily="34" charset="-128"/>
              </a:defRPr>
            </a:lvl2pPr>
            <a:lvl3pPr marL="1143000" indent="-228600">
              <a:tabLst>
                <a:tab pos="2066925" algn="l"/>
              </a:tabLst>
              <a:defRPr sz="2400">
                <a:solidFill>
                  <a:schemeClr val="tx1"/>
                </a:solidFill>
                <a:latin typeface="Calibri" panose="020F0502020204030204" pitchFamily="34" charset="0"/>
                <a:ea typeface="MS PGothic" panose="020B0600070205080204" pitchFamily="34" charset="-128"/>
              </a:defRPr>
            </a:lvl3pPr>
            <a:lvl4pPr marL="1600200" indent="-228600">
              <a:tabLst>
                <a:tab pos="2066925" algn="l"/>
              </a:tabLst>
              <a:defRPr sz="2400">
                <a:solidFill>
                  <a:schemeClr val="tx1"/>
                </a:solidFill>
                <a:latin typeface="Calibri" panose="020F0502020204030204" pitchFamily="34" charset="0"/>
                <a:ea typeface="MS PGothic" panose="020B0600070205080204" pitchFamily="34" charset="-128"/>
              </a:defRPr>
            </a:lvl4pPr>
            <a:lvl5pPr marL="2057400" indent="-228600">
              <a:tabLst>
                <a:tab pos="2066925" algn="l"/>
              </a:tabLst>
              <a:defRPr sz="24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mk-MK" sz="3200" b="1" i="0" u="none" strike="noStrike" kern="1200" cap="none" spc="0" normalizeH="0" baseline="0" noProof="0" dirty="0">
                <a:ln>
                  <a:noFill/>
                </a:ln>
                <a:solidFill>
                  <a:srgbClr val="FF0000"/>
                </a:solidFill>
                <a:effectLst/>
                <a:uLnTx/>
                <a:uFillTx/>
                <a:latin typeface="Verdana" panose="020B0604030504040204" pitchFamily="34" charset="0"/>
                <a:ea typeface="Verdana" panose="020B0604030504040204" pitchFamily="34" charset="0"/>
                <a:cs typeface="Verdana" panose="020B0604030504040204" pitchFamily="34" charset="0"/>
              </a:rPr>
              <a:t>РЕАЛНОСТА</a:t>
            </a:r>
            <a:r>
              <a:rPr kumimoji="0" lang="en-US" sz="3200" b="1" i="0" u="none" strike="noStrike" kern="1200" cap="none" spc="0" normalizeH="0" baseline="0" noProof="0" dirty="0">
                <a:ln>
                  <a:noFill/>
                </a:ln>
                <a:solidFill>
                  <a:srgbClr val="FF0000"/>
                </a:solidFill>
                <a:effectLst/>
                <a:uLnTx/>
                <a:uFillTx/>
                <a:latin typeface="Verdana" panose="020B0604030504040204" pitchFamily="34" charset="0"/>
                <a:ea typeface="Verdana" panose="020B0604030504040204" pitchFamily="34" charset="0"/>
                <a:cs typeface="Verdana" panose="020B0604030504040204" pitchFamily="34" charset="0"/>
              </a:rPr>
              <a:t> </a:t>
            </a:r>
            <a:r>
              <a:rPr kumimoji="0" lang="mk-MK" sz="3200" b="1"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Verdana" panose="020B0604030504040204" pitchFamily="34" charset="0"/>
              </a:rPr>
              <a:t>Е</a:t>
            </a:r>
            <a:r>
              <a:rPr kumimoji="0" lang="en-US" sz="3200" b="1"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Verdana" panose="020B0604030504040204" pitchFamily="34" charset="0"/>
              </a:rPr>
              <a:t>:</a:t>
            </a:r>
            <a:endParaRPr kumimoji="0" lang="en-US" sz="3200" b="0"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Verdana" panose="020B0604030504040204" pitchFamily="34" charset="0"/>
            </a:endParaRPr>
          </a:p>
          <a:p>
            <a:pPr marL="285750" indent="-285750" algn="just" eaLnBrk="1" hangingPunct="1">
              <a:buFont typeface="Arial" panose="020B0604020202020204" pitchFamily="34" charset="0"/>
              <a:buChar char="•"/>
              <a:defRPr/>
            </a:pPr>
            <a:endParaRPr lang="en-US" sz="1800" dirty="0">
              <a:latin typeface="Verdana" panose="020B0604030504040204" pitchFamily="34" charset="0"/>
              <a:ea typeface="Verdana" panose="020B0604030504040204" pitchFamily="34" charset="0"/>
              <a:cs typeface="Verdana" panose="020B0604030504040204" pitchFamily="34" charset="0"/>
            </a:endParaRPr>
          </a:p>
          <a:p>
            <a:pPr marL="285750" indent="-285750" algn="just" eaLnBrk="1" hangingPunct="1">
              <a:buFont typeface="Arial" panose="020B0604020202020204" pitchFamily="34" charset="0"/>
              <a:buChar char="•"/>
              <a:defRPr/>
            </a:pPr>
            <a:r>
              <a:rPr lang="en-US" sz="1800" dirty="0">
                <a:latin typeface="Verdana" panose="020B0604030504040204" pitchFamily="34" charset="0"/>
                <a:ea typeface="Verdana" panose="020B0604030504040204" pitchFamily="34" charset="0"/>
                <a:cs typeface="Verdana" panose="020B0604030504040204" pitchFamily="34" charset="0"/>
              </a:rPr>
              <a:t>T-CY </a:t>
            </a:r>
            <a:r>
              <a:rPr lang="mk-MK" sz="1800" dirty="0">
                <a:latin typeface="Verdana" panose="020B0604030504040204" pitchFamily="34" charset="0"/>
                <a:ea typeface="Verdana" panose="020B0604030504040204" pitchFamily="34" charset="0"/>
                <a:cs typeface="Verdana" panose="020B0604030504040204" pitchFamily="34" charset="0"/>
              </a:rPr>
              <a:t>издава упатства за да се олесни ефективната употреба и спроведувањето на Конвенцијата од Будимпешта</a:t>
            </a:r>
            <a:endParaRPr lang="en-US" sz="1800" dirty="0">
              <a:latin typeface="Verdana" panose="020B0604030504040204" pitchFamily="34" charset="0"/>
              <a:ea typeface="Verdana" panose="020B0604030504040204" pitchFamily="34" charset="0"/>
              <a:cs typeface="Verdana" panose="020B0604030504040204" pitchFamily="34" charset="0"/>
            </a:endParaRPr>
          </a:p>
          <a:p>
            <a:pPr marL="285750" indent="-285750" algn="just" eaLnBrk="1" hangingPunct="1">
              <a:buFont typeface="Arial" panose="020B0604020202020204" pitchFamily="34" charset="0"/>
              <a:buChar char="•"/>
              <a:defRPr/>
            </a:pPr>
            <a:endParaRPr lang="en-US" sz="1800" dirty="0">
              <a:latin typeface="Verdana" panose="020B0604030504040204" pitchFamily="34" charset="0"/>
              <a:ea typeface="Verdana" panose="020B0604030504040204" pitchFamily="34" charset="0"/>
              <a:cs typeface="Verdana" panose="020B0604030504040204" pitchFamily="34" charset="0"/>
            </a:endParaRPr>
          </a:p>
          <a:p>
            <a:pPr marL="285750" indent="-285750" algn="just" eaLnBrk="1" hangingPunct="1">
              <a:buFont typeface="Arial" panose="020B0604020202020204" pitchFamily="34" charset="0"/>
              <a:buChar char="•"/>
              <a:defRPr/>
            </a:pPr>
            <a:r>
              <a:rPr lang="mk-MK" sz="1800" dirty="0">
                <a:latin typeface="Verdana" panose="020B0604030504040204" pitchFamily="34" charset="0"/>
                <a:ea typeface="Verdana" panose="020B0604030504040204" pitchFamily="34" charset="0"/>
                <a:cs typeface="Verdana" panose="020B0604030504040204" pitchFamily="34" charset="0"/>
              </a:rPr>
              <a:t>Упатствата се подготвени со оглед на правниот, политичкиот и технолошкиот развој</a:t>
            </a:r>
            <a:endParaRPr lang="en-US" sz="1800" dirty="0">
              <a:latin typeface="Verdana" panose="020B0604030504040204" pitchFamily="34" charset="0"/>
              <a:ea typeface="Verdana" panose="020B0604030504040204" pitchFamily="34" charset="0"/>
              <a:cs typeface="Verdana" panose="020B0604030504040204" pitchFamily="34" charset="0"/>
            </a:endParaRPr>
          </a:p>
          <a:p>
            <a:pPr marL="285750" indent="-285750" algn="just" eaLnBrk="1" hangingPunct="1">
              <a:buFont typeface="Arial" panose="020B0604020202020204" pitchFamily="34" charset="0"/>
              <a:buChar char="•"/>
              <a:defRPr/>
            </a:pPr>
            <a:endParaRPr lang="en-US" sz="1800" dirty="0">
              <a:latin typeface="Verdana" panose="020B0604030504040204" pitchFamily="34" charset="0"/>
              <a:ea typeface="Verdana" panose="020B0604030504040204" pitchFamily="34" charset="0"/>
              <a:cs typeface="Verdana" panose="020B0604030504040204" pitchFamily="34" charset="0"/>
            </a:endParaRPr>
          </a:p>
          <a:p>
            <a:pPr marL="285750" indent="-285750" algn="just" eaLnBrk="1" hangingPunct="1">
              <a:buFont typeface="Arial" panose="020B0604020202020204" pitchFamily="34" charset="0"/>
              <a:buChar char="•"/>
              <a:defRPr/>
            </a:pPr>
            <a:r>
              <a:rPr lang="mk-MK" sz="1800" dirty="0">
                <a:latin typeface="Verdana" panose="020B0604030504040204" pitchFamily="34" charset="0"/>
                <a:ea typeface="Verdana" panose="020B0604030504040204" pitchFamily="34" charset="0"/>
                <a:cs typeface="Verdana" panose="020B0604030504040204" pitchFamily="34" charset="0"/>
              </a:rPr>
              <a:t>Упатства</a:t>
            </a:r>
            <a:r>
              <a:rPr lang="en-US" sz="1800" dirty="0">
                <a:latin typeface="Verdana" panose="020B0604030504040204" pitchFamily="34" charset="0"/>
                <a:ea typeface="Verdana" panose="020B0604030504040204" pitchFamily="34" charset="0"/>
                <a:cs typeface="Verdana" panose="020B0604030504040204" pitchFamily="34" charset="0"/>
              </a:rPr>
              <a:t>:</a:t>
            </a:r>
          </a:p>
        </p:txBody>
      </p:sp>
      <p:sp>
        <p:nvSpPr>
          <p:cNvPr id="2" name="TextBox 1">
            <a:extLst>
              <a:ext uri="{FF2B5EF4-FFF2-40B4-BE49-F238E27FC236}">
                <a16:creationId xmlns:a16="http://schemas.microsoft.com/office/drawing/2014/main" id="{F7AFA12F-C9B5-4131-AAF2-C81E968C85E8}"/>
              </a:ext>
            </a:extLst>
          </p:cNvPr>
          <p:cNvSpPr txBox="1"/>
          <p:nvPr/>
        </p:nvSpPr>
        <p:spPr>
          <a:xfrm>
            <a:off x="251520" y="4221088"/>
            <a:ext cx="4248472" cy="1815882"/>
          </a:xfrm>
          <a:prstGeom prst="rect">
            <a:avLst/>
          </a:prstGeom>
          <a:noFill/>
        </p:spPr>
        <p:txBody>
          <a:bodyPr wrap="square" rtlCol="0">
            <a:spAutoFit/>
          </a:bodyPr>
          <a:lstStyle/>
          <a:p>
            <a:pPr marL="1200150" lvl="1" indent="-457200" eaLnBrk="1" hangingPunct="1">
              <a:buFont typeface="+mj-lt"/>
              <a:buAutoNum type="arabicPeriod"/>
              <a:defRPr/>
            </a:pPr>
            <a:r>
              <a:rPr lang="mk-MK" sz="1600" dirty="0">
                <a:latin typeface="Verdana" panose="020B0604030504040204" pitchFamily="34" charset="0"/>
                <a:ea typeface="Verdana" panose="020B0604030504040204" pitchFamily="34" charset="0"/>
                <a:cs typeface="Verdana" panose="020B0604030504040204" pitchFamily="34" charset="0"/>
              </a:rPr>
              <a:t>Компјутерски систем</a:t>
            </a:r>
            <a:endParaRPr lang="en-US" sz="1600" dirty="0">
              <a:latin typeface="Verdana" panose="020B0604030504040204" pitchFamily="34" charset="0"/>
              <a:ea typeface="Verdana" panose="020B0604030504040204" pitchFamily="34" charset="0"/>
              <a:cs typeface="Verdana" panose="020B0604030504040204" pitchFamily="34" charset="0"/>
            </a:endParaRPr>
          </a:p>
          <a:p>
            <a:pPr marL="1200150" lvl="1" indent="-457200" eaLnBrk="1" hangingPunct="1">
              <a:buFont typeface="+mj-lt"/>
              <a:buAutoNum type="arabicPeriod"/>
              <a:defRPr/>
            </a:pPr>
            <a:r>
              <a:rPr lang="mk-MK" sz="1600" dirty="0" err="1">
                <a:latin typeface="Verdana" panose="020B0604030504040204" pitchFamily="34" charset="0"/>
                <a:ea typeface="Verdana" panose="020B0604030504040204" pitchFamily="34" charset="0"/>
                <a:cs typeface="Verdana" panose="020B0604030504040204" pitchFamily="34" charset="0"/>
              </a:rPr>
              <a:t>Ботнети</a:t>
            </a:r>
            <a:endParaRPr lang="en-US" sz="1600" dirty="0">
              <a:latin typeface="Verdana" panose="020B0604030504040204" pitchFamily="34" charset="0"/>
              <a:ea typeface="Verdana" panose="020B0604030504040204" pitchFamily="34" charset="0"/>
              <a:cs typeface="Verdana" panose="020B0604030504040204" pitchFamily="34" charset="0"/>
            </a:endParaRPr>
          </a:p>
          <a:p>
            <a:pPr marL="1200150" lvl="1" indent="-457200" eaLnBrk="1" hangingPunct="1">
              <a:buFont typeface="+mj-lt"/>
              <a:buAutoNum type="arabicPeriod"/>
              <a:defRPr/>
            </a:pPr>
            <a:r>
              <a:rPr lang="mk-MK" sz="1600" dirty="0">
                <a:latin typeface="Verdana" panose="020B0604030504040204" pitchFamily="34" charset="0"/>
                <a:ea typeface="Verdana" panose="020B0604030504040204" pitchFamily="34" charset="0"/>
                <a:cs typeface="Verdana" panose="020B0604030504040204" pitchFamily="34" charset="0"/>
              </a:rPr>
              <a:t>Прекуграничен пристап</a:t>
            </a:r>
            <a:endParaRPr lang="en-US" sz="1600" dirty="0">
              <a:latin typeface="Verdana" panose="020B0604030504040204" pitchFamily="34" charset="0"/>
              <a:ea typeface="Verdana" panose="020B0604030504040204" pitchFamily="34" charset="0"/>
              <a:cs typeface="Verdana" panose="020B0604030504040204" pitchFamily="34" charset="0"/>
            </a:endParaRPr>
          </a:p>
          <a:p>
            <a:pPr marL="1200150" lvl="1" indent="-457200" eaLnBrk="1" hangingPunct="1">
              <a:buFont typeface="+mj-lt"/>
              <a:buAutoNum type="arabicPeriod"/>
              <a:defRPr/>
            </a:pPr>
            <a:r>
              <a:rPr lang="mk-MK" sz="1600" dirty="0">
                <a:latin typeface="Verdana" panose="020B0604030504040204" pitchFamily="34" charset="0"/>
                <a:ea typeface="Verdana" panose="020B0604030504040204" pitchFamily="34" charset="0"/>
                <a:cs typeface="Verdana" panose="020B0604030504040204" pitchFamily="34" charset="0"/>
              </a:rPr>
              <a:t>Кражба на идентитет</a:t>
            </a:r>
            <a:r>
              <a:rPr lang="en-US" sz="1600" dirty="0">
                <a:latin typeface="Verdana" panose="020B0604030504040204" pitchFamily="34" charset="0"/>
                <a:ea typeface="Verdana" panose="020B0604030504040204" pitchFamily="34" charset="0"/>
                <a:cs typeface="Verdana" panose="020B0604030504040204" pitchFamily="34" charset="0"/>
              </a:rPr>
              <a:t> </a:t>
            </a:r>
          </a:p>
          <a:p>
            <a:pPr marL="1200150" lvl="1" indent="-457200" eaLnBrk="1" hangingPunct="1">
              <a:buFont typeface="+mj-lt"/>
              <a:buAutoNum type="arabicPeriod"/>
              <a:defRPr/>
            </a:pPr>
            <a:r>
              <a:rPr lang="mk-MK" sz="1600" dirty="0">
                <a:latin typeface="Verdana" panose="020B0604030504040204" pitchFamily="34" charset="0"/>
                <a:ea typeface="Verdana" panose="020B0604030504040204" pitchFamily="34" charset="0"/>
                <a:cs typeface="Verdana" panose="020B0604030504040204" pitchFamily="34" charset="0"/>
              </a:rPr>
              <a:t>Напади на </a:t>
            </a:r>
            <a:r>
              <a:rPr lang="en-US" sz="1600" dirty="0">
                <a:latin typeface="Verdana" panose="020B0604030504040204" pitchFamily="34" charset="0"/>
                <a:ea typeface="Verdana" panose="020B0604030504040204" pitchFamily="34" charset="0"/>
                <a:cs typeface="Verdana" panose="020B0604030504040204" pitchFamily="34" charset="0"/>
              </a:rPr>
              <a:t>DDOS</a:t>
            </a:r>
          </a:p>
          <a:p>
            <a:pPr marL="1200150" lvl="1" indent="-457200" eaLnBrk="1" hangingPunct="1">
              <a:buFont typeface="+mj-lt"/>
              <a:buAutoNum type="arabicPeriod"/>
              <a:defRPr/>
            </a:pPr>
            <a:r>
              <a:rPr lang="mk-MK" sz="1600" dirty="0">
                <a:latin typeface="Verdana" panose="020B0604030504040204" pitchFamily="34" charset="0"/>
                <a:ea typeface="Verdana" panose="020B0604030504040204" pitchFamily="34" charset="0"/>
                <a:cs typeface="Verdana" panose="020B0604030504040204" pitchFamily="34" charset="0"/>
              </a:rPr>
              <a:t>Напади на критична инфраструктура</a:t>
            </a:r>
            <a:endParaRPr lang="en-US" sz="1600" dirty="0">
              <a:latin typeface="Verdana" panose="020B0604030504040204" pitchFamily="34" charset="0"/>
              <a:ea typeface="Verdana" panose="020B0604030504040204" pitchFamily="34" charset="0"/>
              <a:cs typeface="Verdana" panose="020B0604030504040204" pitchFamily="34" charset="0"/>
            </a:endParaRPr>
          </a:p>
        </p:txBody>
      </p:sp>
      <p:sp>
        <p:nvSpPr>
          <p:cNvPr id="3" name="TextBox 2">
            <a:extLst>
              <a:ext uri="{FF2B5EF4-FFF2-40B4-BE49-F238E27FC236}">
                <a16:creationId xmlns:a16="http://schemas.microsoft.com/office/drawing/2014/main" id="{C390B884-A72F-46D9-93E7-1958E493B9E8}"/>
              </a:ext>
            </a:extLst>
          </p:cNvPr>
          <p:cNvSpPr txBox="1"/>
          <p:nvPr/>
        </p:nvSpPr>
        <p:spPr>
          <a:xfrm>
            <a:off x="4211960" y="4221088"/>
            <a:ext cx="4612281" cy="1569660"/>
          </a:xfrm>
          <a:prstGeom prst="rect">
            <a:avLst/>
          </a:prstGeom>
          <a:noFill/>
        </p:spPr>
        <p:txBody>
          <a:bodyPr wrap="square" rtlCol="0">
            <a:spAutoFit/>
          </a:bodyPr>
          <a:lstStyle/>
          <a:p>
            <a:pPr marL="1200150" marR="0" lvl="1" indent="-457200" defTabSz="914400" rtl="0" eaLnBrk="1" fontAlgn="base" latinLnBrk="0" hangingPunct="1">
              <a:lnSpc>
                <a:spcPct val="100000"/>
              </a:lnSpc>
              <a:spcBef>
                <a:spcPct val="0"/>
              </a:spcBef>
              <a:spcAft>
                <a:spcPct val="0"/>
              </a:spcAft>
              <a:buClrTx/>
              <a:buSzTx/>
              <a:buFont typeface="+mj-lt"/>
              <a:buAutoNum type="arabicPeriod" startAt="7"/>
              <a:tabLst/>
              <a:defRPr/>
            </a:pPr>
            <a:r>
              <a:rPr kumimoji="0" lang="mk-MK" sz="1600" b="0"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Verdana" panose="020B0604030504040204" pitchFamily="34" charset="0"/>
              </a:rPr>
              <a:t>Штетен софтвер (</a:t>
            </a:r>
            <a:r>
              <a:rPr kumimoji="0" lang="en-US" sz="1600" b="0"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Verdana" panose="020B0604030504040204" pitchFamily="34" charset="0"/>
              </a:rPr>
              <a:t>malware) </a:t>
            </a:r>
          </a:p>
          <a:p>
            <a:pPr marL="1200150" marR="0" lvl="1" indent="-457200" defTabSz="914400" rtl="0" eaLnBrk="1" fontAlgn="base" latinLnBrk="0" hangingPunct="1">
              <a:lnSpc>
                <a:spcPct val="100000"/>
              </a:lnSpc>
              <a:spcBef>
                <a:spcPct val="0"/>
              </a:spcBef>
              <a:spcAft>
                <a:spcPct val="0"/>
              </a:spcAft>
              <a:buClrTx/>
              <a:buSzTx/>
              <a:buFont typeface="+mj-lt"/>
              <a:buAutoNum type="arabicPeriod" startAt="7"/>
              <a:tabLst/>
              <a:defRPr/>
            </a:pPr>
            <a:r>
              <a:rPr kumimoji="0" lang="mk-MK" sz="1600" b="0"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Verdana" panose="020B0604030504040204" pitchFamily="34" charset="0"/>
              </a:rPr>
              <a:t>Спам</a:t>
            </a:r>
            <a:endParaRPr kumimoji="0" lang="en-US" sz="1600" b="0"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Verdana" panose="020B0604030504040204" pitchFamily="34" charset="0"/>
            </a:endParaRPr>
          </a:p>
          <a:p>
            <a:pPr marL="1200150" marR="0" lvl="1" indent="-457200" defTabSz="914400" rtl="0" eaLnBrk="1" fontAlgn="base" latinLnBrk="0" hangingPunct="1">
              <a:lnSpc>
                <a:spcPct val="100000"/>
              </a:lnSpc>
              <a:spcBef>
                <a:spcPct val="0"/>
              </a:spcBef>
              <a:spcAft>
                <a:spcPct val="0"/>
              </a:spcAft>
              <a:buClrTx/>
              <a:buSzTx/>
              <a:buFont typeface="+mj-lt"/>
              <a:buAutoNum type="arabicPeriod" startAt="7"/>
              <a:tabLst/>
              <a:defRPr/>
            </a:pPr>
            <a:r>
              <a:rPr kumimoji="0" lang="mk-MK" sz="1600" b="0"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Verdana" panose="020B0604030504040204" pitchFamily="34" charset="0"/>
              </a:rPr>
              <a:t>Мешање во избори</a:t>
            </a:r>
            <a:endParaRPr kumimoji="0" lang="en-US" sz="1600" b="0"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Verdana" panose="020B0604030504040204" pitchFamily="34" charset="0"/>
            </a:endParaRPr>
          </a:p>
          <a:p>
            <a:pPr marL="1200150" marR="0" lvl="1" indent="-457200" defTabSz="914400" rtl="0" eaLnBrk="1" fontAlgn="base" latinLnBrk="0" hangingPunct="1">
              <a:lnSpc>
                <a:spcPct val="100000"/>
              </a:lnSpc>
              <a:spcBef>
                <a:spcPct val="0"/>
              </a:spcBef>
              <a:spcAft>
                <a:spcPct val="0"/>
              </a:spcAft>
              <a:buClrTx/>
              <a:buSzTx/>
              <a:buFont typeface="+mj-lt"/>
              <a:buAutoNum type="arabicPeriod" startAt="7"/>
              <a:tabLst/>
              <a:defRPr/>
            </a:pPr>
            <a:r>
              <a:rPr kumimoji="0" lang="mk-MK" sz="1600" b="0"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Verdana" panose="020B0604030504040204" pitchFamily="34" charset="0"/>
              </a:rPr>
              <a:t>Наредби за производство на информации за претплатници</a:t>
            </a:r>
            <a:endParaRPr kumimoji="0" lang="en-US" sz="1600" b="0"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Verdana" panose="020B0604030504040204" pitchFamily="34" charset="0"/>
            </a:endParaRPr>
          </a:p>
          <a:p>
            <a:pPr marL="1200150" marR="0" lvl="1" indent="-457200" defTabSz="914400" rtl="0" eaLnBrk="1" fontAlgn="base" latinLnBrk="0" hangingPunct="1">
              <a:lnSpc>
                <a:spcPct val="100000"/>
              </a:lnSpc>
              <a:spcBef>
                <a:spcPct val="0"/>
              </a:spcBef>
              <a:spcAft>
                <a:spcPct val="0"/>
              </a:spcAft>
              <a:buClrTx/>
              <a:buSzTx/>
              <a:buFont typeface="+mj-lt"/>
              <a:buAutoNum type="arabicPeriod" startAt="7"/>
              <a:tabLst/>
              <a:defRPr/>
            </a:pPr>
            <a:r>
              <a:rPr kumimoji="0" lang="mk-MK" sz="1600" b="0"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Verdana" panose="020B0604030504040204" pitchFamily="34" charset="0"/>
              </a:rPr>
              <a:t>Тероризам</a:t>
            </a:r>
            <a:r>
              <a:rPr kumimoji="0" lang="en-US" sz="1600" b="0"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Verdana" panose="020B0604030504040204" pitchFamily="34" charset="0"/>
              </a:rPr>
              <a:t> </a:t>
            </a:r>
          </a:p>
        </p:txBody>
      </p:sp>
    </p:spTree>
    <p:extLst>
      <p:ext uri="{BB962C8B-B14F-4D97-AF65-F5344CB8AC3E}">
        <p14:creationId xmlns:p14="http://schemas.microsoft.com/office/powerpoint/2010/main" val="1467665613"/>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4CA6C7AE-CB6D-46CA-A269-7676C38484D4}"/>
              </a:ext>
            </a:extLst>
          </p:cNvPr>
          <p:cNvSpPr/>
          <p:nvPr/>
        </p:nvSpPr>
        <p:spPr>
          <a:xfrm>
            <a:off x="0" y="6588125"/>
            <a:ext cx="9144000" cy="276999"/>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n-US" sz="1200" b="1" dirty="0">
                <a:solidFill>
                  <a:srgbClr val="FFFFFF"/>
                </a:solidFill>
                <a:latin typeface="Verdana" panose="020B0604030504040204" pitchFamily="34" charset="0"/>
                <a:ea typeface="Verdana" panose="020B0604030504040204" pitchFamily="34" charset="0"/>
                <a:cs typeface="Verdana" charset="0"/>
              </a:rPr>
              <a:t>www.coe.int/cybercrime</a:t>
            </a:r>
            <a:endParaRPr lang="en-GB" sz="1200" dirty="0">
              <a:latin typeface="Verdana" panose="020B0604030504040204" pitchFamily="34" charset="0"/>
              <a:ea typeface="Verdana" panose="020B0604030504040204" pitchFamily="34" charset="0"/>
            </a:endParaRPr>
          </a:p>
        </p:txBody>
      </p:sp>
      <p:sp>
        <p:nvSpPr>
          <p:cNvPr id="10" name="Rectangle 9">
            <a:extLst>
              <a:ext uri="{FF2B5EF4-FFF2-40B4-BE49-F238E27FC236}">
                <a16:creationId xmlns:a16="http://schemas.microsoft.com/office/drawing/2014/main" id="{15DA9B38-D263-4F07-989F-D3738B8A2A3C}"/>
              </a:ext>
            </a:extLst>
          </p:cNvPr>
          <p:cNvSpPr/>
          <p:nvPr/>
        </p:nvSpPr>
        <p:spPr>
          <a:xfrm>
            <a:off x="7937" y="-26988"/>
            <a:ext cx="9136063"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dirty="0">
              <a:latin typeface="Verdana" panose="020B0604030504040204" pitchFamily="34" charset="0"/>
              <a:ea typeface="Verdana" panose="020B0604030504040204" pitchFamily="34" charset="0"/>
            </a:endParaRPr>
          </a:p>
        </p:txBody>
      </p:sp>
      <p:pic>
        <p:nvPicPr>
          <p:cNvPr id="12" name="Picture 4">
            <a:extLst>
              <a:ext uri="{FF2B5EF4-FFF2-40B4-BE49-F238E27FC236}">
                <a16:creationId xmlns:a16="http://schemas.microsoft.com/office/drawing/2014/main" id="{C84C6C8E-3E36-403D-85BE-F4E9F8D5F2D4}"/>
              </a:ext>
            </a:extLst>
          </p:cNvPr>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0" y="-26988"/>
            <a:ext cx="1177924" cy="10795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Rectangle 2">
            <a:extLst>
              <a:ext uri="{FF2B5EF4-FFF2-40B4-BE49-F238E27FC236}">
                <a16:creationId xmlns:a16="http://schemas.microsoft.com/office/drawing/2014/main" id="{1239CC4E-6B81-41D5-8FBA-98E336DBC65F}"/>
              </a:ext>
            </a:extLst>
          </p:cNvPr>
          <p:cNvSpPr>
            <a:spLocks noChangeArrowheads="1"/>
          </p:cNvSpPr>
          <p:nvPr/>
        </p:nvSpPr>
        <p:spPr bwMode="auto">
          <a:xfrm>
            <a:off x="467544" y="1328059"/>
            <a:ext cx="7992888" cy="52937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tabLst>
                <a:tab pos="2066925" algn="l"/>
              </a:tabLst>
              <a:defRPr sz="2400">
                <a:solidFill>
                  <a:schemeClr val="tx1"/>
                </a:solidFill>
                <a:latin typeface="Calibri" panose="020F0502020204030204" pitchFamily="34" charset="0"/>
                <a:ea typeface="MS PGothic" panose="020B0600070205080204" pitchFamily="34" charset="-128"/>
              </a:defRPr>
            </a:lvl1pPr>
            <a:lvl2pPr marL="742950" indent="-285750">
              <a:tabLst>
                <a:tab pos="2066925" algn="l"/>
              </a:tabLst>
              <a:defRPr sz="2400">
                <a:solidFill>
                  <a:schemeClr val="tx1"/>
                </a:solidFill>
                <a:latin typeface="Calibri" panose="020F0502020204030204" pitchFamily="34" charset="0"/>
                <a:ea typeface="MS PGothic" panose="020B0600070205080204" pitchFamily="34" charset="-128"/>
              </a:defRPr>
            </a:lvl2pPr>
            <a:lvl3pPr marL="1143000" indent="-228600">
              <a:tabLst>
                <a:tab pos="2066925" algn="l"/>
              </a:tabLst>
              <a:defRPr sz="2400">
                <a:solidFill>
                  <a:schemeClr val="tx1"/>
                </a:solidFill>
                <a:latin typeface="Calibri" panose="020F0502020204030204" pitchFamily="34" charset="0"/>
                <a:ea typeface="MS PGothic" panose="020B0600070205080204" pitchFamily="34" charset="-128"/>
              </a:defRPr>
            </a:lvl3pPr>
            <a:lvl4pPr marL="1600200" indent="-228600">
              <a:tabLst>
                <a:tab pos="2066925" algn="l"/>
              </a:tabLst>
              <a:defRPr sz="2400">
                <a:solidFill>
                  <a:schemeClr val="tx1"/>
                </a:solidFill>
                <a:latin typeface="Calibri" panose="020F0502020204030204" pitchFamily="34" charset="0"/>
                <a:ea typeface="MS PGothic" panose="020B0600070205080204" pitchFamily="34" charset="-128"/>
              </a:defRPr>
            </a:lvl4pPr>
            <a:lvl5pPr marL="2057400" indent="-228600">
              <a:tabLst>
                <a:tab pos="2066925" algn="l"/>
              </a:tabLst>
              <a:defRPr sz="24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9pPr>
          </a:lstStyle>
          <a:p>
            <a:pPr marL="285750" indent="-285750" algn="just" eaLnBrk="1" hangingPunct="1">
              <a:buFont typeface="Arial" panose="020B0604020202020204" pitchFamily="34" charset="0"/>
              <a:buChar char="•"/>
              <a:defRPr/>
            </a:pPr>
            <a:r>
              <a:rPr lang="en-US" sz="2000" dirty="0">
                <a:latin typeface="Verdana" panose="020B0604030504040204" pitchFamily="34" charset="0"/>
                <a:ea typeface="Verdana" panose="020B0604030504040204" pitchFamily="34" charset="0"/>
                <a:cs typeface="Verdana" panose="020B0604030504040204" pitchFamily="34" charset="0"/>
              </a:rPr>
              <a:t>T-CY issues Guidance Notes to facilitate effective use and implementation of Budapest Convention </a:t>
            </a:r>
          </a:p>
          <a:p>
            <a:pPr marL="285750" indent="-285750" algn="just" eaLnBrk="1" hangingPunct="1">
              <a:buFont typeface="Arial" panose="020B0604020202020204" pitchFamily="34" charset="0"/>
              <a:buChar char="•"/>
              <a:defRPr/>
            </a:pPr>
            <a:endParaRPr lang="en-US" sz="2000" dirty="0">
              <a:latin typeface="Verdana" panose="020B0604030504040204" pitchFamily="34" charset="0"/>
              <a:ea typeface="Verdana" panose="020B0604030504040204" pitchFamily="34" charset="0"/>
              <a:cs typeface="Verdana" panose="020B0604030504040204" pitchFamily="34" charset="0"/>
            </a:endParaRPr>
          </a:p>
          <a:p>
            <a:pPr marL="285750" indent="-285750" algn="just" eaLnBrk="1" hangingPunct="1">
              <a:buFont typeface="Arial" panose="020B0604020202020204" pitchFamily="34" charset="0"/>
              <a:buChar char="•"/>
              <a:defRPr/>
            </a:pPr>
            <a:r>
              <a:rPr lang="en-US" sz="2000" dirty="0">
                <a:latin typeface="Verdana" panose="020B0604030504040204" pitchFamily="34" charset="0"/>
                <a:ea typeface="Verdana" panose="020B0604030504040204" pitchFamily="34" charset="0"/>
                <a:cs typeface="Verdana" panose="020B0604030504040204" pitchFamily="34" charset="0"/>
              </a:rPr>
              <a:t>Guidance Notes prepared considering legal, policy &amp; technological developments</a:t>
            </a:r>
          </a:p>
          <a:p>
            <a:pPr marL="285750" indent="-285750" algn="just" eaLnBrk="1" hangingPunct="1">
              <a:buFont typeface="Arial" panose="020B0604020202020204" pitchFamily="34" charset="0"/>
              <a:buChar char="•"/>
              <a:defRPr/>
            </a:pPr>
            <a:endParaRPr lang="en-US" sz="2000" dirty="0">
              <a:latin typeface="Verdana" panose="020B0604030504040204" pitchFamily="34" charset="0"/>
              <a:ea typeface="Verdana" panose="020B0604030504040204" pitchFamily="34" charset="0"/>
              <a:cs typeface="Verdana" panose="020B0604030504040204" pitchFamily="34" charset="0"/>
            </a:endParaRPr>
          </a:p>
          <a:p>
            <a:pPr marL="285750" indent="-285750" algn="just" eaLnBrk="1" hangingPunct="1">
              <a:buFont typeface="Arial" panose="020B0604020202020204" pitchFamily="34" charset="0"/>
              <a:buChar char="•"/>
              <a:defRPr/>
            </a:pPr>
            <a:r>
              <a:rPr lang="en-US" sz="2000" dirty="0">
                <a:latin typeface="Verdana" panose="020B0604030504040204" pitchFamily="34" charset="0"/>
                <a:ea typeface="Verdana" panose="020B0604030504040204" pitchFamily="34" charset="0"/>
                <a:cs typeface="Verdana" panose="020B0604030504040204" pitchFamily="34" charset="0"/>
              </a:rPr>
              <a:t>Guidance Note:</a:t>
            </a:r>
          </a:p>
          <a:p>
            <a:pPr marL="1200150" lvl="1" indent="-457200" algn="just" eaLnBrk="1" hangingPunct="1">
              <a:buFont typeface="+mj-lt"/>
              <a:buAutoNum type="arabicPeriod"/>
              <a:defRPr/>
            </a:pPr>
            <a:r>
              <a:rPr lang="en-US" sz="1800" dirty="0">
                <a:latin typeface="Verdana" panose="020B0604030504040204" pitchFamily="34" charset="0"/>
                <a:ea typeface="Verdana" panose="020B0604030504040204" pitchFamily="34" charset="0"/>
                <a:cs typeface="Verdana" panose="020B0604030504040204" pitchFamily="34" charset="0"/>
              </a:rPr>
              <a:t>Computer system</a:t>
            </a:r>
          </a:p>
          <a:p>
            <a:pPr marL="1200150" lvl="1" indent="-457200" algn="just" eaLnBrk="1" hangingPunct="1">
              <a:buFont typeface="+mj-lt"/>
              <a:buAutoNum type="arabicPeriod"/>
              <a:defRPr/>
            </a:pPr>
            <a:r>
              <a:rPr lang="en-US" sz="1800" dirty="0">
                <a:latin typeface="Verdana" panose="020B0604030504040204" pitchFamily="34" charset="0"/>
                <a:ea typeface="Verdana" panose="020B0604030504040204" pitchFamily="34" charset="0"/>
                <a:cs typeface="Verdana" panose="020B0604030504040204" pitchFamily="34" charset="0"/>
              </a:rPr>
              <a:t>Botnets</a:t>
            </a:r>
          </a:p>
          <a:p>
            <a:pPr marL="1200150" lvl="1" indent="-457200" algn="just" eaLnBrk="1" hangingPunct="1">
              <a:buFont typeface="+mj-lt"/>
              <a:buAutoNum type="arabicPeriod"/>
              <a:defRPr/>
            </a:pPr>
            <a:r>
              <a:rPr lang="en-US" sz="1800" dirty="0">
                <a:latin typeface="Verdana" panose="020B0604030504040204" pitchFamily="34" charset="0"/>
                <a:ea typeface="Verdana" panose="020B0604030504040204" pitchFamily="34" charset="0"/>
                <a:cs typeface="Verdana" panose="020B0604030504040204" pitchFamily="34" charset="0"/>
              </a:rPr>
              <a:t>Transborder access</a:t>
            </a:r>
          </a:p>
          <a:p>
            <a:pPr marL="1200150" lvl="1" indent="-457200" algn="just" eaLnBrk="1" hangingPunct="1">
              <a:buFont typeface="+mj-lt"/>
              <a:buAutoNum type="arabicPeriod"/>
              <a:defRPr/>
            </a:pPr>
            <a:r>
              <a:rPr lang="en-US" sz="1800" dirty="0">
                <a:latin typeface="Verdana" panose="020B0604030504040204" pitchFamily="34" charset="0"/>
                <a:ea typeface="Verdana" panose="020B0604030504040204" pitchFamily="34" charset="0"/>
                <a:cs typeface="Verdana" panose="020B0604030504040204" pitchFamily="34" charset="0"/>
              </a:rPr>
              <a:t>Identity theft </a:t>
            </a:r>
          </a:p>
          <a:p>
            <a:pPr marL="1200150" lvl="1" indent="-457200" algn="just" eaLnBrk="1" hangingPunct="1">
              <a:buFont typeface="+mj-lt"/>
              <a:buAutoNum type="arabicPeriod"/>
              <a:defRPr/>
            </a:pPr>
            <a:r>
              <a:rPr lang="en-US" sz="1800" dirty="0">
                <a:latin typeface="Verdana" panose="020B0604030504040204" pitchFamily="34" charset="0"/>
                <a:ea typeface="Verdana" panose="020B0604030504040204" pitchFamily="34" charset="0"/>
                <a:cs typeface="Verdana" panose="020B0604030504040204" pitchFamily="34" charset="0"/>
              </a:rPr>
              <a:t>DDOS attacks</a:t>
            </a:r>
          </a:p>
          <a:p>
            <a:pPr marL="1200150" lvl="1" indent="-457200" algn="just" eaLnBrk="1" hangingPunct="1">
              <a:buFont typeface="+mj-lt"/>
              <a:buAutoNum type="arabicPeriod"/>
              <a:defRPr/>
            </a:pPr>
            <a:r>
              <a:rPr lang="en-US" sz="1800" dirty="0">
                <a:latin typeface="Verdana" panose="020B0604030504040204" pitchFamily="34" charset="0"/>
                <a:ea typeface="Verdana" panose="020B0604030504040204" pitchFamily="34" charset="0"/>
                <a:cs typeface="Verdana" panose="020B0604030504040204" pitchFamily="34" charset="0"/>
              </a:rPr>
              <a:t>Critical infrastructure attacks</a:t>
            </a:r>
          </a:p>
          <a:p>
            <a:pPr marL="1200150" lvl="1" indent="-457200" algn="just" eaLnBrk="1" hangingPunct="1">
              <a:buFont typeface="+mj-lt"/>
              <a:buAutoNum type="arabicPeriod"/>
              <a:defRPr/>
            </a:pPr>
            <a:r>
              <a:rPr lang="en-US" sz="1800" dirty="0">
                <a:latin typeface="Verdana" panose="020B0604030504040204" pitchFamily="34" charset="0"/>
                <a:ea typeface="Verdana" panose="020B0604030504040204" pitchFamily="34" charset="0"/>
                <a:cs typeface="Verdana" panose="020B0604030504040204" pitchFamily="34" charset="0"/>
              </a:rPr>
              <a:t>Malware </a:t>
            </a:r>
          </a:p>
          <a:p>
            <a:pPr marL="1200150" lvl="1" indent="-457200" algn="just" eaLnBrk="1" hangingPunct="1">
              <a:buFont typeface="+mj-lt"/>
              <a:buAutoNum type="arabicPeriod"/>
              <a:defRPr/>
            </a:pPr>
            <a:r>
              <a:rPr lang="en-US" sz="1800" dirty="0">
                <a:latin typeface="Verdana" panose="020B0604030504040204" pitchFamily="34" charset="0"/>
                <a:ea typeface="Verdana" panose="020B0604030504040204" pitchFamily="34" charset="0"/>
                <a:cs typeface="Verdana" panose="020B0604030504040204" pitchFamily="34" charset="0"/>
              </a:rPr>
              <a:t>Spam</a:t>
            </a:r>
          </a:p>
          <a:p>
            <a:pPr marL="1200150" lvl="1" indent="-457200" algn="just" eaLnBrk="1" hangingPunct="1">
              <a:buFont typeface="+mj-lt"/>
              <a:buAutoNum type="arabicPeriod"/>
              <a:defRPr/>
            </a:pPr>
            <a:r>
              <a:rPr lang="en-US" sz="1800" dirty="0">
                <a:latin typeface="Verdana" panose="020B0604030504040204" pitchFamily="34" charset="0"/>
                <a:ea typeface="Verdana" panose="020B0604030504040204" pitchFamily="34" charset="0"/>
                <a:cs typeface="Verdana" panose="020B0604030504040204" pitchFamily="34" charset="0"/>
              </a:rPr>
              <a:t>Election Interference </a:t>
            </a:r>
          </a:p>
          <a:p>
            <a:pPr marL="1200150" lvl="1" indent="-457200" algn="just" eaLnBrk="1" hangingPunct="1">
              <a:buFont typeface="+mj-lt"/>
              <a:buAutoNum type="arabicPeriod"/>
              <a:defRPr/>
            </a:pPr>
            <a:r>
              <a:rPr lang="en-US" sz="1800" dirty="0">
                <a:latin typeface="Verdana" panose="020B0604030504040204" pitchFamily="34" charset="0"/>
                <a:ea typeface="Verdana" panose="020B0604030504040204" pitchFamily="34" charset="0"/>
                <a:cs typeface="Verdana" panose="020B0604030504040204" pitchFamily="34" charset="0"/>
              </a:rPr>
              <a:t>Production orders for subscriber information</a:t>
            </a:r>
          </a:p>
          <a:p>
            <a:pPr marL="1200150" lvl="1" indent="-457200" algn="just" eaLnBrk="1" hangingPunct="1">
              <a:buFont typeface="+mj-lt"/>
              <a:buAutoNum type="arabicPeriod"/>
              <a:defRPr/>
            </a:pPr>
            <a:r>
              <a:rPr lang="en-US" sz="1800" dirty="0">
                <a:latin typeface="Verdana" panose="020B0604030504040204" pitchFamily="34" charset="0"/>
                <a:ea typeface="Verdana" panose="020B0604030504040204" pitchFamily="34" charset="0"/>
                <a:cs typeface="Verdana" panose="020B0604030504040204" pitchFamily="34" charset="0"/>
              </a:rPr>
              <a:t>Terrorism </a:t>
            </a:r>
          </a:p>
        </p:txBody>
      </p:sp>
      <p:sp>
        <p:nvSpPr>
          <p:cNvPr id="2" name="Rectangle 4">
            <a:extLst>
              <a:ext uri="{FF2B5EF4-FFF2-40B4-BE49-F238E27FC236}">
                <a16:creationId xmlns:a16="http://schemas.microsoft.com/office/drawing/2014/main" id="{BA3CBE44-0951-4620-BE84-8E2D4559326C}"/>
              </a:ext>
            </a:extLst>
          </p:cNvPr>
          <p:cNvSpPr>
            <a:spLocks noChangeArrowheads="1"/>
          </p:cNvSpPr>
          <p:nvPr/>
        </p:nvSpPr>
        <p:spPr bwMode="auto">
          <a:xfrm>
            <a:off x="2"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endParaRPr lang="en-GB" sz="1800"/>
          </a:p>
        </p:txBody>
      </p:sp>
      <p:sp>
        <p:nvSpPr>
          <p:cNvPr id="3" name="Rectangle 4">
            <a:extLst>
              <a:ext uri="{FF2B5EF4-FFF2-40B4-BE49-F238E27FC236}">
                <a16:creationId xmlns:a16="http://schemas.microsoft.com/office/drawing/2014/main" id="{41257CA0-4A24-400C-9D91-210100996373}"/>
              </a:ext>
            </a:extLst>
          </p:cNvPr>
          <p:cNvSpPr>
            <a:spLocks noChangeArrowheads="1"/>
          </p:cNvSpPr>
          <p:nvPr/>
        </p:nvSpPr>
        <p:spPr bwMode="auto">
          <a:xfrm>
            <a:off x="2"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endParaRPr lang="en-GB" sz="1800"/>
          </a:p>
        </p:txBody>
      </p:sp>
      <p:sp>
        <p:nvSpPr>
          <p:cNvPr id="5" name="TextBox 15">
            <a:extLst>
              <a:ext uri="{FF2B5EF4-FFF2-40B4-BE49-F238E27FC236}">
                <a16:creationId xmlns:a16="http://schemas.microsoft.com/office/drawing/2014/main" id="{EC126C15-E7BE-45E4-B914-E392617C3B26}"/>
              </a:ext>
            </a:extLst>
          </p:cNvPr>
          <p:cNvSpPr txBox="1">
            <a:spLocks noChangeArrowheads="1"/>
          </p:cNvSpPr>
          <p:nvPr/>
        </p:nvSpPr>
        <p:spPr bwMode="auto">
          <a:xfrm>
            <a:off x="1258888" y="195317"/>
            <a:ext cx="7777162" cy="569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r">
              <a:spcBef>
                <a:spcPct val="0"/>
              </a:spcBef>
              <a:buFontTx/>
              <a:buNone/>
            </a:pPr>
            <a:r>
              <a:rPr lang="mk-MK" sz="3100" b="1" dirty="0">
                <a:solidFill>
                  <a:schemeClr val="bg1"/>
                </a:solidFill>
                <a:latin typeface="Verdana" panose="020B0604030504040204" pitchFamily="34" charset="0"/>
              </a:rPr>
              <a:t>На пр. применливост на </a:t>
            </a:r>
            <a:r>
              <a:rPr lang="mk-MK" sz="3100" b="1" dirty="0" err="1">
                <a:solidFill>
                  <a:schemeClr val="bg1"/>
                </a:solidFill>
                <a:latin typeface="Verdana" panose="020B0604030504040204" pitchFamily="34" charset="0"/>
              </a:rPr>
              <a:t>ботнети</a:t>
            </a:r>
            <a:endParaRPr lang="en-GB" sz="3100" b="1" dirty="0">
              <a:solidFill>
                <a:schemeClr val="bg1"/>
              </a:solidFill>
              <a:latin typeface="Verdana" panose="020B0604030504040204" pitchFamily="34" charset="0"/>
            </a:endParaRPr>
          </a:p>
        </p:txBody>
      </p:sp>
      <p:pic>
        <p:nvPicPr>
          <p:cNvPr id="6" name="Picture 2" descr="Image result for botnet">
            <a:extLst>
              <a:ext uri="{FF2B5EF4-FFF2-40B4-BE49-F238E27FC236}">
                <a16:creationId xmlns:a16="http://schemas.microsoft.com/office/drawing/2014/main" id="{614AE55E-F1CF-4E95-A714-322B3623AFA5}"/>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2641" y="1060856"/>
            <a:ext cx="9139179" cy="552727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00087363"/>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4CA6C7AE-CB6D-46CA-A269-7676C38484D4}"/>
              </a:ext>
            </a:extLst>
          </p:cNvPr>
          <p:cNvSpPr/>
          <p:nvPr/>
        </p:nvSpPr>
        <p:spPr>
          <a:xfrm>
            <a:off x="0" y="6588125"/>
            <a:ext cx="9144000" cy="276999"/>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n-US" sz="1200" b="1" dirty="0">
                <a:solidFill>
                  <a:srgbClr val="FFFFFF"/>
                </a:solidFill>
                <a:latin typeface="Verdana" panose="020B0604030504040204" pitchFamily="34" charset="0"/>
                <a:ea typeface="Verdana" panose="020B0604030504040204" pitchFamily="34" charset="0"/>
                <a:cs typeface="Verdana" charset="0"/>
              </a:rPr>
              <a:t>www.coe.int/cybercrime</a:t>
            </a:r>
            <a:endParaRPr lang="en-GB" sz="1200" dirty="0">
              <a:latin typeface="Verdana" panose="020B0604030504040204" pitchFamily="34" charset="0"/>
              <a:ea typeface="Verdana" panose="020B0604030504040204" pitchFamily="34" charset="0"/>
            </a:endParaRPr>
          </a:p>
        </p:txBody>
      </p:sp>
      <p:sp>
        <p:nvSpPr>
          <p:cNvPr id="10" name="Rectangle 9">
            <a:extLst>
              <a:ext uri="{FF2B5EF4-FFF2-40B4-BE49-F238E27FC236}">
                <a16:creationId xmlns:a16="http://schemas.microsoft.com/office/drawing/2014/main" id="{15DA9B38-D263-4F07-989F-D3738B8A2A3C}"/>
              </a:ext>
            </a:extLst>
          </p:cNvPr>
          <p:cNvSpPr/>
          <p:nvPr/>
        </p:nvSpPr>
        <p:spPr>
          <a:xfrm>
            <a:off x="7937" y="-26988"/>
            <a:ext cx="9136063"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dirty="0">
              <a:latin typeface="Verdana" panose="020B0604030504040204" pitchFamily="34" charset="0"/>
              <a:ea typeface="Verdana" panose="020B0604030504040204" pitchFamily="34" charset="0"/>
            </a:endParaRPr>
          </a:p>
        </p:txBody>
      </p:sp>
      <p:sp>
        <p:nvSpPr>
          <p:cNvPr id="11" name="TextBox 7">
            <a:extLst>
              <a:ext uri="{FF2B5EF4-FFF2-40B4-BE49-F238E27FC236}">
                <a16:creationId xmlns:a16="http://schemas.microsoft.com/office/drawing/2014/main" id="{1424B29E-7F3A-4F27-BF43-CB0589A5871C}"/>
              </a:ext>
            </a:extLst>
          </p:cNvPr>
          <p:cNvSpPr txBox="1">
            <a:spLocks noChangeArrowheads="1"/>
          </p:cNvSpPr>
          <p:nvPr/>
        </p:nvSpPr>
        <p:spPr bwMode="auto">
          <a:xfrm>
            <a:off x="1403350" y="190500"/>
            <a:ext cx="7632700"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mk-MK" sz="2700" b="1" dirty="0">
                <a:solidFill>
                  <a:schemeClr val="bg1"/>
                </a:solidFill>
                <a:latin typeface="Verdana" panose="020B0604030504040204" pitchFamily="34" charset="0"/>
                <a:ea typeface="Verdana" panose="020B0604030504040204" pitchFamily="34" charset="0"/>
                <a:cs typeface="Verdana" charset="0"/>
              </a:rPr>
              <a:t>Реалност</a:t>
            </a:r>
            <a:endParaRPr lang="en-GB" sz="2700" b="1" dirty="0">
              <a:solidFill>
                <a:schemeClr val="bg1"/>
              </a:solidFill>
              <a:latin typeface="Verdana" panose="020B0604030504040204" pitchFamily="34" charset="0"/>
              <a:ea typeface="Verdana" panose="020B0604030504040204" pitchFamily="34" charset="0"/>
              <a:cs typeface="Verdana" charset="0"/>
            </a:endParaRPr>
          </a:p>
        </p:txBody>
      </p:sp>
      <p:pic>
        <p:nvPicPr>
          <p:cNvPr id="12" name="Picture 4">
            <a:extLst>
              <a:ext uri="{FF2B5EF4-FFF2-40B4-BE49-F238E27FC236}">
                <a16:creationId xmlns:a16="http://schemas.microsoft.com/office/drawing/2014/main" id="{C84C6C8E-3E36-403D-85BE-F4E9F8D5F2D4}"/>
              </a:ext>
            </a:extLst>
          </p:cNvPr>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0" y="-26988"/>
            <a:ext cx="1177924" cy="10795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 name="Picture 1">
            <a:extLst>
              <a:ext uri="{FF2B5EF4-FFF2-40B4-BE49-F238E27FC236}">
                <a16:creationId xmlns:a16="http://schemas.microsoft.com/office/drawing/2014/main" id="{9F2FF4C3-D1CE-4CD6-B3AF-33BCF6461DF1}"/>
              </a:ext>
            </a:extLst>
          </p:cNvPr>
          <p:cNvPicPr>
            <a:picLocks noChangeAspect="1"/>
          </p:cNvPicPr>
          <p:nvPr/>
        </p:nvPicPr>
        <p:blipFill rotWithShape="1">
          <a:blip r:embed="rId4"/>
          <a:srcRect b="26710"/>
          <a:stretch/>
        </p:blipFill>
        <p:spPr>
          <a:xfrm>
            <a:off x="-6067" y="927232"/>
            <a:ext cx="9150068" cy="5670849"/>
          </a:xfrm>
          <a:prstGeom prst="rect">
            <a:avLst/>
          </a:prstGeom>
        </p:spPr>
      </p:pic>
    </p:spTree>
    <p:extLst>
      <p:ext uri="{BB962C8B-B14F-4D97-AF65-F5344CB8AC3E}">
        <p14:creationId xmlns:p14="http://schemas.microsoft.com/office/powerpoint/2010/main" val="537727408"/>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4CA6C7AE-CB6D-46CA-A269-7676C38484D4}"/>
              </a:ext>
            </a:extLst>
          </p:cNvPr>
          <p:cNvSpPr/>
          <p:nvPr/>
        </p:nvSpPr>
        <p:spPr>
          <a:xfrm>
            <a:off x="0" y="6588125"/>
            <a:ext cx="9144000" cy="276999"/>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n-US" sz="1200" b="1" dirty="0">
                <a:solidFill>
                  <a:srgbClr val="FFFFFF"/>
                </a:solidFill>
                <a:latin typeface="Verdana" panose="020B0604030504040204" pitchFamily="34" charset="0"/>
                <a:ea typeface="Verdana" panose="020B0604030504040204" pitchFamily="34" charset="0"/>
                <a:cs typeface="Verdana" charset="0"/>
              </a:rPr>
              <a:t>www.coe.int/cybercrime</a:t>
            </a:r>
            <a:endParaRPr lang="en-GB" sz="1200" dirty="0">
              <a:latin typeface="Verdana" panose="020B0604030504040204" pitchFamily="34" charset="0"/>
              <a:ea typeface="Verdana" panose="020B0604030504040204" pitchFamily="34" charset="0"/>
            </a:endParaRPr>
          </a:p>
        </p:txBody>
      </p:sp>
      <p:sp>
        <p:nvSpPr>
          <p:cNvPr id="10" name="Rectangle 9">
            <a:extLst>
              <a:ext uri="{FF2B5EF4-FFF2-40B4-BE49-F238E27FC236}">
                <a16:creationId xmlns:a16="http://schemas.microsoft.com/office/drawing/2014/main" id="{15DA9B38-D263-4F07-989F-D3738B8A2A3C}"/>
              </a:ext>
            </a:extLst>
          </p:cNvPr>
          <p:cNvSpPr/>
          <p:nvPr/>
        </p:nvSpPr>
        <p:spPr>
          <a:xfrm>
            <a:off x="7937" y="-26988"/>
            <a:ext cx="9136063"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dirty="0">
              <a:latin typeface="Verdana" panose="020B0604030504040204" pitchFamily="34" charset="0"/>
              <a:ea typeface="Verdana" panose="020B0604030504040204" pitchFamily="34" charset="0"/>
            </a:endParaRPr>
          </a:p>
        </p:txBody>
      </p:sp>
      <p:sp>
        <p:nvSpPr>
          <p:cNvPr id="11" name="TextBox 7">
            <a:extLst>
              <a:ext uri="{FF2B5EF4-FFF2-40B4-BE49-F238E27FC236}">
                <a16:creationId xmlns:a16="http://schemas.microsoft.com/office/drawing/2014/main" id="{1424B29E-7F3A-4F27-BF43-CB0589A5871C}"/>
              </a:ext>
            </a:extLst>
          </p:cNvPr>
          <p:cNvSpPr txBox="1">
            <a:spLocks noChangeArrowheads="1"/>
          </p:cNvSpPr>
          <p:nvPr/>
        </p:nvSpPr>
        <p:spPr bwMode="auto">
          <a:xfrm>
            <a:off x="1403350" y="190500"/>
            <a:ext cx="763270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spcBef>
                <a:spcPct val="0"/>
              </a:spcBef>
              <a:buFontTx/>
              <a:buNone/>
            </a:pPr>
            <a:r>
              <a:rPr lang="mk-MK" sz="2800" b="1" dirty="0">
                <a:solidFill>
                  <a:schemeClr val="bg1"/>
                </a:solidFill>
                <a:latin typeface="Verdana" panose="020B0604030504040204" pitchFamily="34" charset="0"/>
              </a:rPr>
              <a:t>На пр. применливост на „</a:t>
            </a:r>
            <a:r>
              <a:rPr lang="mk-MK" sz="2800" b="1" dirty="0" err="1">
                <a:solidFill>
                  <a:schemeClr val="bg1"/>
                </a:solidFill>
                <a:latin typeface="Verdana" panose="020B0604030504040204" pitchFamily="34" charset="0"/>
              </a:rPr>
              <a:t>фишинг</a:t>
            </a:r>
            <a:r>
              <a:rPr lang="mk-MK" sz="2800" b="1" dirty="0">
                <a:solidFill>
                  <a:schemeClr val="bg1"/>
                </a:solidFill>
                <a:latin typeface="Verdana" panose="020B0604030504040204" pitchFamily="34" charset="0"/>
              </a:rPr>
              <a:t>“</a:t>
            </a:r>
            <a:endParaRPr lang="en-GB" sz="2800" b="1" dirty="0">
              <a:solidFill>
                <a:schemeClr val="bg1"/>
              </a:solidFill>
              <a:latin typeface="Verdana" panose="020B0604030504040204" pitchFamily="34" charset="0"/>
            </a:endParaRPr>
          </a:p>
        </p:txBody>
      </p:sp>
      <p:pic>
        <p:nvPicPr>
          <p:cNvPr id="12" name="Picture 4">
            <a:extLst>
              <a:ext uri="{FF2B5EF4-FFF2-40B4-BE49-F238E27FC236}">
                <a16:creationId xmlns:a16="http://schemas.microsoft.com/office/drawing/2014/main" id="{C84C6C8E-3E36-403D-85BE-F4E9F8D5F2D4}"/>
              </a:ext>
            </a:extLst>
          </p:cNvPr>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0" y="-26988"/>
            <a:ext cx="1177924" cy="10795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Rectangle 4">
            <a:extLst>
              <a:ext uri="{FF2B5EF4-FFF2-40B4-BE49-F238E27FC236}">
                <a16:creationId xmlns:a16="http://schemas.microsoft.com/office/drawing/2014/main" id="{BA3CBE44-0951-4620-BE84-8E2D4559326C}"/>
              </a:ext>
            </a:extLst>
          </p:cNvPr>
          <p:cNvSpPr>
            <a:spLocks noChangeArrowheads="1"/>
          </p:cNvSpPr>
          <p:nvPr/>
        </p:nvSpPr>
        <p:spPr bwMode="auto">
          <a:xfrm>
            <a:off x="2"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endParaRPr lang="en-GB" sz="1800"/>
          </a:p>
        </p:txBody>
      </p:sp>
      <p:sp>
        <p:nvSpPr>
          <p:cNvPr id="3" name="Rectangle 4">
            <a:extLst>
              <a:ext uri="{FF2B5EF4-FFF2-40B4-BE49-F238E27FC236}">
                <a16:creationId xmlns:a16="http://schemas.microsoft.com/office/drawing/2014/main" id="{41257CA0-4A24-400C-9D91-210100996373}"/>
              </a:ext>
            </a:extLst>
          </p:cNvPr>
          <p:cNvSpPr>
            <a:spLocks noChangeArrowheads="1"/>
          </p:cNvSpPr>
          <p:nvPr/>
        </p:nvSpPr>
        <p:spPr bwMode="auto">
          <a:xfrm>
            <a:off x="2"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endParaRPr lang="en-GB" sz="1800"/>
          </a:p>
        </p:txBody>
      </p:sp>
      <p:pic>
        <p:nvPicPr>
          <p:cNvPr id="7" name="Picture 2" descr="Related image">
            <a:extLst>
              <a:ext uri="{FF2B5EF4-FFF2-40B4-BE49-F238E27FC236}">
                <a16:creationId xmlns:a16="http://schemas.microsoft.com/office/drawing/2014/main" id="{94037595-D565-40A5-9250-0F29D353A6D9}"/>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 y="1039065"/>
            <a:ext cx="9144001" cy="554905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08930441"/>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4CA6C7AE-CB6D-46CA-A269-7676C38484D4}"/>
              </a:ext>
            </a:extLst>
          </p:cNvPr>
          <p:cNvSpPr/>
          <p:nvPr/>
        </p:nvSpPr>
        <p:spPr>
          <a:xfrm>
            <a:off x="0" y="6588125"/>
            <a:ext cx="9144000" cy="276999"/>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n-US" sz="1200" b="1" dirty="0">
                <a:solidFill>
                  <a:srgbClr val="FFFFFF"/>
                </a:solidFill>
                <a:latin typeface="Verdana" panose="020B0604030504040204" pitchFamily="34" charset="0"/>
                <a:ea typeface="Verdana" panose="020B0604030504040204" pitchFamily="34" charset="0"/>
                <a:cs typeface="Verdana" charset="0"/>
              </a:rPr>
              <a:t>www.coe.int/cybercrime</a:t>
            </a:r>
            <a:endParaRPr lang="en-GB" sz="1200" dirty="0">
              <a:latin typeface="Verdana" panose="020B0604030504040204" pitchFamily="34" charset="0"/>
              <a:ea typeface="Verdana" panose="020B0604030504040204" pitchFamily="34" charset="0"/>
            </a:endParaRPr>
          </a:p>
        </p:txBody>
      </p:sp>
      <p:sp>
        <p:nvSpPr>
          <p:cNvPr id="10" name="Rectangle 9">
            <a:extLst>
              <a:ext uri="{FF2B5EF4-FFF2-40B4-BE49-F238E27FC236}">
                <a16:creationId xmlns:a16="http://schemas.microsoft.com/office/drawing/2014/main" id="{15DA9B38-D263-4F07-989F-D3738B8A2A3C}"/>
              </a:ext>
            </a:extLst>
          </p:cNvPr>
          <p:cNvSpPr/>
          <p:nvPr/>
        </p:nvSpPr>
        <p:spPr>
          <a:xfrm>
            <a:off x="7937" y="-26988"/>
            <a:ext cx="9136063"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dirty="0">
              <a:latin typeface="Verdana" panose="020B0604030504040204" pitchFamily="34" charset="0"/>
              <a:ea typeface="Verdana" panose="020B0604030504040204" pitchFamily="34" charset="0"/>
            </a:endParaRPr>
          </a:p>
        </p:txBody>
      </p:sp>
      <p:sp>
        <p:nvSpPr>
          <p:cNvPr id="11" name="TextBox 7">
            <a:extLst>
              <a:ext uri="{FF2B5EF4-FFF2-40B4-BE49-F238E27FC236}">
                <a16:creationId xmlns:a16="http://schemas.microsoft.com/office/drawing/2014/main" id="{1424B29E-7F3A-4F27-BF43-CB0589A5871C}"/>
              </a:ext>
            </a:extLst>
          </p:cNvPr>
          <p:cNvSpPr txBox="1">
            <a:spLocks noChangeArrowheads="1"/>
          </p:cNvSpPr>
          <p:nvPr/>
        </p:nvSpPr>
        <p:spPr bwMode="auto">
          <a:xfrm>
            <a:off x="1403350" y="190500"/>
            <a:ext cx="763270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mk-MK" sz="2800" b="1" dirty="0">
                <a:solidFill>
                  <a:schemeClr val="bg1"/>
                </a:solidFill>
                <a:latin typeface="Verdana" panose="020B0604030504040204" pitchFamily="34" charset="0"/>
              </a:rPr>
              <a:t>На пр. применливост на „</a:t>
            </a:r>
            <a:r>
              <a:rPr lang="mk-MK" sz="2800" b="1" dirty="0" err="1">
                <a:solidFill>
                  <a:schemeClr val="bg1"/>
                </a:solidFill>
                <a:latin typeface="Verdana" panose="020B0604030504040204" pitchFamily="34" charset="0"/>
              </a:rPr>
              <a:t>фишинг</a:t>
            </a:r>
            <a:r>
              <a:rPr lang="mk-MK" sz="2800" b="1" dirty="0">
                <a:solidFill>
                  <a:schemeClr val="bg1"/>
                </a:solidFill>
                <a:latin typeface="Verdana" panose="020B0604030504040204" pitchFamily="34" charset="0"/>
              </a:rPr>
              <a:t>“</a:t>
            </a:r>
            <a:endParaRPr lang="en-GB" sz="2800" b="1" dirty="0">
              <a:solidFill>
                <a:schemeClr val="bg1"/>
              </a:solidFill>
              <a:latin typeface="Verdana" panose="020B0604030504040204" pitchFamily="34" charset="0"/>
            </a:endParaRPr>
          </a:p>
        </p:txBody>
      </p:sp>
      <p:pic>
        <p:nvPicPr>
          <p:cNvPr id="12" name="Picture 4">
            <a:extLst>
              <a:ext uri="{FF2B5EF4-FFF2-40B4-BE49-F238E27FC236}">
                <a16:creationId xmlns:a16="http://schemas.microsoft.com/office/drawing/2014/main" id="{C84C6C8E-3E36-403D-85BE-F4E9F8D5F2D4}"/>
              </a:ext>
            </a:extLst>
          </p:cNvPr>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0" y="-26988"/>
            <a:ext cx="1177924" cy="10795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Rectangle 4">
            <a:extLst>
              <a:ext uri="{FF2B5EF4-FFF2-40B4-BE49-F238E27FC236}">
                <a16:creationId xmlns:a16="http://schemas.microsoft.com/office/drawing/2014/main" id="{BA3CBE44-0951-4620-BE84-8E2D4559326C}"/>
              </a:ext>
            </a:extLst>
          </p:cNvPr>
          <p:cNvSpPr>
            <a:spLocks noChangeArrowheads="1"/>
          </p:cNvSpPr>
          <p:nvPr/>
        </p:nvSpPr>
        <p:spPr bwMode="auto">
          <a:xfrm>
            <a:off x="2"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endParaRPr lang="en-GB" sz="1800"/>
          </a:p>
        </p:txBody>
      </p:sp>
      <p:sp>
        <p:nvSpPr>
          <p:cNvPr id="3" name="Rectangle 4">
            <a:extLst>
              <a:ext uri="{FF2B5EF4-FFF2-40B4-BE49-F238E27FC236}">
                <a16:creationId xmlns:a16="http://schemas.microsoft.com/office/drawing/2014/main" id="{41257CA0-4A24-400C-9D91-210100996373}"/>
              </a:ext>
            </a:extLst>
          </p:cNvPr>
          <p:cNvSpPr>
            <a:spLocks noChangeArrowheads="1"/>
          </p:cNvSpPr>
          <p:nvPr/>
        </p:nvSpPr>
        <p:spPr bwMode="auto">
          <a:xfrm>
            <a:off x="2"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endParaRPr lang="en-GB" sz="1800"/>
          </a:p>
        </p:txBody>
      </p:sp>
      <p:pic>
        <p:nvPicPr>
          <p:cNvPr id="4" name="Picture 3">
            <a:extLst>
              <a:ext uri="{FF2B5EF4-FFF2-40B4-BE49-F238E27FC236}">
                <a16:creationId xmlns:a16="http://schemas.microsoft.com/office/drawing/2014/main" id="{AA777CBA-8FA0-49AA-8458-C89FB2ED9057}"/>
              </a:ext>
            </a:extLst>
          </p:cNvPr>
          <p:cNvPicPr>
            <a:picLocks noChangeAspect="1"/>
          </p:cNvPicPr>
          <p:nvPr/>
        </p:nvPicPr>
        <p:blipFill rotWithShape="1">
          <a:blip r:embed="rId4"/>
          <a:srcRect l="23427" t="22652" r="26855" b="17133"/>
          <a:stretch/>
        </p:blipFill>
        <p:spPr>
          <a:xfrm>
            <a:off x="0" y="1052513"/>
            <a:ext cx="9136062" cy="5535612"/>
          </a:xfrm>
          <a:prstGeom prst="rect">
            <a:avLst/>
          </a:prstGeom>
        </p:spPr>
      </p:pic>
    </p:spTree>
    <p:extLst>
      <p:ext uri="{BB962C8B-B14F-4D97-AF65-F5344CB8AC3E}">
        <p14:creationId xmlns:p14="http://schemas.microsoft.com/office/powerpoint/2010/main" val="806327032"/>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4CA6C7AE-CB6D-46CA-A269-7676C38484D4}"/>
              </a:ext>
            </a:extLst>
          </p:cNvPr>
          <p:cNvSpPr/>
          <p:nvPr/>
        </p:nvSpPr>
        <p:spPr>
          <a:xfrm>
            <a:off x="0" y="6588125"/>
            <a:ext cx="9144000" cy="276999"/>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n-US" sz="1200" b="1" dirty="0">
                <a:solidFill>
                  <a:srgbClr val="FFFFFF"/>
                </a:solidFill>
                <a:latin typeface="Verdana" panose="020B0604030504040204" pitchFamily="34" charset="0"/>
                <a:ea typeface="Verdana" panose="020B0604030504040204" pitchFamily="34" charset="0"/>
                <a:cs typeface="Verdana" charset="0"/>
              </a:rPr>
              <a:t>www.coe.int/cybercrime</a:t>
            </a:r>
            <a:endParaRPr lang="en-GB" sz="1200" dirty="0">
              <a:latin typeface="Verdana" panose="020B0604030504040204" pitchFamily="34" charset="0"/>
              <a:ea typeface="Verdana" panose="020B0604030504040204" pitchFamily="34" charset="0"/>
            </a:endParaRPr>
          </a:p>
        </p:txBody>
      </p:sp>
      <p:sp>
        <p:nvSpPr>
          <p:cNvPr id="10" name="Rectangle 9">
            <a:extLst>
              <a:ext uri="{FF2B5EF4-FFF2-40B4-BE49-F238E27FC236}">
                <a16:creationId xmlns:a16="http://schemas.microsoft.com/office/drawing/2014/main" id="{15DA9B38-D263-4F07-989F-D3738B8A2A3C}"/>
              </a:ext>
            </a:extLst>
          </p:cNvPr>
          <p:cNvSpPr/>
          <p:nvPr/>
        </p:nvSpPr>
        <p:spPr>
          <a:xfrm>
            <a:off x="7937" y="-26988"/>
            <a:ext cx="9136063"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dirty="0">
              <a:latin typeface="Verdana" panose="020B0604030504040204" pitchFamily="34" charset="0"/>
              <a:ea typeface="Verdana" panose="020B0604030504040204" pitchFamily="34" charset="0"/>
            </a:endParaRPr>
          </a:p>
        </p:txBody>
      </p:sp>
      <p:sp>
        <p:nvSpPr>
          <p:cNvPr id="11" name="TextBox 7">
            <a:extLst>
              <a:ext uri="{FF2B5EF4-FFF2-40B4-BE49-F238E27FC236}">
                <a16:creationId xmlns:a16="http://schemas.microsoft.com/office/drawing/2014/main" id="{1424B29E-7F3A-4F27-BF43-CB0589A5871C}"/>
              </a:ext>
            </a:extLst>
          </p:cNvPr>
          <p:cNvSpPr txBox="1">
            <a:spLocks noChangeArrowheads="1"/>
          </p:cNvSpPr>
          <p:nvPr/>
        </p:nvSpPr>
        <p:spPr bwMode="auto">
          <a:xfrm>
            <a:off x="1403350" y="190500"/>
            <a:ext cx="763270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spcBef>
                <a:spcPct val="0"/>
              </a:spcBef>
              <a:buFontTx/>
              <a:buNone/>
            </a:pPr>
            <a:r>
              <a:rPr lang="mk-MK" sz="2800" b="1" dirty="0">
                <a:solidFill>
                  <a:schemeClr val="bg1"/>
                </a:solidFill>
                <a:latin typeface="Verdana" panose="020B0604030504040204" pitchFamily="34" charset="0"/>
              </a:rPr>
              <a:t>На пр. применливост на </a:t>
            </a:r>
            <a:r>
              <a:rPr lang="en-GB" sz="2800" b="1" dirty="0">
                <a:solidFill>
                  <a:schemeClr val="bg1"/>
                </a:solidFill>
                <a:latin typeface="Verdana" panose="020B0604030504040204" pitchFamily="34" charset="0"/>
              </a:rPr>
              <a:t>VoIP</a:t>
            </a:r>
          </a:p>
        </p:txBody>
      </p:sp>
      <p:pic>
        <p:nvPicPr>
          <p:cNvPr id="12" name="Picture 4">
            <a:extLst>
              <a:ext uri="{FF2B5EF4-FFF2-40B4-BE49-F238E27FC236}">
                <a16:creationId xmlns:a16="http://schemas.microsoft.com/office/drawing/2014/main" id="{C84C6C8E-3E36-403D-85BE-F4E9F8D5F2D4}"/>
              </a:ext>
            </a:extLst>
          </p:cNvPr>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0" y="-26988"/>
            <a:ext cx="1177924" cy="10795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Rectangle 4">
            <a:extLst>
              <a:ext uri="{FF2B5EF4-FFF2-40B4-BE49-F238E27FC236}">
                <a16:creationId xmlns:a16="http://schemas.microsoft.com/office/drawing/2014/main" id="{BA3CBE44-0951-4620-BE84-8E2D4559326C}"/>
              </a:ext>
            </a:extLst>
          </p:cNvPr>
          <p:cNvSpPr>
            <a:spLocks noChangeArrowheads="1"/>
          </p:cNvSpPr>
          <p:nvPr/>
        </p:nvSpPr>
        <p:spPr bwMode="auto">
          <a:xfrm>
            <a:off x="2"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endParaRPr lang="en-GB" sz="1800"/>
          </a:p>
        </p:txBody>
      </p:sp>
      <p:sp>
        <p:nvSpPr>
          <p:cNvPr id="3" name="Rectangle 4">
            <a:extLst>
              <a:ext uri="{FF2B5EF4-FFF2-40B4-BE49-F238E27FC236}">
                <a16:creationId xmlns:a16="http://schemas.microsoft.com/office/drawing/2014/main" id="{41257CA0-4A24-400C-9D91-210100996373}"/>
              </a:ext>
            </a:extLst>
          </p:cNvPr>
          <p:cNvSpPr>
            <a:spLocks noChangeArrowheads="1"/>
          </p:cNvSpPr>
          <p:nvPr/>
        </p:nvSpPr>
        <p:spPr bwMode="auto">
          <a:xfrm>
            <a:off x="2"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endParaRPr lang="en-GB" sz="1800"/>
          </a:p>
        </p:txBody>
      </p:sp>
      <p:pic>
        <p:nvPicPr>
          <p:cNvPr id="4" name="Picture 2" descr="Image result for voice over ip crime">
            <a:extLst>
              <a:ext uri="{FF2B5EF4-FFF2-40B4-BE49-F238E27FC236}">
                <a16:creationId xmlns:a16="http://schemas.microsoft.com/office/drawing/2014/main" id="{FB1BD058-45E9-43D5-956C-5209B4D285CE}"/>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l="5242" r="13536"/>
          <a:stretch/>
        </p:blipFill>
        <p:spPr bwMode="auto">
          <a:xfrm>
            <a:off x="0" y="1052513"/>
            <a:ext cx="9144000" cy="54183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03795065"/>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4CA6C7AE-CB6D-46CA-A269-7676C38484D4}"/>
              </a:ext>
            </a:extLst>
          </p:cNvPr>
          <p:cNvSpPr/>
          <p:nvPr/>
        </p:nvSpPr>
        <p:spPr>
          <a:xfrm>
            <a:off x="0" y="6588125"/>
            <a:ext cx="9144000" cy="276999"/>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n-US" sz="1200" b="1" dirty="0">
                <a:solidFill>
                  <a:srgbClr val="FFFFFF"/>
                </a:solidFill>
                <a:latin typeface="Verdana" panose="020B0604030504040204" pitchFamily="34" charset="0"/>
                <a:ea typeface="Verdana" panose="020B0604030504040204" pitchFamily="34" charset="0"/>
                <a:cs typeface="Verdana" charset="0"/>
              </a:rPr>
              <a:t>www.coe.int/cybercrime</a:t>
            </a:r>
            <a:endParaRPr lang="en-GB" sz="1200" dirty="0">
              <a:latin typeface="Verdana" panose="020B0604030504040204" pitchFamily="34" charset="0"/>
              <a:ea typeface="Verdana" panose="020B0604030504040204" pitchFamily="34" charset="0"/>
            </a:endParaRPr>
          </a:p>
        </p:txBody>
      </p:sp>
      <p:sp>
        <p:nvSpPr>
          <p:cNvPr id="10" name="Rectangle 9">
            <a:extLst>
              <a:ext uri="{FF2B5EF4-FFF2-40B4-BE49-F238E27FC236}">
                <a16:creationId xmlns:a16="http://schemas.microsoft.com/office/drawing/2014/main" id="{15DA9B38-D263-4F07-989F-D3738B8A2A3C}"/>
              </a:ext>
            </a:extLst>
          </p:cNvPr>
          <p:cNvSpPr/>
          <p:nvPr/>
        </p:nvSpPr>
        <p:spPr>
          <a:xfrm>
            <a:off x="7937" y="-26988"/>
            <a:ext cx="9136063"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dirty="0">
              <a:latin typeface="Verdana" panose="020B0604030504040204" pitchFamily="34" charset="0"/>
              <a:ea typeface="Verdana" panose="020B0604030504040204" pitchFamily="34" charset="0"/>
            </a:endParaRPr>
          </a:p>
        </p:txBody>
      </p:sp>
      <p:sp>
        <p:nvSpPr>
          <p:cNvPr id="11" name="TextBox 7">
            <a:extLst>
              <a:ext uri="{FF2B5EF4-FFF2-40B4-BE49-F238E27FC236}">
                <a16:creationId xmlns:a16="http://schemas.microsoft.com/office/drawing/2014/main" id="{1424B29E-7F3A-4F27-BF43-CB0589A5871C}"/>
              </a:ext>
            </a:extLst>
          </p:cNvPr>
          <p:cNvSpPr txBox="1">
            <a:spLocks noChangeArrowheads="1"/>
          </p:cNvSpPr>
          <p:nvPr/>
        </p:nvSpPr>
        <p:spPr bwMode="auto">
          <a:xfrm>
            <a:off x="1403350" y="190500"/>
            <a:ext cx="763270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spcBef>
                <a:spcPct val="0"/>
              </a:spcBef>
              <a:buFontTx/>
              <a:buNone/>
            </a:pPr>
            <a:r>
              <a:rPr lang="mk-MK" sz="2400" b="1" dirty="0">
                <a:solidFill>
                  <a:schemeClr val="bg1"/>
                </a:solidFill>
                <a:latin typeface="Verdana" panose="020B0604030504040204" pitchFamily="34" charset="0"/>
              </a:rPr>
              <a:t>На пр. применливост на </a:t>
            </a:r>
            <a:r>
              <a:rPr lang="en-GB" sz="2400" b="1" dirty="0">
                <a:solidFill>
                  <a:schemeClr val="bg1"/>
                </a:solidFill>
                <a:latin typeface="Verdana" panose="020B0604030504040204" pitchFamily="34" charset="0"/>
              </a:rPr>
              <a:t>VoIP</a:t>
            </a:r>
          </a:p>
        </p:txBody>
      </p:sp>
      <p:pic>
        <p:nvPicPr>
          <p:cNvPr id="12" name="Picture 4">
            <a:extLst>
              <a:ext uri="{FF2B5EF4-FFF2-40B4-BE49-F238E27FC236}">
                <a16:creationId xmlns:a16="http://schemas.microsoft.com/office/drawing/2014/main" id="{C84C6C8E-3E36-403D-85BE-F4E9F8D5F2D4}"/>
              </a:ext>
            </a:extLst>
          </p:cNvPr>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0" y="-26988"/>
            <a:ext cx="1177924" cy="10795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Rectangle 2">
            <a:extLst>
              <a:ext uri="{FF2B5EF4-FFF2-40B4-BE49-F238E27FC236}">
                <a16:creationId xmlns:a16="http://schemas.microsoft.com/office/drawing/2014/main" id="{1239CC4E-6B81-41D5-8FBA-98E336DBC65F}"/>
              </a:ext>
            </a:extLst>
          </p:cNvPr>
          <p:cNvSpPr>
            <a:spLocks noChangeArrowheads="1"/>
          </p:cNvSpPr>
          <p:nvPr/>
        </p:nvSpPr>
        <p:spPr bwMode="auto">
          <a:xfrm>
            <a:off x="467544" y="2316936"/>
            <a:ext cx="7992888" cy="37856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tabLst>
                <a:tab pos="2066925" algn="l"/>
              </a:tabLst>
              <a:defRPr sz="2400">
                <a:solidFill>
                  <a:schemeClr val="tx1"/>
                </a:solidFill>
                <a:latin typeface="Calibri" panose="020F0502020204030204" pitchFamily="34" charset="0"/>
                <a:ea typeface="MS PGothic" panose="020B0600070205080204" pitchFamily="34" charset="-128"/>
              </a:defRPr>
            </a:lvl1pPr>
            <a:lvl2pPr marL="742950" indent="-285750">
              <a:tabLst>
                <a:tab pos="2066925" algn="l"/>
              </a:tabLst>
              <a:defRPr sz="2400">
                <a:solidFill>
                  <a:schemeClr val="tx1"/>
                </a:solidFill>
                <a:latin typeface="Calibri" panose="020F0502020204030204" pitchFamily="34" charset="0"/>
                <a:ea typeface="MS PGothic" panose="020B0600070205080204" pitchFamily="34" charset="-128"/>
              </a:defRPr>
            </a:lvl2pPr>
            <a:lvl3pPr marL="1143000" indent="-228600">
              <a:tabLst>
                <a:tab pos="2066925" algn="l"/>
              </a:tabLst>
              <a:defRPr sz="2400">
                <a:solidFill>
                  <a:schemeClr val="tx1"/>
                </a:solidFill>
                <a:latin typeface="Calibri" panose="020F0502020204030204" pitchFamily="34" charset="0"/>
                <a:ea typeface="MS PGothic" panose="020B0600070205080204" pitchFamily="34" charset="-128"/>
              </a:defRPr>
            </a:lvl3pPr>
            <a:lvl4pPr marL="1600200" indent="-228600">
              <a:tabLst>
                <a:tab pos="2066925" algn="l"/>
              </a:tabLst>
              <a:defRPr sz="2400">
                <a:solidFill>
                  <a:schemeClr val="tx1"/>
                </a:solidFill>
                <a:latin typeface="Calibri" panose="020F0502020204030204" pitchFamily="34" charset="0"/>
                <a:ea typeface="MS PGothic" panose="020B0600070205080204" pitchFamily="34" charset="-128"/>
              </a:defRPr>
            </a:lvl4pPr>
            <a:lvl5pPr marL="2057400" indent="-228600">
              <a:tabLst>
                <a:tab pos="2066925" algn="l"/>
              </a:tabLst>
              <a:defRPr sz="24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9pPr>
          </a:lstStyle>
          <a:p>
            <a:pPr marL="571500" indent="-571500" algn="just" eaLnBrk="1" hangingPunct="1">
              <a:buFont typeface="Arial" panose="020B0604020202020204" pitchFamily="34" charset="0"/>
              <a:buChar char="•"/>
              <a:defRPr/>
            </a:pPr>
            <a:r>
              <a:rPr lang="mk-MK" dirty="0">
                <a:latin typeface="Verdana" panose="020B0604030504040204" pitchFamily="34" charset="0"/>
                <a:ea typeface="Verdana" panose="020B0604030504040204" pitchFamily="34" charset="0"/>
                <a:cs typeface="Verdana" panose="020B0604030504040204" pitchFamily="34" charset="0"/>
              </a:rPr>
              <a:t>Кривичните дела и процесните одредби се неутрални за платформата</a:t>
            </a:r>
            <a:endParaRPr lang="en-US" dirty="0">
              <a:latin typeface="Verdana" panose="020B0604030504040204" pitchFamily="34" charset="0"/>
              <a:ea typeface="Verdana" panose="020B0604030504040204" pitchFamily="34" charset="0"/>
              <a:cs typeface="Verdana" panose="020B0604030504040204" pitchFamily="34" charset="0"/>
            </a:endParaRPr>
          </a:p>
          <a:p>
            <a:pPr marL="571500" indent="-571500" algn="just" eaLnBrk="1" hangingPunct="1">
              <a:buFont typeface="Arial" panose="020B0604020202020204" pitchFamily="34" charset="0"/>
              <a:buChar char="•"/>
              <a:defRPr/>
            </a:pPr>
            <a:endParaRPr lang="en-US" dirty="0">
              <a:latin typeface="Verdana" panose="020B0604030504040204" pitchFamily="34" charset="0"/>
              <a:ea typeface="Verdana" panose="020B0604030504040204" pitchFamily="34" charset="0"/>
              <a:cs typeface="Verdana" panose="020B0604030504040204" pitchFamily="34" charset="0"/>
            </a:endParaRPr>
          </a:p>
          <a:p>
            <a:pPr marL="571500" indent="-571500" algn="just" eaLnBrk="1" hangingPunct="1">
              <a:buFont typeface="Arial" panose="020B0604020202020204" pitchFamily="34" charset="0"/>
              <a:buChar char="•"/>
              <a:defRPr/>
            </a:pPr>
            <a:r>
              <a:rPr lang="mk-MK" dirty="0">
                <a:latin typeface="Verdana" panose="020B0604030504040204" pitchFamily="34" charset="0"/>
                <a:ea typeface="Verdana" panose="020B0604030504040204" pitchFamily="34" charset="0"/>
                <a:cs typeface="Verdana" panose="020B0604030504040204" pitchFamily="34" charset="0"/>
              </a:rPr>
              <a:t>Член 21 („Попречување на содржински податоци“) овозможува следење на кој било вид на содржински податоци и би вклучувал </a:t>
            </a:r>
            <a:r>
              <a:rPr lang="en-US" dirty="0">
                <a:latin typeface="Verdana" panose="020B0604030504040204" pitchFamily="34" charset="0"/>
                <a:ea typeface="Verdana" panose="020B0604030504040204" pitchFamily="34" charset="0"/>
                <a:cs typeface="Verdana" panose="020B0604030504040204" pitchFamily="34" charset="0"/>
              </a:rPr>
              <a:t>VoIP </a:t>
            </a:r>
            <a:r>
              <a:rPr lang="mk-MK" dirty="0">
                <a:latin typeface="Verdana" panose="020B0604030504040204" pitchFamily="34" charset="0"/>
                <a:ea typeface="Verdana" panose="020B0604030504040204" pitchFamily="34" charset="0"/>
                <a:cs typeface="Verdana" panose="020B0604030504040204" pitchFamily="34" charset="0"/>
              </a:rPr>
              <a:t>податоци</a:t>
            </a:r>
            <a:endParaRPr lang="en-US" dirty="0">
              <a:latin typeface="Verdana" panose="020B0604030504040204" pitchFamily="34" charset="0"/>
              <a:ea typeface="Verdana" panose="020B0604030504040204" pitchFamily="34" charset="0"/>
              <a:cs typeface="Verdana" panose="020B0604030504040204" pitchFamily="34" charset="0"/>
            </a:endParaRPr>
          </a:p>
          <a:p>
            <a:pPr marL="571500" indent="-571500" algn="just" eaLnBrk="1" hangingPunct="1">
              <a:buFont typeface="Arial" panose="020B0604020202020204" pitchFamily="34" charset="0"/>
              <a:buChar char="•"/>
              <a:defRPr/>
            </a:pPr>
            <a:endParaRPr lang="mk-MK" dirty="0">
              <a:latin typeface="Verdana" panose="020B0604030504040204" pitchFamily="34" charset="0"/>
              <a:ea typeface="Verdana" panose="020B0604030504040204" pitchFamily="34" charset="0"/>
              <a:cs typeface="Verdana" panose="020B0604030504040204" pitchFamily="34" charset="0"/>
            </a:endParaRPr>
          </a:p>
          <a:p>
            <a:pPr marL="571500" indent="-571500" algn="just" eaLnBrk="1" hangingPunct="1">
              <a:buFont typeface="Arial" panose="020B0604020202020204" pitchFamily="34" charset="0"/>
              <a:buChar char="•"/>
              <a:defRPr/>
            </a:pPr>
            <a:r>
              <a:rPr lang="mk-MK" dirty="0">
                <a:latin typeface="Verdana" panose="020B0604030504040204" pitchFamily="34" charset="0"/>
                <a:ea typeface="Verdana" panose="020B0604030504040204" pitchFamily="34" charset="0"/>
                <a:cs typeface="Verdana" panose="020B0604030504040204" pitchFamily="34" charset="0"/>
              </a:rPr>
              <a:t>Дефиницијата за „давател на услуги“ би вклучувала даватели на услуги на </a:t>
            </a:r>
            <a:r>
              <a:rPr lang="en-US" dirty="0">
                <a:latin typeface="Verdana" panose="020B0604030504040204" pitchFamily="34" charset="0"/>
                <a:ea typeface="Verdana" panose="020B0604030504040204" pitchFamily="34" charset="0"/>
                <a:cs typeface="Verdana" panose="020B0604030504040204" pitchFamily="34" charset="0"/>
              </a:rPr>
              <a:t>VoIP</a:t>
            </a:r>
          </a:p>
        </p:txBody>
      </p:sp>
      <p:sp>
        <p:nvSpPr>
          <p:cNvPr id="3" name="TextBox 2"/>
          <p:cNvSpPr txBox="1"/>
          <p:nvPr/>
        </p:nvSpPr>
        <p:spPr>
          <a:xfrm>
            <a:off x="2375484" y="1340163"/>
            <a:ext cx="6625034" cy="630942"/>
          </a:xfrm>
          <a:prstGeom prst="rect">
            <a:avLst/>
          </a:prstGeom>
          <a:noFill/>
        </p:spPr>
        <p:txBody>
          <a:bodyPr wrap="square" rtlCol="0">
            <a:spAutoFit/>
          </a:bodyPr>
          <a:lstStyle/>
          <a:p>
            <a:r>
              <a:rPr lang="mk-MK" sz="3500" b="1" dirty="0">
                <a:solidFill>
                  <a:srgbClr val="FF0000"/>
                </a:solidFill>
                <a:latin typeface="+mn-lt"/>
              </a:rPr>
              <a:t>РЕАЛНОСТА</a:t>
            </a:r>
            <a:r>
              <a:rPr lang="mk-MK" sz="3500" b="1" dirty="0">
                <a:latin typeface="+mn-lt"/>
              </a:rPr>
              <a:t> Е:</a:t>
            </a:r>
            <a:endParaRPr lang="en-US" sz="3500" b="1" dirty="0">
              <a:latin typeface="+mn-lt"/>
            </a:endParaRPr>
          </a:p>
        </p:txBody>
      </p:sp>
    </p:spTree>
    <p:extLst>
      <p:ext uri="{BB962C8B-B14F-4D97-AF65-F5344CB8AC3E}">
        <p14:creationId xmlns:p14="http://schemas.microsoft.com/office/powerpoint/2010/main" val="1135843869"/>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4CA6C7AE-CB6D-46CA-A269-7676C38484D4}"/>
              </a:ext>
            </a:extLst>
          </p:cNvPr>
          <p:cNvSpPr/>
          <p:nvPr/>
        </p:nvSpPr>
        <p:spPr>
          <a:xfrm>
            <a:off x="0" y="6588125"/>
            <a:ext cx="9144000" cy="276999"/>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n-US" sz="1200" b="1" dirty="0">
                <a:solidFill>
                  <a:srgbClr val="FFFFFF"/>
                </a:solidFill>
                <a:latin typeface="Verdana" panose="020B0604030504040204" pitchFamily="34" charset="0"/>
                <a:ea typeface="Verdana" panose="020B0604030504040204" pitchFamily="34" charset="0"/>
                <a:cs typeface="Verdana" charset="0"/>
              </a:rPr>
              <a:t>www.coe.int/cybercrime</a:t>
            </a:r>
            <a:endParaRPr lang="en-GB" sz="1200" dirty="0">
              <a:latin typeface="Verdana" panose="020B0604030504040204" pitchFamily="34" charset="0"/>
              <a:ea typeface="Verdana" panose="020B0604030504040204" pitchFamily="34" charset="0"/>
            </a:endParaRPr>
          </a:p>
        </p:txBody>
      </p:sp>
      <p:sp>
        <p:nvSpPr>
          <p:cNvPr id="10" name="Rectangle 9">
            <a:extLst>
              <a:ext uri="{FF2B5EF4-FFF2-40B4-BE49-F238E27FC236}">
                <a16:creationId xmlns:a16="http://schemas.microsoft.com/office/drawing/2014/main" id="{15DA9B38-D263-4F07-989F-D3738B8A2A3C}"/>
              </a:ext>
            </a:extLst>
          </p:cNvPr>
          <p:cNvSpPr/>
          <p:nvPr/>
        </p:nvSpPr>
        <p:spPr>
          <a:xfrm>
            <a:off x="7937" y="-26988"/>
            <a:ext cx="9136063"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dirty="0">
              <a:latin typeface="Verdana" panose="020B0604030504040204" pitchFamily="34" charset="0"/>
              <a:ea typeface="Verdana" panose="020B0604030504040204" pitchFamily="34" charset="0"/>
            </a:endParaRPr>
          </a:p>
        </p:txBody>
      </p:sp>
      <p:sp>
        <p:nvSpPr>
          <p:cNvPr id="11" name="TextBox 7">
            <a:extLst>
              <a:ext uri="{FF2B5EF4-FFF2-40B4-BE49-F238E27FC236}">
                <a16:creationId xmlns:a16="http://schemas.microsoft.com/office/drawing/2014/main" id="{1424B29E-7F3A-4F27-BF43-CB0589A5871C}"/>
              </a:ext>
            </a:extLst>
          </p:cNvPr>
          <p:cNvSpPr txBox="1">
            <a:spLocks noChangeArrowheads="1"/>
          </p:cNvSpPr>
          <p:nvPr/>
        </p:nvSpPr>
        <p:spPr bwMode="auto">
          <a:xfrm>
            <a:off x="1403350" y="190500"/>
            <a:ext cx="763270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spcBef>
                <a:spcPct val="0"/>
              </a:spcBef>
              <a:buFontTx/>
              <a:buNone/>
            </a:pPr>
            <a:r>
              <a:rPr lang="mk-MK" sz="2400" b="1" dirty="0">
                <a:solidFill>
                  <a:schemeClr val="bg1"/>
                </a:solidFill>
                <a:latin typeface="Verdana" panose="020B0604030504040204" pitchFamily="34" charset="0"/>
              </a:rPr>
              <a:t>На пр. применливост на </a:t>
            </a:r>
            <a:r>
              <a:rPr lang="en-GB" sz="2400" b="1" dirty="0">
                <a:solidFill>
                  <a:schemeClr val="bg1"/>
                </a:solidFill>
                <a:latin typeface="Verdana" panose="020B0604030504040204" pitchFamily="34" charset="0"/>
              </a:rPr>
              <a:t>VoIP</a:t>
            </a:r>
          </a:p>
        </p:txBody>
      </p:sp>
      <p:pic>
        <p:nvPicPr>
          <p:cNvPr id="12" name="Picture 4">
            <a:extLst>
              <a:ext uri="{FF2B5EF4-FFF2-40B4-BE49-F238E27FC236}">
                <a16:creationId xmlns:a16="http://schemas.microsoft.com/office/drawing/2014/main" id="{C84C6C8E-3E36-403D-85BE-F4E9F8D5F2D4}"/>
              </a:ext>
            </a:extLst>
          </p:cNvPr>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0" y="-26988"/>
            <a:ext cx="1177924" cy="10795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 name="Picture 5">
            <a:extLst>
              <a:ext uri="{FF2B5EF4-FFF2-40B4-BE49-F238E27FC236}">
                <a16:creationId xmlns:a16="http://schemas.microsoft.com/office/drawing/2014/main" id="{A422A5B6-C445-43E8-BA20-F364E6F573B6}"/>
              </a:ext>
            </a:extLst>
          </p:cNvPr>
          <p:cNvPicPr>
            <a:picLocks noChangeAspect="1"/>
          </p:cNvPicPr>
          <p:nvPr/>
        </p:nvPicPr>
        <p:blipFill>
          <a:blip r:embed="rId4"/>
          <a:stretch>
            <a:fillRect/>
          </a:stretch>
        </p:blipFill>
        <p:spPr>
          <a:xfrm>
            <a:off x="-7937" y="1045270"/>
            <a:ext cx="9144000" cy="5622229"/>
          </a:xfrm>
          <a:prstGeom prst="rect">
            <a:avLst/>
          </a:prstGeom>
        </p:spPr>
      </p:pic>
    </p:spTree>
    <p:extLst>
      <p:ext uri="{BB962C8B-B14F-4D97-AF65-F5344CB8AC3E}">
        <p14:creationId xmlns:p14="http://schemas.microsoft.com/office/powerpoint/2010/main" val="4159858335"/>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4CA6C7AE-CB6D-46CA-A269-7676C38484D4}"/>
              </a:ext>
            </a:extLst>
          </p:cNvPr>
          <p:cNvSpPr/>
          <p:nvPr/>
        </p:nvSpPr>
        <p:spPr>
          <a:xfrm>
            <a:off x="0" y="6588125"/>
            <a:ext cx="9144000" cy="276999"/>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n-US" sz="1200" b="1" dirty="0">
                <a:solidFill>
                  <a:srgbClr val="FFFFFF"/>
                </a:solidFill>
                <a:latin typeface="Verdana" panose="020B0604030504040204" pitchFamily="34" charset="0"/>
                <a:ea typeface="Verdana" panose="020B0604030504040204" pitchFamily="34" charset="0"/>
                <a:cs typeface="Verdana" charset="0"/>
              </a:rPr>
              <a:t>www.coe.int/cybercrime</a:t>
            </a:r>
            <a:endParaRPr lang="en-GB" sz="1200" dirty="0">
              <a:latin typeface="Verdana" panose="020B0604030504040204" pitchFamily="34" charset="0"/>
              <a:ea typeface="Verdana" panose="020B0604030504040204" pitchFamily="34" charset="0"/>
            </a:endParaRPr>
          </a:p>
        </p:txBody>
      </p:sp>
      <p:sp>
        <p:nvSpPr>
          <p:cNvPr id="10" name="Rectangle 9">
            <a:extLst>
              <a:ext uri="{FF2B5EF4-FFF2-40B4-BE49-F238E27FC236}">
                <a16:creationId xmlns:a16="http://schemas.microsoft.com/office/drawing/2014/main" id="{15DA9B38-D263-4F07-989F-D3738B8A2A3C}"/>
              </a:ext>
            </a:extLst>
          </p:cNvPr>
          <p:cNvSpPr/>
          <p:nvPr/>
        </p:nvSpPr>
        <p:spPr>
          <a:xfrm>
            <a:off x="7937" y="-26988"/>
            <a:ext cx="9136063"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dirty="0">
              <a:latin typeface="Verdana" panose="020B0604030504040204" pitchFamily="34" charset="0"/>
              <a:ea typeface="Verdana" panose="020B0604030504040204" pitchFamily="34" charset="0"/>
            </a:endParaRPr>
          </a:p>
        </p:txBody>
      </p:sp>
      <p:sp>
        <p:nvSpPr>
          <p:cNvPr id="11" name="TextBox 7">
            <a:extLst>
              <a:ext uri="{FF2B5EF4-FFF2-40B4-BE49-F238E27FC236}">
                <a16:creationId xmlns:a16="http://schemas.microsoft.com/office/drawing/2014/main" id="{1424B29E-7F3A-4F27-BF43-CB0589A5871C}"/>
              </a:ext>
            </a:extLst>
          </p:cNvPr>
          <p:cNvSpPr txBox="1">
            <a:spLocks noChangeArrowheads="1"/>
          </p:cNvSpPr>
          <p:nvPr/>
        </p:nvSpPr>
        <p:spPr bwMode="auto">
          <a:xfrm>
            <a:off x="1403350" y="190500"/>
            <a:ext cx="763270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spcBef>
                <a:spcPct val="0"/>
              </a:spcBef>
              <a:buFontTx/>
              <a:buNone/>
            </a:pPr>
            <a:r>
              <a:rPr lang="mk-MK" sz="2800" b="1" dirty="0">
                <a:solidFill>
                  <a:schemeClr val="bg1"/>
                </a:solidFill>
                <a:latin typeface="Verdana" panose="020B0604030504040204" pitchFamily="34" charset="0"/>
              </a:rPr>
              <a:t>На пр. применливост на тероризам</a:t>
            </a:r>
            <a:endParaRPr lang="en-GB" sz="2800" b="1" dirty="0">
              <a:solidFill>
                <a:schemeClr val="bg1"/>
              </a:solidFill>
              <a:latin typeface="Verdana" panose="020B0604030504040204" pitchFamily="34" charset="0"/>
            </a:endParaRPr>
          </a:p>
        </p:txBody>
      </p:sp>
      <p:pic>
        <p:nvPicPr>
          <p:cNvPr id="12" name="Picture 4">
            <a:extLst>
              <a:ext uri="{FF2B5EF4-FFF2-40B4-BE49-F238E27FC236}">
                <a16:creationId xmlns:a16="http://schemas.microsoft.com/office/drawing/2014/main" id="{C84C6C8E-3E36-403D-85BE-F4E9F8D5F2D4}"/>
              </a:ext>
            </a:extLst>
          </p:cNvPr>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0" y="-26988"/>
            <a:ext cx="1177924" cy="10795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Rectangle 4">
            <a:extLst>
              <a:ext uri="{FF2B5EF4-FFF2-40B4-BE49-F238E27FC236}">
                <a16:creationId xmlns:a16="http://schemas.microsoft.com/office/drawing/2014/main" id="{BA3CBE44-0951-4620-BE84-8E2D4559326C}"/>
              </a:ext>
            </a:extLst>
          </p:cNvPr>
          <p:cNvSpPr>
            <a:spLocks noChangeArrowheads="1"/>
          </p:cNvSpPr>
          <p:nvPr/>
        </p:nvSpPr>
        <p:spPr bwMode="auto">
          <a:xfrm>
            <a:off x="2"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endParaRPr lang="en-GB" sz="1800"/>
          </a:p>
        </p:txBody>
      </p:sp>
      <p:sp>
        <p:nvSpPr>
          <p:cNvPr id="3" name="Rectangle 4">
            <a:extLst>
              <a:ext uri="{FF2B5EF4-FFF2-40B4-BE49-F238E27FC236}">
                <a16:creationId xmlns:a16="http://schemas.microsoft.com/office/drawing/2014/main" id="{41257CA0-4A24-400C-9D91-210100996373}"/>
              </a:ext>
            </a:extLst>
          </p:cNvPr>
          <p:cNvSpPr>
            <a:spLocks noChangeArrowheads="1"/>
          </p:cNvSpPr>
          <p:nvPr/>
        </p:nvSpPr>
        <p:spPr bwMode="auto">
          <a:xfrm>
            <a:off x="2"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endParaRPr lang="en-GB" sz="1800"/>
          </a:p>
        </p:txBody>
      </p:sp>
      <p:pic>
        <p:nvPicPr>
          <p:cNvPr id="5" name="Picture 2" descr="Image result for cyber terrorism">
            <a:extLst>
              <a:ext uri="{FF2B5EF4-FFF2-40B4-BE49-F238E27FC236}">
                <a16:creationId xmlns:a16="http://schemas.microsoft.com/office/drawing/2014/main" id="{D037C83C-599A-4F72-B917-49AEE0222F95}"/>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1052513"/>
            <a:ext cx="9179221" cy="553561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5123806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4CA6C7AE-CB6D-46CA-A269-7676C38484D4}"/>
              </a:ext>
            </a:extLst>
          </p:cNvPr>
          <p:cNvSpPr/>
          <p:nvPr/>
        </p:nvSpPr>
        <p:spPr>
          <a:xfrm>
            <a:off x="0" y="6588125"/>
            <a:ext cx="9144000" cy="276999"/>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n-US" sz="1200" b="1" dirty="0">
                <a:solidFill>
                  <a:srgbClr val="FFFFFF"/>
                </a:solidFill>
                <a:latin typeface="Verdana" panose="020B0604030504040204" pitchFamily="34" charset="0"/>
                <a:ea typeface="Verdana" panose="020B0604030504040204" pitchFamily="34" charset="0"/>
                <a:cs typeface="Verdana" charset="0"/>
              </a:rPr>
              <a:t>www.coe.int/cybercrime</a:t>
            </a:r>
            <a:endParaRPr lang="en-GB" sz="1200" dirty="0">
              <a:latin typeface="Verdana" panose="020B0604030504040204" pitchFamily="34" charset="0"/>
              <a:ea typeface="Verdana" panose="020B0604030504040204" pitchFamily="34" charset="0"/>
            </a:endParaRPr>
          </a:p>
        </p:txBody>
      </p:sp>
      <p:sp>
        <p:nvSpPr>
          <p:cNvPr id="10" name="Rectangle 9">
            <a:extLst>
              <a:ext uri="{FF2B5EF4-FFF2-40B4-BE49-F238E27FC236}">
                <a16:creationId xmlns:a16="http://schemas.microsoft.com/office/drawing/2014/main" id="{15DA9B38-D263-4F07-989F-D3738B8A2A3C}"/>
              </a:ext>
            </a:extLst>
          </p:cNvPr>
          <p:cNvSpPr/>
          <p:nvPr/>
        </p:nvSpPr>
        <p:spPr>
          <a:xfrm>
            <a:off x="7937" y="-26988"/>
            <a:ext cx="9136063"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latin typeface="Verdana" panose="020B0604030504040204" pitchFamily="34" charset="0"/>
              <a:ea typeface="Verdana" panose="020B0604030504040204" pitchFamily="34" charset="0"/>
            </a:endParaRPr>
          </a:p>
        </p:txBody>
      </p:sp>
      <p:sp>
        <p:nvSpPr>
          <p:cNvPr id="11" name="TextBox 7">
            <a:extLst>
              <a:ext uri="{FF2B5EF4-FFF2-40B4-BE49-F238E27FC236}">
                <a16:creationId xmlns:a16="http://schemas.microsoft.com/office/drawing/2014/main" id="{1424B29E-7F3A-4F27-BF43-CB0589A5871C}"/>
              </a:ext>
            </a:extLst>
          </p:cNvPr>
          <p:cNvSpPr txBox="1">
            <a:spLocks noChangeArrowheads="1"/>
          </p:cNvSpPr>
          <p:nvPr/>
        </p:nvSpPr>
        <p:spPr bwMode="auto">
          <a:xfrm>
            <a:off x="755577" y="190500"/>
            <a:ext cx="8280473"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mk-MK" sz="3000" b="1" dirty="0">
                <a:solidFill>
                  <a:schemeClr val="bg1"/>
                </a:solidFill>
                <a:latin typeface="Verdana" panose="020B0604030504040204" pitchFamily="34" charset="0"/>
                <a:ea typeface="Verdana" panose="020B0604030504040204" pitchFamily="34" charset="0"/>
                <a:cs typeface="Verdana" charset="0"/>
              </a:rPr>
              <a:t>Конвенција од Будимпешта</a:t>
            </a:r>
            <a:r>
              <a:rPr lang="en-GB" sz="3000" b="1" dirty="0">
                <a:solidFill>
                  <a:schemeClr val="bg1"/>
                </a:solidFill>
                <a:latin typeface="Verdana" panose="020B0604030504040204" pitchFamily="34" charset="0"/>
                <a:ea typeface="Verdana" panose="020B0604030504040204" pitchFamily="34" charset="0"/>
                <a:cs typeface="Verdana" charset="0"/>
              </a:rPr>
              <a:t>: </a:t>
            </a:r>
            <a:r>
              <a:rPr lang="mk-MK" sz="3000" b="1" dirty="0">
                <a:solidFill>
                  <a:schemeClr val="bg1"/>
                </a:solidFill>
                <a:latin typeface="Verdana" panose="020B0604030504040204" pitchFamily="34" charset="0"/>
                <a:ea typeface="Verdana" panose="020B0604030504040204" pitchFamily="34" charset="0"/>
                <a:cs typeface="Verdana" charset="0"/>
              </a:rPr>
              <a:t>Опфат</a:t>
            </a:r>
            <a:endParaRPr lang="en-GB" sz="3000" b="1" dirty="0">
              <a:solidFill>
                <a:schemeClr val="bg1"/>
              </a:solidFill>
              <a:latin typeface="Verdana" panose="020B0604030504040204" pitchFamily="34" charset="0"/>
              <a:ea typeface="Verdana" panose="020B0604030504040204" pitchFamily="34" charset="0"/>
              <a:cs typeface="Verdana" charset="0"/>
            </a:endParaRPr>
          </a:p>
        </p:txBody>
      </p:sp>
      <p:pic>
        <p:nvPicPr>
          <p:cNvPr id="12" name="Picture 4">
            <a:extLst>
              <a:ext uri="{FF2B5EF4-FFF2-40B4-BE49-F238E27FC236}">
                <a16:creationId xmlns:a16="http://schemas.microsoft.com/office/drawing/2014/main" id="{C84C6C8E-3E36-403D-85BE-F4E9F8D5F2D4}"/>
              </a:ext>
            </a:extLst>
          </p:cNvPr>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0" y="-26988"/>
            <a:ext cx="1177924" cy="10795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0" name="Textfeld 12">
            <a:extLst>
              <a:ext uri="{FF2B5EF4-FFF2-40B4-BE49-F238E27FC236}">
                <a16:creationId xmlns:a16="http://schemas.microsoft.com/office/drawing/2014/main" id="{122F3459-C909-4A75-8C50-90D04D3C4B22}"/>
              </a:ext>
            </a:extLst>
          </p:cNvPr>
          <p:cNvSpPr txBox="1"/>
          <p:nvPr/>
        </p:nvSpPr>
        <p:spPr>
          <a:xfrm>
            <a:off x="157142" y="1206554"/>
            <a:ext cx="2786062" cy="4616648"/>
          </a:xfrm>
          <a:prstGeom prst="rect">
            <a:avLst/>
          </a:prstGeom>
          <a:solidFill>
            <a:srgbClr val="FFFF00"/>
          </a:solidFill>
          <a:ln>
            <a:solidFill>
              <a:schemeClr val="bg1">
                <a:lumMod val="50000"/>
              </a:schemeClr>
            </a:solidFill>
          </a:ln>
        </p:spPr>
        <p:txBody>
          <a:bodyPr>
            <a:spAutoFit/>
          </a:bodyPr>
          <a:lstStyle/>
          <a:p>
            <a:pPr fontAlgn="auto">
              <a:spcBef>
                <a:spcPts val="0"/>
              </a:spcBef>
              <a:spcAft>
                <a:spcPts val="0"/>
              </a:spcAft>
              <a:defRPr/>
            </a:pPr>
            <a:r>
              <a:rPr lang="mk-MK" sz="1400" b="1" dirty="0">
                <a:latin typeface="Verdana"/>
                <a:cs typeface="Verdana"/>
              </a:rPr>
              <a:t>Криминализирање на спроведувањето</a:t>
            </a:r>
            <a:endParaRPr lang="en-GB" sz="1400" b="1" dirty="0">
              <a:latin typeface="Verdana"/>
              <a:cs typeface="Verdana"/>
            </a:endParaRPr>
          </a:p>
          <a:p>
            <a:pPr marL="342900" indent="-342900" fontAlgn="auto">
              <a:spcBef>
                <a:spcPts val="0"/>
              </a:spcBef>
              <a:spcAft>
                <a:spcPts val="0"/>
              </a:spcAft>
              <a:buFont typeface="Wingdings" pitchFamily="2" charset="2"/>
              <a:buChar char="§"/>
              <a:defRPr/>
            </a:pPr>
            <a:r>
              <a:rPr lang="mk-MK" sz="1400" dirty="0">
                <a:latin typeface="Verdana"/>
                <a:cs typeface="Verdana"/>
              </a:rPr>
              <a:t>Илегален пристап</a:t>
            </a:r>
          </a:p>
          <a:p>
            <a:pPr marL="342900" indent="-342900" fontAlgn="auto">
              <a:spcBef>
                <a:spcPts val="0"/>
              </a:spcBef>
              <a:spcAft>
                <a:spcPts val="0"/>
              </a:spcAft>
              <a:buFont typeface="Wingdings" pitchFamily="2" charset="2"/>
              <a:buChar char="§"/>
              <a:defRPr/>
            </a:pPr>
            <a:r>
              <a:rPr lang="mk-MK" sz="1400" dirty="0">
                <a:latin typeface="Verdana"/>
                <a:cs typeface="Verdana"/>
              </a:rPr>
              <a:t>Илегално пресретнување</a:t>
            </a:r>
          </a:p>
          <a:p>
            <a:pPr marL="342900" indent="-342900" fontAlgn="auto">
              <a:spcBef>
                <a:spcPts val="0"/>
              </a:spcBef>
              <a:spcAft>
                <a:spcPts val="0"/>
              </a:spcAft>
              <a:buFont typeface="Wingdings" pitchFamily="2" charset="2"/>
              <a:buChar char="§"/>
              <a:defRPr/>
            </a:pPr>
            <a:r>
              <a:rPr lang="mk-MK" sz="1400" dirty="0">
                <a:latin typeface="Verdana"/>
                <a:cs typeface="Verdana"/>
              </a:rPr>
              <a:t>Манипулација со податоци</a:t>
            </a:r>
          </a:p>
          <a:p>
            <a:pPr marL="342900" indent="-342900" fontAlgn="auto">
              <a:spcBef>
                <a:spcPts val="0"/>
              </a:spcBef>
              <a:spcAft>
                <a:spcPts val="0"/>
              </a:spcAft>
              <a:buFont typeface="Wingdings" pitchFamily="2" charset="2"/>
              <a:buChar char="§"/>
              <a:defRPr/>
            </a:pPr>
            <a:r>
              <a:rPr lang="mk-MK" sz="1400" dirty="0">
                <a:latin typeface="Verdana"/>
                <a:cs typeface="Verdana"/>
              </a:rPr>
              <a:t>Попречување на работата на системите</a:t>
            </a:r>
          </a:p>
          <a:p>
            <a:pPr marL="342900" indent="-342900" fontAlgn="auto">
              <a:spcBef>
                <a:spcPts val="0"/>
              </a:spcBef>
              <a:spcAft>
                <a:spcPts val="0"/>
              </a:spcAft>
              <a:buFont typeface="Wingdings" pitchFamily="2" charset="2"/>
              <a:buChar char="§"/>
              <a:defRPr/>
            </a:pPr>
            <a:r>
              <a:rPr lang="mk-MK" sz="1400" dirty="0">
                <a:latin typeface="Verdana"/>
                <a:cs typeface="Verdana"/>
              </a:rPr>
              <a:t>Злоупотреба на уреди</a:t>
            </a:r>
          </a:p>
          <a:p>
            <a:pPr marL="342900" indent="-342900" fontAlgn="auto">
              <a:spcBef>
                <a:spcPts val="0"/>
              </a:spcBef>
              <a:spcAft>
                <a:spcPts val="0"/>
              </a:spcAft>
              <a:buFont typeface="Wingdings" pitchFamily="2" charset="2"/>
              <a:buChar char="§"/>
              <a:defRPr/>
            </a:pPr>
            <a:r>
              <a:rPr lang="mk-MK" sz="1400" dirty="0">
                <a:latin typeface="Verdana"/>
                <a:cs typeface="Verdana"/>
              </a:rPr>
              <a:t>Измама и фалсификување</a:t>
            </a:r>
          </a:p>
          <a:p>
            <a:pPr marL="342900" indent="-342900" fontAlgn="auto">
              <a:spcBef>
                <a:spcPts val="0"/>
              </a:spcBef>
              <a:spcAft>
                <a:spcPts val="0"/>
              </a:spcAft>
              <a:buFont typeface="Wingdings" pitchFamily="2" charset="2"/>
              <a:buChar char="§"/>
              <a:defRPr/>
            </a:pPr>
            <a:r>
              <a:rPr lang="mk-MK" sz="1400" dirty="0">
                <a:latin typeface="Verdana"/>
                <a:cs typeface="Verdana"/>
              </a:rPr>
              <a:t>Детска порнографија</a:t>
            </a:r>
          </a:p>
          <a:p>
            <a:pPr marL="342900" indent="-342900" fontAlgn="auto">
              <a:spcBef>
                <a:spcPts val="0"/>
              </a:spcBef>
              <a:spcAft>
                <a:spcPts val="0"/>
              </a:spcAft>
              <a:buFont typeface="Wingdings" pitchFamily="2" charset="2"/>
              <a:buChar char="§"/>
              <a:defRPr/>
            </a:pPr>
            <a:r>
              <a:rPr lang="mk-MK" sz="1400" dirty="0">
                <a:latin typeface="Verdana"/>
                <a:cs typeface="Verdana"/>
              </a:rPr>
              <a:t>Прекршување на права на интелектуална сопственост</a:t>
            </a:r>
          </a:p>
          <a:p>
            <a:pPr marL="342900" indent="-342900" fontAlgn="auto">
              <a:spcBef>
                <a:spcPts val="0"/>
              </a:spcBef>
              <a:spcAft>
                <a:spcPts val="0"/>
              </a:spcAft>
              <a:buFont typeface="Wingdings" pitchFamily="2" charset="2"/>
              <a:buChar char="§"/>
              <a:defRPr/>
            </a:pPr>
            <a:r>
              <a:rPr lang="mk-MK" sz="1400" dirty="0">
                <a:latin typeface="Verdana"/>
                <a:cs typeface="Verdana"/>
              </a:rPr>
              <a:t>Обид, помагање во извршување кривично дело</a:t>
            </a:r>
          </a:p>
          <a:p>
            <a:pPr marL="342900" indent="-342900" fontAlgn="auto">
              <a:spcBef>
                <a:spcPts val="0"/>
              </a:spcBef>
              <a:spcAft>
                <a:spcPts val="0"/>
              </a:spcAft>
              <a:buFont typeface="Wingdings" pitchFamily="2" charset="2"/>
              <a:buChar char="§"/>
              <a:defRPr/>
            </a:pPr>
            <a:r>
              <a:rPr lang="mk-MK" sz="1400" dirty="0">
                <a:latin typeface="Verdana"/>
                <a:cs typeface="Verdana"/>
              </a:rPr>
              <a:t>Корпоративна одговорност</a:t>
            </a:r>
            <a:endParaRPr lang="en-US" sz="1400" dirty="0">
              <a:latin typeface="Verdana"/>
              <a:cs typeface="Verdana"/>
            </a:endParaRPr>
          </a:p>
        </p:txBody>
      </p:sp>
      <p:sp>
        <p:nvSpPr>
          <p:cNvPr id="21" name="Textfeld 4">
            <a:extLst>
              <a:ext uri="{FF2B5EF4-FFF2-40B4-BE49-F238E27FC236}">
                <a16:creationId xmlns:a16="http://schemas.microsoft.com/office/drawing/2014/main" id="{816E88E6-EA52-4247-B5D5-047E57E73689}"/>
              </a:ext>
            </a:extLst>
          </p:cNvPr>
          <p:cNvSpPr txBox="1"/>
          <p:nvPr/>
        </p:nvSpPr>
        <p:spPr>
          <a:xfrm>
            <a:off x="6372201" y="1170032"/>
            <a:ext cx="2570163" cy="4585871"/>
          </a:xfrm>
          <a:prstGeom prst="rect">
            <a:avLst/>
          </a:prstGeom>
          <a:noFill/>
          <a:ln>
            <a:solidFill>
              <a:schemeClr val="bg1">
                <a:lumMod val="50000"/>
              </a:schemeClr>
            </a:solidFill>
          </a:ln>
        </p:spPr>
        <p:txBody>
          <a:bodyPr wrap="square">
            <a:spAutoFit/>
          </a:bodyPr>
          <a:lstStyle/>
          <a:p>
            <a:pPr fontAlgn="auto">
              <a:spcBef>
                <a:spcPts val="0"/>
              </a:spcBef>
              <a:spcAft>
                <a:spcPts val="0"/>
              </a:spcAft>
              <a:defRPr/>
            </a:pPr>
            <a:r>
              <a:rPr lang="mk-MK" sz="1600" b="1" dirty="0">
                <a:latin typeface="Verdana"/>
                <a:cs typeface="Verdana"/>
              </a:rPr>
              <a:t>Меѓународна соработка</a:t>
            </a:r>
            <a:endParaRPr lang="en-GB" sz="1600" b="1" dirty="0">
              <a:latin typeface="Verdana"/>
              <a:cs typeface="Verdana"/>
            </a:endParaRPr>
          </a:p>
          <a:p>
            <a:pPr marL="361950" indent="-361950" fontAlgn="auto">
              <a:spcBef>
                <a:spcPts val="0"/>
              </a:spcBef>
              <a:spcAft>
                <a:spcPts val="0"/>
              </a:spcAft>
              <a:buFont typeface="Wingdings" pitchFamily="2" charset="2"/>
              <a:buChar char="§"/>
              <a:defRPr/>
            </a:pPr>
            <a:r>
              <a:rPr lang="mk-MK" sz="1600" dirty="0">
                <a:latin typeface="Verdana"/>
                <a:cs typeface="Verdana"/>
              </a:rPr>
              <a:t>Екстрадиција</a:t>
            </a:r>
          </a:p>
          <a:p>
            <a:pPr marL="361950" indent="-361950" fontAlgn="auto">
              <a:spcBef>
                <a:spcPts val="0"/>
              </a:spcBef>
              <a:spcAft>
                <a:spcPts val="0"/>
              </a:spcAft>
              <a:buFont typeface="Wingdings" pitchFamily="2" charset="2"/>
              <a:buChar char="§"/>
              <a:defRPr/>
            </a:pPr>
            <a:r>
              <a:rPr lang="mk-MK" sz="1600" dirty="0">
                <a:latin typeface="Verdana"/>
                <a:cs typeface="Verdana"/>
              </a:rPr>
              <a:t>Заемна правна помош</a:t>
            </a:r>
          </a:p>
          <a:p>
            <a:pPr marL="361950" indent="-361950" fontAlgn="auto">
              <a:spcBef>
                <a:spcPts val="0"/>
              </a:spcBef>
              <a:spcAft>
                <a:spcPts val="0"/>
              </a:spcAft>
              <a:buFont typeface="Wingdings" pitchFamily="2" charset="2"/>
              <a:buChar char="§"/>
              <a:defRPr/>
            </a:pPr>
            <a:r>
              <a:rPr lang="mk-MK" sz="1600" dirty="0">
                <a:latin typeface="Verdana"/>
                <a:cs typeface="Verdana"/>
              </a:rPr>
              <a:t>Експедитивно зачувување</a:t>
            </a:r>
          </a:p>
          <a:p>
            <a:pPr marL="361950" indent="-361950" fontAlgn="auto">
              <a:spcBef>
                <a:spcPts val="0"/>
              </a:spcBef>
              <a:spcAft>
                <a:spcPts val="0"/>
              </a:spcAft>
              <a:buFont typeface="Wingdings" pitchFamily="2" charset="2"/>
              <a:buChar char="§"/>
              <a:defRPr/>
            </a:pPr>
            <a:r>
              <a:rPr lang="mk-MK" sz="1600" dirty="0">
                <a:latin typeface="Verdana"/>
                <a:cs typeface="Verdana"/>
              </a:rPr>
              <a:t>Експедитивно зачувување на ПП</a:t>
            </a:r>
          </a:p>
          <a:p>
            <a:pPr marL="361950" indent="-361950" fontAlgn="auto">
              <a:spcBef>
                <a:spcPts val="0"/>
              </a:spcBef>
              <a:spcAft>
                <a:spcPts val="0"/>
              </a:spcAft>
              <a:buFont typeface="Wingdings" pitchFamily="2" charset="2"/>
              <a:buChar char="§"/>
              <a:defRPr/>
            </a:pPr>
            <a:r>
              <a:rPr lang="mk-MK" sz="1600" dirty="0">
                <a:latin typeface="Verdana"/>
                <a:cs typeface="Verdana"/>
              </a:rPr>
              <a:t>ЗПП за пристап</a:t>
            </a:r>
          </a:p>
          <a:p>
            <a:pPr marL="361950" indent="-361950" fontAlgn="auto">
              <a:spcBef>
                <a:spcPts val="0"/>
              </a:spcBef>
              <a:spcAft>
                <a:spcPts val="0"/>
              </a:spcAft>
              <a:buFont typeface="Wingdings" pitchFamily="2" charset="2"/>
              <a:buChar char="§"/>
              <a:defRPr/>
            </a:pPr>
            <a:r>
              <a:rPr lang="mk-MK" sz="1600" dirty="0">
                <a:latin typeface="Verdana"/>
                <a:cs typeface="Verdana"/>
              </a:rPr>
              <a:t>Прекуграничен пристап</a:t>
            </a:r>
          </a:p>
          <a:p>
            <a:pPr marL="361950" indent="-361950" fontAlgn="auto">
              <a:spcBef>
                <a:spcPts val="0"/>
              </a:spcBef>
              <a:spcAft>
                <a:spcPts val="0"/>
              </a:spcAft>
              <a:buFont typeface="Wingdings" pitchFamily="2" charset="2"/>
              <a:buChar char="§"/>
              <a:defRPr/>
            </a:pPr>
            <a:r>
              <a:rPr lang="mk-MK" sz="1600" dirty="0">
                <a:latin typeface="Verdana"/>
                <a:cs typeface="Verdana"/>
              </a:rPr>
              <a:t>ЗПП за ПП во реално време</a:t>
            </a:r>
          </a:p>
          <a:p>
            <a:pPr marL="361950" indent="-361950" fontAlgn="auto">
              <a:spcBef>
                <a:spcPts val="0"/>
              </a:spcBef>
              <a:spcAft>
                <a:spcPts val="0"/>
              </a:spcAft>
              <a:buFont typeface="Wingdings" pitchFamily="2" charset="2"/>
              <a:buChar char="§"/>
              <a:defRPr/>
            </a:pPr>
            <a:r>
              <a:rPr lang="mk-MK" sz="1600" dirty="0">
                <a:latin typeface="Verdana"/>
                <a:cs typeface="Verdana"/>
              </a:rPr>
              <a:t>ЗПП за пресретнување</a:t>
            </a:r>
          </a:p>
          <a:p>
            <a:pPr marL="361950" indent="-361950" fontAlgn="auto">
              <a:spcBef>
                <a:spcPts val="0"/>
              </a:spcBef>
              <a:spcAft>
                <a:spcPts val="0"/>
              </a:spcAft>
              <a:buFont typeface="Wingdings" pitchFamily="2" charset="2"/>
              <a:buChar char="§"/>
              <a:defRPr/>
            </a:pPr>
            <a:r>
              <a:rPr lang="mk-MK" sz="1600" dirty="0">
                <a:latin typeface="Verdana"/>
                <a:cs typeface="Verdana"/>
              </a:rPr>
              <a:t>24/7 контакт точки</a:t>
            </a:r>
            <a:endParaRPr lang="en-GB" sz="1600" dirty="0">
              <a:latin typeface="Verdana"/>
              <a:cs typeface="Verdana"/>
            </a:endParaRPr>
          </a:p>
        </p:txBody>
      </p:sp>
      <p:sp>
        <p:nvSpPr>
          <p:cNvPr id="22" name="Textfeld 16">
            <a:extLst>
              <a:ext uri="{FF2B5EF4-FFF2-40B4-BE49-F238E27FC236}">
                <a16:creationId xmlns:a16="http://schemas.microsoft.com/office/drawing/2014/main" id="{BE61849B-3968-42A3-875B-C76348F5A712}"/>
              </a:ext>
            </a:extLst>
          </p:cNvPr>
          <p:cNvSpPr txBox="1">
            <a:spLocks noChangeArrowheads="1"/>
          </p:cNvSpPr>
          <p:nvPr/>
        </p:nvSpPr>
        <p:spPr bwMode="auto">
          <a:xfrm>
            <a:off x="2871766" y="1536011"/>
            <a:ext cx="642937" cy="769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eaLnBrk="1" hangingPunct="1"/>
            <a:r>
              <a:rPr lang="de-DE" sz="4400" b="1" dirty="0">
                <a:latin typeface="Verdana" charset="0"/>
                <a:cs typeface="Verdana" charset="0"/>
              </a:rPr>
              <a:t>+</a:t>
            </a:r>
          </a:p>
        </p:txBody>
      </p:sp>
      <p:sp>
        <p:nvSpPr>
          <p:cNvPr id="23" name="Textfeld 17">
            <a:extLst>
              <a:ext uri="{FF2B5EF4-FFF2-40B4-BE49-F238E27FC236}">
                <a16:creationId xmlns:a16="http://schemas.microsoft.com/office/drawing/2014/main" id="{26F4C5A9-43A7-4D33-9D55-625FFF7AB735}"/>
              </a:ext>
            </a:extLst>
          </p:cNvPr>
          <p:cNvSpPr txBox="1">
            <a:spLocks noChangeArrowheads="1"/>
          </p:cNvSpPr>
          <p:nvPr/>
        </p:nvSpPr>
        <p:spPr bwMode="auto">
          <a:xfrm>
            <a:off x="5800703" y="1536011"/>
            <a:ext cx="642938" cy="769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eaLnBrk="1" hangingPunct="1"/>
            <a:r>
              <a:rPr lang="de-DE" sz="4400" b="1">
                <a:latin typeface="Verdana" charset="0"/>
                <a:cs typeface="Verdana" charset="0"/>
              </a:rPr>
              <a:t>+</a:t>
            </a:r>
          </a:p>
        </p:txBody>
      </p:sp>
      <p:cxnSp>
        <p:nvCxnSpPr>
          <p:cNvPr id="24" name="Form 20">
            <a:extLst>
              <a:ext uri="{FF2B5EF4-FFF2-40B4-BE49-F238E27FC236}">
                <a16:creationId xmlns:a16="http://schemas.microsoft.com/office/drawing/2014/main" id="{2AD0CD19-4C49-4F41-86A9-7B7448FB4058}"/>
              </a:ext>
            </a:extLst>
          </p:cNvPr>
          <p:cNvCxnSpPr>
            <a:stCxn id="20" idx="2"/>
          </p:cNvCxnSpPr>
          <p:nvPr/>
        </p:nvCxnSpPr>
        <p:spPr>
          <a:xfrm rot="5400000" flipH="1" flipV="1">
            <a:off x="3938869" y="3389868"/>
            <a:ext cx="44638" cy="4822030"/>
          </a:xfrm>
          <a:prstGeom prst="bentConnector4">
            <a:avLst>
              <a:gd name="adj1" fmla="val -512120"/>
              <a:gd name="adj2" fmla="val 64444"/>
            </a:avLst>
          </a:prstGeom>
          <a:ln>
            <a:solidFill>
              <a:srgbClr val="002060"/>
            </a:solidFill>
            <a:tailEnd type="arrow"/>
          </a:ln>
        </p:spPr>
        <p:style>
          <a:lnRef idx="1">
            <a:schemeClr val="accent1"/>
          </a:lnRef>
          <a:fillRef idx="0">
            <a:schemeClr val="accent1"/>
          </a:fillRef>
          <a:effectRef idx="0">
            <a:schemeClr val="accent1"/>
          </a:effectRef>
          <a:fontRef idx="minor">
            <a:schemeClr val="tx1"/>
          </a:fontRef>
        </p:style>
      </p:cxnSp>
      <p:cxnSp>
        <p:nvCxnSpPr>
          <p:cNvPr id="25" name="Gerade Verbindung 27">
            <a:extLst>
              <a:ext uri="{FF2B5EF4-FFF2-40B4-BE49-F238E27FC236}">
                <a16:creationId xmlns:a16="http://schemas.microsoft.com/office/drawing/2014/main" id="{954E8C3C-7E2E-48EF-B26C-3D675EC5669B}"/>
              </a:ext>
            </a:extLst>
          </p:cNvPr>
          <p:cNvCxnSpPr/>
          <p:nvPr/>
        </p:nvCxnSpPr>
        <p:spPr>
          <a:xfrm>
            <a:off x="4644008" y="4077072"/>
            <a:ext cx="0" cy="2003425"/>
          </a:xfrm>
          <a:prstGeom prst="line">
            <a:avLst/>
          </a:prstGeom>
        </p:spPr>
        <p:style>
          <a:lnRef idx="1">
            <a:schemeClr val="accent1"/>
          </a:lnRef>
          <a:fillRef idx="0">
            <a:schemeClr val="accent1"/>
          </a:fillRef>
          <a:effectRef idx="0">
            <a:schemeClr val="accent1"/>
          </a:effectRef>
          <a:fontRef idx="minor">
            <a:schemeClr val="tx1"/>
          </a:fontRef>
        </p:style>
      </p:cxnSp>
      <p:sp>
        <p:nvSpPr>
          <p:cNvPr id="26" name="Textfeld 3">
            <a:extLst>
              <a:ext uri="{FF2B5EF4-FFF2-40B4-BE49-F238E27FC236}">
                <a16:creationId xmlns:a16="http://schemas.microsoft.com/office/drawing/2014/main" id="{FE098AA4-0D98-4207-94EB-43432807C98D}"/>
              </a:ext>
            </a:extLst>
          </p:cNvPr>
          <p:cNvSpPr txBox="1"/>
          <p:nvPr/>
        </p:nvSpPr>
        <p:spPr>
          <a:xfrm>
            <a:off x="3443265" y="1196752"/>
            <a:ext cx="2428875" cy="4031873"/>
          </a:xfrm>
          <a:prstGeom prst="rect">
            <a:avLst/>
          </a:prstGeom>
          <a:solidFill>
            <a:srgbClr val="FFFFFF"/>
          </a:solidFill>
          <a:ln>
            <a:solidFill>
              <a:schemeClr val="bg1">
                <a:lumMod val="50000"/>
              </a:schemeClr>
            </a:solidFill>
          </a:ln>
        </p:spPr>
        <p:txBody>
          <a:bodyPr wrap="square">
            <a:spAutoFit/>
          </a:bodyPr>
          <a:lstStyle/>
          <a:p>
            <a:pPr fontAlgn="auto">
              <a:spcBef>
                <a:spcPts val="0"/>
              </a:spcBef>
              <a:spcAft>
                <a:spcPts val="0"/>
              </a:spcAft>
              <a:defRPr/>
            </a:pPr>
            <a:r>
              <a:rPr lang="mk-MK" sz="1600" b="1" dirty="0">
                <a:latin typeface="Verdana"/>
                <a:cs typeface="Verdana"/>
              </a:rPr>
              <a:t>Процесни алатки</a:t>
            </a:r>
            <a:endParaRPr lang="en-GB" sz="1600" b="1" dirty="0">
              <a:latin typeface="Verdana"/>
              <a:cs typeface="Verdana"/>
            </a:endParaRPr>
          </a:p>
          <a:p>
            <a:pPr marL="361950" indent="-361950" fontAlgn="auto">
              <a:spcBef>
                <a:spcPts val="0"/>
              </a:spcBef>
              <a:spcAft>
                <a:spcPts val="0"/>
              </a:spcAft>
              <a:buFont typeface="Wingdings" pitchFamily="2" charset="2"/>
              <a:buChar char="§"/>
              <a:defRPr/>
            </a:pPr>
            <a:r>
              <a:rPr lang="mk-MK" sz="1600" dirty="0">
                <a:latin typeface="Verdana"/>
                <a:cs typeface="Verdana"/>
              </a:rPr>
              <a:t>Експедитивно зачувување</a:t>
            </a:r>
          </a:p>
          <a:p>
            <a:pPr marL="361950" indent="-361950" fontAlgn="auto">
              <a:spcBef>
                <a:spcPts val="0"/>
              </a:spcBef>
              <a:spcAft>
                <a:spcPts val="0"/>
              </a:spcAft>
              <a:buFont typeface="Wingdings" pitchFamily="2" charset="2"/>
              <a:buChar char="§"/>
              <a:defRPr/>
            </a:pPr>
            <a:r>
              <a:rPr lang="mk-MK" sz="1600" dirty="0">
                <a:latin typeface="Verdana"/>
                <a:cs typeface="Verdana"/>
              </a:rPr>
              <a:t>Откривање на преносни податоци:</a:t>
            </a:r>
          </a:p>
          <a:p>
            <a:pPr marL="361950" indent="-361950" fontAlgn="auto">
              <a:spcBef>
                <a:spcPts val="0"/>
              </a:spcBef>
              <a:spcAft>
                <a:spcPts val="0"/>
              </a:spcAft>
              <a:buFont typeface="Wingdings" pitchFamily="2" charset="2"/>
              <a:buChar char="§"/>
              <a:defRPr/>
            </a:pPr>
            <a:r>
              <a:rPr lang="mk-MK" sz="1600" dirty="0">
                <a:latin typeface="Verdana"/>
                <a:cs typeface="Verdana"/>
              </a:rPr>
              <a:t>Претрес и заплена</a:t>
            </a:r>
          </a:p>
          <a:p>
            <a:pPr marL="361950" indent="-361950" fontAlgn="auto">
              <a:spcBef>
                <a:spcPts val="0"/>
              </a:spcBef>
              <a:spcAft>
                <a:spcPts val="0"/>
              </a:spcAft>
              <a:buFont typeface="Wingdings" pitchFamily="2" charset="2"/>
              <a:buChar char="§"/>
              <a:defRPr/>
            </a:pPr>
            <a:r>
              <a:rPr lang="mk-MK" sz="1600" dirty="0">
                <a:latin typeface="Verdana"/>
                <a:cs typeface="Verdana"/>
              </a:rPr>
              <a:t>Налог за генерирање информации</a:t>
            </a:r>
          </a:p>
          <a:p>
            <a:pPr marL="361950" indent="-361950" fontAlgn="auto">
              <a:spcBef>
                <a:spcPts val="0"/>
              </a:spcBef>
              <a:spcAft>
                <a:spcPts val="0"/>
              </a:spcAft>
              <a:buFont typeface="Wingdings" pitchFamily="2" charset="2"/>
              <a:buChar char="§"/>
              <a:defRPr/>
            </a:pPr>
            <a:r>
              <a:rPr lang="mk-MK" sz="1600" dirty="0">
                <a:latin typeface="Verdana"/>
                <a:cs typeface="Verdana"/>
              </a:rPr>
              <a:t>ПП во реално време</a:t>
            </a:r>
          </a:p>
          <a:p>
            <a:pPr marL="361950" indent="-361950" fontAlgn="auto">
              <a:spcBef>
                <a:spcPts val="0"/>
              </a:spcBef>
              <a:spcAft>
                <a:spcPts val="0"/>
              </a:spcAft>
              <a:buFont typeface="Wingdings" pitchFamily="2" charset="2"/>
              <a:buChar char="§"/>
              <a:defRPr/>
            </a:pPr>
            <a:r>
              <a:rPr lang="mk-MK" sz="1600" dirty="0">
                <a:latin typeface="Verdana"/>
                <a:cs typeface="Verdana"/>
              </a:rPr>
              <a:t>Следење на компјутерски податоци</a:t>
            </a:r>
          </a:p>
        </p:txBody>
      </p:sp>
      <p:sp>
        <p:nvSpPr>
          <p:cNvPr id="27" name="Textfeld 18">
            <a:extLst>
              <a:ext uri="{FF2B5EF4-FFF2-40B4-BE49-F238E27FC236}">
                <a16:creationId xmlns:a16="http://schemas.microsoft.com/office/drawing/2014/main" id="{B2A85D97-2DC4-4488-9B4C-A36ECD208C47}"/>
              </a:ext>
            </a:extLst>
          </p:cNvPr>
          <p:cNvSpPr txBox="1"/>
          <p:nvPr/>
        </p:nvSpPr>
        <p:spPr>
          <a:xfrm>
            <a:off x="2833803" y="6210287"/>
            <a:ext cx="1963738" cy="339725"/>
          </a:xfrm>
          <a:prstGeom prst="rect">
            <a:avLst/>
          </a:prstGeom>
          <a:noFill/>
        </p:spPr>
        <p:txBody>
          <a:bodyPr>
            <a:spAutoFit/>
          </a:bodyPr>
          <a:lstStyle/>
          <a:p>
            <a:pPr fontAlgn="auto">
              <a:spcBef>
                <a:spcPts val="0"/>
              </a:spcBef>
              <a:spcAft>
                <a:spcPts val="0"/>
              </a:spcAft>
              <a:defRPr/>
            </a:pPr>
            <a:r>
              <a:rPr lang="mk-MK" sz="1600" b="1" dirty="0">
                <a:solidFill>
                  <a:schemeClr val="tx1">
                    <a:lumMod val="65000"/>
                    <a:lumOff val="35000"/>
                  </a:schemeClr>
                </a:solidFill>
                <a:latin typeface="Verdana"/>
                <a:cs typeface="Verdana"/>
              </a:rPr>
              <a:t>Усогласување</a:t>
            </a:r>
            <a:endParaRPr lang="en-GB" sz="1600" b="1" dirty="0">
              <a:solidFill>
                <a:schemeClr val="tx1">
                  <a:lumMod val="65000"/>
                  <a:lumOff val="35000"/>
                </a:schemeClr>
              </a:solidFill>
              <a:latin typeface="Verdana"/>
              <a:cs typeface="Verdana"/>
            </a:endParaRPr>
          </a:p>
        </p:txBody>
      </p:sp>
    </p:spTree>
    <p:extLst>
      <p:ext uri="{BB962C8B-B14F-4D97-AF65-F5344CB8AC3E}">
        <p14:creationId xmlns:p14="http://schemas.microsoft.com/office/powerpoint/2010/main" val="257371142"/>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4CA6C7AE-CB6D-46CA-A269-7676C38484D4}"/>
              </a:ext>
            </a:extLst>
          </p:cNvPr>
          <p:cNvSpPr/>
          <p:nvPr/>
        </p:nvSpPr>
        <p:spPr>
          <a:xfrm>
            <a:off x="0" y="6588125"/>
            <a:ext cx="9144000" cy="276999"/>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n-US" sz="1200" b="1" dirty="0">
                <a:solidFill>
                  <a:srgbClr val="FFFFFF"/>
                </a:solidFill>
                <a:latin typeface="Verdana" panose="020B0604030504040204" pitchFamily="34" charset="0"/>
                <a:ea typeface="Verdana" panose="020B0604030504040204" pitchFamily="34" charset="0"/>
                <a:cs typeface="Verdana" charset="0"/>
              </a:rPr>
              <a:t>www.coe.int/cybercrime</a:t>
            </a:r>
            <a:endParaRPr lang="en-GB" sz="1200" dirty="0">
              <a:latin typeface="Verdana" panose="020B0604030504040204" pitchFamily="34" charset="0"/>
              <a:ea typeface="Verdana" panose="020B0604030504040204" pitchFamily="34" charset="0"/>
            </a:endParaRPr>
          </a:p>
        </p:txBody>
      </p:sp>
      <p:sp>
        <p:nvSpPr>
          <p:cNvPr id="10" name="Rectangle 9">
            <a:extLst>
              <a:ext uri="{FF2B5EF4-FFF2-40B4-BE49-F238E27FC236}">
                <a16:creationId xmlns:a16="http://schemas.microsoft.com/office/drawing/2014/main" id="{15DA9B38-D263-4F07-989F-D3738B8A2A3C}"/>
              </a:ext>
            </a:extLst>
          </p:cNvPr>
          <p:cNvSpPr/>
          <p:nvPr/>
        </p:nvSpPr>
        <p:spPr>
          <a:xfrm>
            <a:off x="7937" y="-26988"/>
            <a:ext cx="9136063"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dirty="0">
              <a:latin typeface="Verdana" panose="020B0604030504040204" pitchFamily="34" charset="0"/>
              <a:ea typeface="Verdana" panose="020B0604030504040204" pitchFamily="34" charset="0"/>
            </a:endParaRPr>
          </a:p>
        </p:txBody>
      </p:sp>
      <p:sp>
        <p:nvSpPr>
          <p:cNvPr id="11" name="TextBox 7">
            <a:extLst>
              <a:ext uri="{FF2B5EF4-FFF2-40B4-BE49-F238E27FC236}">
                <a16:creationId xmlns:a16="http://schemas.microsoft.com/office/drawing/2014/main" id="{1424B29E-7F3A-4F27-BF43-CB0589A5871C}"/>
              </a:ext>
            </a:extLst>
          </p:cNvPr>
          <p:cNvSpPr txBox="1">
            <a:spLocks noChangeArrowheads="1"/>
          </p:cNvSpPr>
          <p:nvPr/>
        </p:nvSpPr>
        <p:spPr bwMode="auto">
          <a:xfrm>
            <a:off x="1403350" y="190500"/>
            <a:ext cx="763270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mk-MK" sz="2800" b="1" dirty="0">
                <a:solidFill>
                  <a:schemeClr val="bg1"/>
                </a:solidFill>
                <a:latin typeface="Verdana" panose="020B0604030504040204" pitchFamily="34" charset="0"/>
              </a:rPr>
              <a:t>На пр. применливост на тероризам</a:t>
            </a:r>
            <a:endParaRPr lang="en-GB" sz="2800" b="1" dirty="0">
              <a:solidFill>
                <a:schemeClr val="bg1"/>
              </a:solidFill>
              <a:latin typeface="Verdana" panose="020B0604030504040204" pitchFamily="34" charset="0"/>
            </a:endParaRPr>
          </a:p>
        </p:txBody>
      </p:sp>
      <p:pic>
        <p:nvPicPr>
          <p:cNvPr id="12" name="Picture 4">
            <a:extLst>
              <a:ext uri="{FF2B5EF4-FFF2-40B4-BE49-F238E27FC236}">
                <a16:creationId xmlns:a16="http://schemas.microsoft.com/office/drawing/2014/main" id="{C84C6C8E-3E36-403D-85BE-F4E9F8D5F2D4}"/>
              </a:ext>
            </a:extLst>
          </p:cNvPr>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0" y="-26988"/>
            <a:ext cx="1177924" cy="10795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Rectangle 4">
            <a:extLst>
              <a:ext uri="{FF2B5EF4-FFF2-40B4-BE49-F238E27FC236}">
                <a16:creationId xmlns:a16="http://schemas.microsoft.com/office/drawing/2014/main" id="{BA3CBE44-0951-4620-BE84-8E2D4559326C}"/>
              </a:ext>
            </a:extLst>
          </p:cNvPr>
          <p:cNvSpPr>
            <a:spLocks noChangeArrowheads="1"/>
          </p:cNvSpPr>
          <p:nvPr/>
        </p:nvSpPr>
        <p:spPr bwMode="auto">
          <a:xfrm>
            <a:off x="2"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endParaRPr lang="en-GB" sz="1800"/>
          </a:p>
        </p:txBody>
      </p:sp>
      <p:sp>
        <p:nvSpPr>
          <p:cNvPr id="3" name="Rectangle 4">
            <a:extLst>
              <a:ext uri="{FF2B5EF4-FFF2-40B4-BE49-F238E27FC236}">
                <a16:creationId xmlns:a16="http://schemas.microsoft.com/office/drawing/2014/main" id="{41257CA0-4A24-400C-9D91-210100996373}"/>
              </a:ext>
            </a:extLst>
          </p:cNvPr>
          <p:cNvSpPr>
            <a:spLocks noChangeArrowheads="1"/>
          </p:cNvSpPr>
          <p:nvPr/>
        </p:nvSpPr>
        <p:spPr bwMode="auto">
          <a:xfrm>
            <a:off x="2"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endParaRPr lang="en-GB" sz="1800"/>
          </a:p>
        </p:txBody>
      </p:sp>
      <p:pic>
        <p:nvPicPr>
          <p:cNvPr id="4" name="Picture 3">
            <a:extLst>
              <a:ext uri="{FF2B5EF4-FFF2-40B4-BE49-F238E27FC236}">
                <a16:creationId xmlns:a16="http://schemas.microsoft.com/office/drawing/2014/main" id="{64165451-7A65-4E6A-9754-09456F7B9E28}"/>
              </a:ext>
            </a:extLst>
          </p:cNvPr>
          <p:cNvPicPr>
            <a:picLocks noChangeAspect="1"/>
          </p:cNvPicPr>
          <p:nvPr/>
        </p:nvPicPr>
        <p:blipFill>
          <a:blip r:embed="rId4"/>
          <a:stretch>
            <a:fillRect/>
          </a:stretch>
        </p:blipFill>
        <p:spPr>
          <a:xfrm>
            <a:off x="648931" y="1112324"/>
            <a:ext cx="8037871" cy="5426589"/>
          </a:xfrm>
          <a:prstGeom prst="rect">
            <a:avLst/>
          </a:prstGeom>
        </p:spPr>
      </p:pic>
    </p:spTree>
    <p:extLst>
      <p:ext uri="{BB962C8B-B14F-4D97-AF65-F5344CB8AC3E}">
        <p14:creationId xmlns:p14="http://schemas.microsoft.com/office/powerpoint/2010/main" val="503097801"/>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a:extLst>
              <a:ext uri="{FF2B5EF4-FFF2-40B4-BE49-F238E27FC236}">
                <a16:creationId xmlns:a16="http://schemas.microsoft.com/office/drawing/2014/main" id="{4D27D9AC-4ADB-45D9-AFA6-8E0CDEC5466B}"/>
              </a:ext>
            </a:extLst>
          </p:cNvPr>
          <p:cNvSpPr>
            <a:spLocks noChangeArrowheads="1"/>
          </p:cNvSpPr>
          <p:nvPr/>
        </p:nvSpPr>
        <p:spPr bwMode="auto">
          <a:xfrm>
            <a:off x="467544" y="1124744"/>
            <a:ext cx="8136904" cy="23083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tabLst>
                <a:tab pos="2066925" algn="l"/>
              </a:tabLst>
              <a:defRPr sz="2400">
                <a:solidFill>
                  <a:schemeClr val="tx1"/>
                </a:solidFill>
                <a:latin typeface="Calibri" panose="020F0502020204030204" pitchFamily="34" charset="0"/>
                <a:ea typeface="MS PGothic" panose="020B0600070205080204" pitchFamily="34" charset="-128"/>
              </a:defRPr>
            </a:lvl1pPr>
            <a:lvl2pPr marL="742950" indent="-285750">
              <a:tabLst>
                <a:tab pos="2066925" algn="l"/>
              </a:tabLst>
              <a:defRPr sz="2400">
                <a:solidFill>
                  <a:schemeClr val="tx1"/>
                </a:solidFill>
                <a:latin typeface="Calibri" panose="020F0502020204030204" pitchFamily="34" charset="0"/>
                <a:ea typeface="MS PGothic" panose="020B0600070205080204" pitchFamily="34" charset="-128"/>
              </a:defRPr>
            </a:lvl2pPr>
            <a:lvl3pPr marL="1143000" indent="-228600">
              <a:tabLst>
                <a:tab pos="2066925" algn="l"/>
              </a:tabLst>
              <a:defRPr sz="2400">
                <a:solidFill>
                  <a:schemeClr val="tx1"/>
                </a:solidFill>
                <a:latin typeface="Calibri" panose="020F0502020204030204" pitchFamily="34" charset="0"/>
                <a:ea typeface="MS PGothic" panose="020B0600070205080204" pitchFamily="34" charset="-128"/>
              </a:defRPr>
            </a:lvl3pPr>
            <a:lvl4pPr marL="1600200" indent="-228600">
              <a:tabLst>
                <a:tab pos="2066925" algn="l"/>
              </a:tabLst>
              <a:defRPr sz="2400">
                <a:solidFill>
                  <a:schemeClr val="tx1"/>
                </a:solidFill>
                <a:latin typeface="Calibri" panose="020F0502020204030204" pitchFamily="34" charset="0"/>
                <a:ea typeface="MS PGothic" panose="020B0600070205080204" pitchFamily="34" charset="-128"/>
              </a:defRPr>
            </a:lvl4pPr>
            <a:lvl5pPr marL="2057400" indent="-228600">
              <a:tabLst>
                <a:tab pos="2066925" algn="l"/>
              </a:tabLst>
              <a:defRPr sz="24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9pPr>
          </a:lstStyle>
          <a:p>
            <a:pPr algn="ctr" eaLnBrk="1" hangingPunct="1">
              <a:defRPr/>
            </a:pPr>
            <a:r>
              <a:rPr lang="mk-MK" sz="3600" b="1" dirty="0">
                <a:solidFill>
                  <a:srgbClr val="FF0000"/>
                </a:solidFill>
                <a:latin typeface="Verdana" panose="020B0604030504040204" pitchFamily="34" charset="0"/>
                <a:ea typeface="Verdana" panose="020B0604030504040204" pitchFamily="34" charset="0"/>
                <a:cs typeface="Verdana" panose="020B0604030504040204" pitchFamily="34" charset="0"/>
              </a:rPr>
              <a:t>МИТ</a:t>
            </a:r>
            <a:r>
              <a:rPr lang="en-US" sz="3600" b="1" dirty="0">
                <a:solidFill>
                  <a:srgbClr val="FF0000"/>
                </a:solidFill>
                <a:latin typeface="Verdana" panose="020B0604030504040204" pitchFamily="34" charset="0"/>
                <a:ea typeface="Verdana" panose="020B0604030504040204" pitchFamily="34" charset="0"/>
                <a:cs typeface="Verdana" panose="020B0604030504040204" pitchFamily="34" charset="0"/>
              </a:rPr>
              <a:t>: </a:t>
            </a:r>
          </a:p>
          <a:p>
            <a:pPr algn="ctr" eaLnBrk="1" hangingPunct="1">
              <a:defRPr/>
            </a:pPr>
            <a:r>
              <a:rPr lang="mk-MK" sz="3600" dirty="0">
                <a:latin typeface="Verdana" panose="020B0604030504040204" pitchFamily="34" charset="0"/>
                <a:ea typeface="Verdana" panose="020B0604030504040204" pitchFamily="34" charset="0"/>
                <a:cs typeface="Verdana" panose="020B0604030504040204" pitchFamily="34" charset="0"/>
              </a:rPr>
              <a:t>Конвенцијата од Будимпешта е</a:t>
            </a:r>
            <a:r>
              <a:rPr lang="en-US" sz="3600" b="1" dirty="0">
                <a:latin typeface="Verdana" panose="020B0604030504040204" pitchFamily="34" charset="0"/>
                <a:ea typeface="Verdana" panose="020B0604030504040204" pitchFamily="34" charset="0"/>
                <a:cs typeface="Verdana" panose="020B0604030504040204" pitchFamily="34" charset="0"/>
              </a:rPr>
              <a:t> </a:t>
            </a:r>
            <a:r>
              <a:rPr lang="mk-MK" sz="3600" b="1" dirty="0">
                <a:latin typeface="Verdana" panose="020B0604030504040204" pitchFamily="34" charset="0"/>
                <a:ea typeface="Verdana" panose="020B0604030504040204" pitchFamily="34" charset="0"/>
                <a:cs typeface="Verdana" panose="020B0604030504040204" pitchFamily="34" charset="0"/>
              </a:rPr>
              <a:t>договор само за </a:t>
            </a:r>
            <a:r>
              <a:rPr lang="mk-MK" sz="3600" b="1" dirty="0" err="1">
                <a:latin typeface="Verdana" panose="020B0604030504040204" pitchFamily="34" charset="0"/>
                <a:ea typeface="Verdana" panose="020B0604030504040204" pitchFamily="34" charset="0"/>
                <a:cs typeface="Verdana" panose="020B0604030504040204" pitchFamily="34" charset="0"/>
              </a:rPr>
              <a:t>сајбер</a:t>
            </a:r>
            <a:r>
              <a:rPr lang="mk-MK" sz="3600" b="1" dirty="0">
                <a:latin typeface="Verdana" panose="020B0604030504040204" pitchFamily="34" charset="0"/>
                <a:ea typeface="Verdana" panose="020B0604030504040204" pitchFamily="34" charset="0"/>
                <a:cs typeface="Verdana" panose="020B0604030504040204" pitchFamily="34" charset="0"/>
              </a:rPr>
              <a:t>-криминал</a:t>
            </a:r>
            <a:endParaRPr lang="en-GB" sz="2000" b="1" dirty="0">
              <a:latin typeface="Verdana" panose="020B0604030504040204" pitchFamily="34" charset="0"/>
              <a:ea typeface="Verdana" panose="020B0604030504040204" pitchFamily="34" charset="0"/>
              <a:cs typeface="Verdana" panose="020B0604030504040204" pitchFamily="34" charset="0"/>
            </a:endParaRPr>
          </a:p>
        </p:txBody>
      </p:sp>
      <p:sp>
        <p:nvSpPr>
          <p:cNvPr id="9" name="Rectangle 8">
            <a:extLst>
              <a:ext uri="{FF2B5EF4-FFF2-40B4-BE49-F238E27FC236}">
                <a16:creationId xmlns:a16="http://schemas.microsoft.com/office/drawing/2014/main" id="{74AFFC74-60C3-4BE7-86F0-8405A57003F9}"/>
              </a:ext>
            </a:extLst>
          </p:cNvPr>
          <p:cNvSpPr/>
          <p:nvPr/>
        </p:nvSpPr>
        <p:spPr>
          <a:xfrm>
            <a:off x="0" y="6588125"/>
            <a:ext cx="9144000" cy="276999"/>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n-US" sz="1200" b="1" dirty="0">
                <a:solidFill>
                  <a:srgbClr val="FFFFFF"/>
                </a:solidFill>
                <a:latin typeface="Verdana" panose="020B0604030504040204" pitchFamily="34" charset="0"/>
                <a:ea typeface="Verdana" panose="020B0604030504040204" pitchFamily="34" charset="0"/>
                <a:cs typeface="Verdana" charset="0"/>
              </a:rPr>
              <a:t>www.coe.int/cybercrime</a:t>
            </a:r>
            <a:endParaRPr lang="en-GB" sz="1200" dirty="0">
              <a:latin typeface="Verdana" panose="020B0604030504040204" pitchFamily="34" charset="0"/>
              <a:ea typeface="Verdana" panose="020B0604030504040204" pitchFamily="34" charset="0"/>
            </a:endParaRPr>
          </a:p>
        </p:txBody>
      </p:sp>
      <p:sp>
        <p:nvSpPr>
          <p:cNvPr id="11" name="Rectangle 10">
            <a:extLst>
              <a:ext uri="{FF2B5EF4-FFF2-40B4-BE49-F238E27FC236}">
                <a16:creationId xmlns:a16="http://schemas.microsoft.com/office/drawing/2014/main" id="{6E0EF5B3-1C7F-4660-A6D1-6B02E941038C}"/>
              </a:ext>
            </a:extLst>
          </p:cNvPr>
          <p:cNvSpPr/>
          <p:nvPr/>
        </p:nvSpPr>
        <p:spPr>
          <a:xfrm>
            <a:off x="7937" y="-26988"/>
            <a:ext cx="9136063"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dirty="0">
              <a:latin typeface="Verdana" panose="020B0604030504040204" pitchFamily="34" charset="0"/>
              <a:ea typeface="Verdana" panose="020B0604030504040204" pitchFamily="34" charset="0"/>
            </a:endParaRPr>
          </a:p>
        </p:txBody>
      </p:sp>
      <p:sp>
        <p:nvSpPr>
          <p:cNvPr id="13" name="TextBox 7">
            <a:extLst>
              <a:ext uri="{FF2B5EF4-FFF2-40B4-BE49-F238E27FC236}">
                <a16:creationId xmlns:a16="http://schemas.microsoft.com/office/drawing/2014/main" id="{A440D332-1417-4A98-BC4A-09D5E690C999}"/>
              </a:ext>
            </a:extLst>
          </p:cNvPr>
          <p:cNvSpPr txBox="1">
            <a:spLocks noChangeArrowheads="1"/>
          </p:cNvSpPr>
          <p:nvPr/>
        </p:nvSpPr>
        <p:spPr bwMode="auto">
          <a:xfrm>
            <a:off x="1403350" y="190500"/>
            <a:ext cx="7632700"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mk-MK" sz="2700" b="1" dirty="0">
                <a:solidFill>
                  <a:schemeClr val="bg1"/>
                </a:solidFill>
                <a:latin typeface="Verdana" panose="020B0604030504040204" pitchFamily="34" charset="0"/>
                <a:ea typeface="Verdana" panose="020B0604030504040204" pitchFamily="34" charset="0"/>
                <a:cs typeface="Verdana" charset="0"/>
              </a:rPr>
              <a:t>Мит</a:t>
            </a:r>
            <a:r>
              <a:rPr lang="en-GB" sz="2700" b="1" dirty="0">
                <a:solidFill>
                  <a:schemeClr val="bg1"/>
                </a:solidFill>
                <a:latin typeface="Verdana" panose="020B0604030504040204" pitchFamily="34" charset="0"/>
                <a:ea typeface="Verdana" panose="020B0604030504040204" pitchFamily="34" charset="0"/>
                <a:cs typeface="Verdana" charset="0"/>
              </a:rPr>
              <a:t> </a:t>
            </a:r>
          </a:p>
        </p:txBody>
      </p:sp>
      <p:pic>
        <p:nvPicPr>
          <p:cNvPr id="15" name="Picture 4">
            <a:extLst>
              <a:ext uri="{FF2B5EF4-FFF2-40B4-BE49-F238E27FC236}">
                <a16:creationId xmlns:a16="http://schemas.microsoft.com/office/drawing/2014/main" id="{8CE0265E-029E-4219-8F02-A929EAF20918}"/>
              </a:ext>
            </a:extLst>
          </p:cNvPr>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0" y="-26988"/>
            <a:ext cx="1177924" cy="10795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6" name="Picture 2" descr="Big loopholes lurk in African cybercrime law – where it even exists">
            <a:extLst>
              <a:ext uri="{FF2B5EF4-FFF2-40B4-BE49-F238E27FC236}">
                <a16:creationId xmlns:a16="http://schemas.microsoft.com/office/drawing/2014/main" id="{3253D5C2-773C-4E80-B62C-02145852DB23}"/>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295636" y="3356992"/>
            <a:ext cx="6552728" cy="313971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7179512"/>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4"/>
          <p:cNvSpPr>
            <a:spLocks noChangeArrowheads="1"/>
          </p:cNvSpPr>
          <p:nvPr/>
        </p:nvSpPr>
        <p:spPr bwMode="auto">
          <a:xfrm>
            <a:off x="2"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endParaRPr lang="en-GB" sz="1800"/>
          </a:p>
        </p:txBody>
      </p:sp>
      <p:sp>
        <p:nvSpPr>
          <p:cNvPr id="27" name="Rectangle 26"/>
          <p:cNvSpPr/>
          <p:nvPr/>
        </p:nvSpPr>
        <p:spPr>
          <a:xfrm>
            <a:off x="-36512" y="-26988"/>
            <a:ext cx="9180513"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5125" name="Rectangle 4"/>
          <p:cNvSpPr>
            <a:spLocks noChangeArrowheads="1"/>
          </p:cNvSpPr>
          <p:nvPr/>
        </p:nvSpPr>
        <p:spPr bwMode="auto">
          <a:xfrm>
            <a:off x="2"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endParaRPr lang="en-GB" sz="1800"/>
          </a:p>
        </p:txBody>
      </p:sp>
      <p:sp>
        <p:nvSpPr>
          <p:cNvPr id="5130" name="Rectangle 2"/>
          <p:cNvSpPr>
            <a:spLocks noChangeArrowheads="1"/>
          </p:cNvSpPr>
          <p:nvPr/>
        </p:nvSpPr>
        <p:spPr bwMode="auto">
          <a:xfrm>
            <a:off x="5292729" y="2068513"/>
            <a:ext cx="3128963"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a:spcBef>
                <a:spcPct val="20000"/>
              </a:spcBef>
              <a:buFont typeface="Arial" panose="020B0604020202020204" pitchFamily="34" charset="0"/>
              <a:buChar char="•"/>
              <a:tabLst>
                <a:tab pos="2066925" algn="l"/>
              </a:tabLst>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tabLst>
                <a:tab pos="2066925" algn="l"/>
              </a:tabLst>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tabLst>
                <a:tab pos="2066925" algn="l"/>
              </a:tabLst>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9pPr>
          </a:lstStyle>
          <a:p>
            <a:pPr algn="just" eaLnBrk="1" hangingPunct="1">
              <a:spcBef>
                <a:spcPct val="0"/>
              </a:spcBef>
            </a:pPr>
            <a:endParaRPr lang="en-GB" sz="2400">
              <a:latin typeface="Verdana" panose="020B0604030504040204" pitchFamily="34" charset="0"/>
            </a:endParaRPr>
          </a:p>
        </p:txBody>
      </p:sp>
      <p:sp>
        <p:nvSpPr>
          <p:cNvPr id="12" name="TextBox 15"/>
          <p:cNvSpPr txBox="1">
            <a:spLocks noChangeArrowheads="1"/>
          </p:cNvSpPr>
          <p:nvPr/>
        </p:nvSpPr>
        <p:spPr bwMode="auto">
          <a:xfrm>
            <a:off x="1258888" y="179392"/>
            <a:ext cx="7777162" cy="569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r">
              <a:spcBef>
                <a:spcPct val="0"/>
              </a:spcBef>
              <a:buFontTx/>
              <a:buNone/>
            </a:pPr>
            <a:r>
              <a:rPr lang="mk-MK" sz="3100" b="1" dirty="0">
                <a:solidFill>
                  <a:schemeClr val="bg1"/>
                </a:solidFill>
                <a:latin typeface="Verdana" panose="020B0604030504040204" pitchFamily="34" charset="0"/>
              </a:rPr>
              <a:t>Реалност</a:t>
            </a:r>
            <a:r>
              <a:rPr lang="en-GB" sz="3100" b="1" dirty="0">
                <a:solidFill>
                  <a:schemeClr val="bg1"/>
                </a:solidFill>
                <a:latin typeface="Verdana" panose="020B0604030504040204" pitchFamily="34" charset="0"/>
              </a:rPr>
              <a:t> </a:t>
            </a:r>
          </a:p>
        </p:txBody>
      </p:sp>
      <p:sp>
        <p:nvSpPr>
          <p:cNvPr id="11" name="Rectangle 2"/>
          <p:cNvSpPr>
            <a:spLocks noChangeArrowheads="1"/>
          </p:cNvSpPr>
          <p:nvPr/>
        </p:nvSpPr>
        <p:spPr bwMode="auto">
          <a:xfrm>
            <a:off x="467544" y="1988840"/>
            <a:ext cx="8352928" cy="3477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tabLst>
                <a:tab pos="2066925" algn="l"/>
              </a:tabLst>
              <a:defRPr sz="2400">
                <a:solidFill>
                  <a:schemeClr val="tx1"/>
                </a:solidFill>
                <a:latin typeface="Calibri" panose="020F0502020204030204" pitchFamily="34" charset="0"/>
                <a:ea typeface="MS PGothic" panose="020B0600070205080204" pitchFamily="34" charset="-128"/>
              </a:defRPr>
            </a:lvl1pPr>
            <a:lvl2pPr marL="742950" indent="-285750">
              <a:tabLst>
                <a:tab pos="2066925" algn="l"/>
              </a:tabLst>
              <a:defRPr sz="2400">
                <a:solidFill>
                  <a:schemeClr val="tx1"/>
                </a:solidFill>
                <a:latin typeface="Calibri" panose="020F0502020204030204" pitchFamily="34" charset="0"/>
                <a:ea typeface="MS PGothic" panose="020B0600070205080204" pitchFamily="34" charset="-128"/>
              </a:defRPr>
            </a:lvl2pPr>
            <a:lvl3pPr marL="1143000" indent="-228600">
              <a:tabLst>
                <a:tab pos="2066925" algn="l"/>
              </a:tabLst>
              <a:defRPr sz="2400">
                <a:solidFill>
                  <a:schemeClr val="tx1"/>
                </a:solidFill>
                <a:latin typeface="Calibri" panose="020F0502020204030204" pitchFamily="34" charset="0"/>
                <a:ea typeface="MS PGothic" panose="020B0600070205080204" pitchFamily="34" charset="-128"/>
              </a:defRPr>
            </a:lvl3pPr>
            <a:lvl4pPr marL="1600200" indent="-228600">
              <a:tabLst>
                <a:tab pos="2066925" algn="l"/>
              </a:tabLst>
              <a:defRPr sz="2400">
                <a:solidFill>
                  <a:schemeClr val="tx1"/>
                </a:solidFill>
                <a:latin typeface="Calibri" panose="020F0502020204030204" pitchFamily="34" charset="0"/>
                <a:ea typeface="MS PGothic" panose="020B0600070205080204" pitchFamily="34" charset="-128"/>
              </a:defRPr>
            </a:lvl4pPr>
            <a:lvl5pPr marL="2057400" indent="-228600">
              <a:tabLst>
                <a:tab pos="2066925" algn="l"/>
              </a:tabLst>
              <a:defRPr sz="24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9pPr>
          </a:lstStyle>
          <a:p>
            <a:pPr marL="571500" indent="-571500" algn="just" eaLnBrk="1" hangingPunct="1">
              <a:buFont typeface="Arial" panose="020B0604020202020204" pitchFamily="34" charset="0"/>
              <a:buChar char="•"/>
              <a:defRPr/>
            </a:pPr>
            <a:r>
              <a:rPr lang="mk-MK" sz="2000" dirty="0">
                <a:latin typeface="Verdana" panose="020B0604030504040204" pitchFamily="34" charset="0"/>
                <a:ea typeface="Verdana" panose="020B0604030504040204" pitchFamily="34" charset="0"/>
                <a:cs typeface="Verdana" panose="020B0604030504040204" pitchFamily="34" charset="0"/>
              </a:rPr>
              <a:t>Конвенцијата од Будимпешта не е договор само за </a:t>
            </a:r>
            <a:r>
              <a:rPr lang="mk-MK" sz="2000" dirty="0" err="1">
                <a:latin typeface="Verdana" panose="020B0604030504040204" pitchFamily="34" charset="0"/>
                <a:ea typeface="Verdana" panose="020B0604030504040204" pitchFamily="34" charset="0"/>
                <a:cs typeface="Verdana" panose="020B0604030504040204" pitchFamily="34" charset="0"/>
              </a:rPr>
              <a:t>сајбер</a:t>
            </a:r>
            <a:r>
              <a:rPr lang="mk-MK" sz="2000" dirty="0">
                <a:latin typeface="Verdana" panose="020B0604030504040204" pitchFamily="34" charset="0"/>
                <a:ea typeface="Verdana" panose="020B0604030504040204" pitchFamily="34" charset="0"/>
                <a:cs typeface="Verdana" panose="020B0604030504040204" pitchFamily="34" charset="0"/>
              </a:rPr>
              <a:t>-криминал</a:t>
            </a:r>
            <a:endParaRPr lang="en-US" sz="2000" dirty="0">
              <a:latin typeface="Verdana" panose="020B0604030504040204" pitchFamily="34" charset="0"/>
              <a:ea typeface="Verdana" panose="020B0604030504040204" pitchFamily="34" charset="0"/>
              <a:cs typeface="Verdana" panose="020B0604030504040204" pitchFamily="34" charset="0"/>
            </a:endParaRPr>
          </a:p>
          <a:p>
            <a:pPr marL="571500" indent="-571500" algn="just" eaLnBrk="1" hangingPunct="1">
              <a:buFont typeface="Arial" panose="020B0604020202020204" pitchFamily="34" charset="0"/>
              <a:buChar char="•"/>
              <a:defRPr/>
            </a:pPr>
            <a:endParaRPr lang="en-US" sz="2000" dirty="0">
              <a:latin typeface="Verdana" panose="020B0604030504040204" pitchFamily="34" charset="0"/>
              <a:ea typeface="Verdana" panose="020B0604030504040204" pitchFamily="34" charset="0"/>
              <a:cs typeface="Verdana" panose="020B0604030504040204" pitchFamily="34" charset="0"/>
            </a:endParaRPr>
          </a:p>
          <a:p>
            <a:pPr marL="571500" indent="-571500" algn="just" eaLnBrk="1" hangingPunct="1">
              <a:buFont typeface="Arial" panose="020B0604020202020204" pitchFamily="34" charset="0"/>
              <a:buChar char="•"/>
              <a:defRPr/>
            </a:pPr>
            <a:r>
              <a:rPr lang="mk-MK" sz="2000" dirty="0">
                <a:latin typeface="Verdana" panose="020B0604030504040204" pitchFamily="34" charset="0"/>
                <a:ea typeface="Verdana" panose="020B0604030504040204" pitchFamily="34" charset="0"/>
                <a:cs typeface="Verdana" panose="020B0604030504040204" pitchFamily="34" charset="0"/>
              </a:rPr>
              <a:t>Овозможува примена на процесните одредби и механизмот за меѓународна соработка во врска со</a:t>
            </a:r>
            <a:r>
              <a:rPr lang="en-US" sz="2000" dirty="0">
                <a:latin typeface="Verdana" panose="020B0604030504040204" pitchFamily="34" charset="0"/>
                <a:ea typeface="Verdana" panose="020B0604030504040204" pitchFamily="34" charset="0"/>
                <a:cs typeface="Verdana" panose="020B0604030504040204" pitchFamily="34" charset="0"/>
              </a:rPr>
              <a:t>:</a:t>
            </a:r>
          </a:p>
          <a:p>
            <a:pPr marL="1314450" lvl="1" indent="-571500" algn="just" eaLnBrk="1" hangingPunct="1">
              <a:buFont typeface="Arial" panose="020B0604020202020204" pitchFamily="34" charset="0"/>
              <a:buChar char="•"/>
              <a:defRPr/>
            </a:pPr>
            <a:r>
              <a:rPr lang="mk-MK" sz="2000" dirty="0">
                <a:latin typeface="Verdana" panose="020B0604030504040204" pitchFamily="34" charset="0"/>
                <a:ea typeface="Verdana" panose="020B0604030504040204" pitchFamily="34" charset="0"/>
                <a:cs typeface="Verdana" panose="020B0604030504040204" pitchFamily="34" charset="0"/>
              </a:rPr>
              <a:t>Кривични дела утврдени во согласност со Конвенцијата од Будимпешта</a:t>
            </a:r>
          </a:p>
          <a:p>
            <a:pPr marL="1314450" lvl="1" indent="-571500" algn="just" eaLnBrk="1" hangingPunct="1">
              <a:buFont typeface="Arial" panose="020B0604020202020204" pitchFamily="34" charset="0"/>
              <a:buChar char="•"/>
              <a:defRPr/>
            </a:pPr>
            <a:r>
              <a:rPr lang="mk-MK" sz="2000" dirty="0">
                <a:latin typeface="Verdana" panose="020B0604030504040204" pitchFamily="34" charset="0"/>
                <a:ea typeface="Verdana" panose="020B0604030504040204" pitchFamily="34" charset="0"/>
                <a:cs typeface="Verdana" panose="020B0604030504040204" pitchFamily="34" charset="0"/>
              </a:rPr>
              <a:t>Други кривични дела извршени со помош на компјутерски систем</a:t>
            </a:r>
          </a:p>
          <a:p>
            <a:pPr marL="1314450" lvl="1" indent="-571500" algn="just" eaLnBrk="1" hangingPunct="1">
              <a:buFont typeface="Arial" panose="020B0604020202020204" pitchFamily="34" charset="0"/>
              <a:buChar char="•"/>
              <a:defRPr/>
            </a:pPr>
            <a:r>
              <a:rPr lang="mk-MK" sz="2000" dirty="0">
                <a:latin typeface="Verdana" panose="020B0604030504040204" pitchFamily="34" charset="0"/>
                <a:ea typeface="Verdana" panose="020B0604030504040204" pitchFamily="34" charset="0"/>
                <a:cs typeface="Verdana" panose="020B0604030504040204" pitchFamily="34" charset="0"/>
              </a:rPr>
              <a:t>Собирање и размена на докази во електронска форма за какво било кривично дело</a:t>
            </a:r>
            <a:endParaRPr lang="en-US" sz="2000" dirty="0">
              <a:latin typeface="Verdana" panose="020B0604030504040204" pitchFamily="34" charset="0"/>
              <a:ea typeface="Verdana" panose="020B0604030504040204" pitchFamily="34" charset="0"/>
              <a:cs typeface="Verdana" panose="020B0604030504040204" pitchFamily="34" charset="0"/>
            </a:endParaRPr>
          </a:p>
        </p:txBody>
      </p:sp>
      <p:sp>
        <p:nvSpPr>
          <p:cNvPr id="2" name="Rectangle 1">
            <a:extLst>
              <a:ext uri="{FF2B5EF4-FFF2-40B4-BE49-F238E27FC236}">
                <a16:creationId xmlns:a16="http://schemas.microsoft.com/office/drawing/2014/main" id="{4A580EAA-39E5-4FB3-8738-54ECA3A8EE7C}"/>
              </a:ext>
            </a:extLst>
          </p:cNvPr>
          <p:cNvSpPr/>
          <p:nvPr/>
        </p:nvSpPr>
        <p:spPr>
          <a:xfrm>
            <a:off x="0" y="6588125"/>
            <a:ext cx="9144000" cy="276999"/>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n-US" sz="1200" b="1" dirty="0">
                <a:solidFill>
                  <a:srgbClr val="FFFFFF"/>
                </a:solidFill>
                <a:latin typeface="Verdana" panose="020B0604030504040204" pitchFamily="34" charset="0"/>
                <a:ea typeface="Verdana" panose="020B0604030504040204" pitchFamily="34" charset="0"/>
                <a:cs typeface="Verdana" charset="0"/>
              </a:rPr>
              <a:t>www.coe.int/cybercrime</a:t>
            </a:r>
            <a:endParaRPr lang="en-GB" sz="1200" dirty="0">
              <a:latin typeface="Verdana" panose="020B0604030504040204" pitchFamily="34" charset="0"/>
              <a:ea typeface="Verdana" panose="020B0604030504040204" pitchFamily="34" charset="0"/>
            </a:endParaRPr>
          </a:p>
        </p:txBody>
      </p:sp>
      <p:pic>
        <p:nvPicPr>
          <p:cNvPr id="3" name="Picture 4">
            <a:extLst>
              <a:ext uri="{FF2B5EF4-FFF2-40B4-BE49-F238E27FC236}">
                <a16:creationId xmlns:a16="http://schemas.microsoft.com/office/drawing/2014/main" id="{3748FD3D-C588-431C-BB03-2C251EC65303}"/>
              </a:ext>
            </a:extLst>
          </p:cNvPr>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0" y="-26988"/>
            <a:ext cx="1177924" cy="10795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3" name="TextBox 12"/>
          <p:cNvSpPr txBox="1"/>
          <p:nvPr/>
        </p:nvSpPr>
        <p:spPr>
          <a:xfrm>
            <a:off x="2375484" y="1340163"/>
            <a:ext cx="6625034" cy="630942"/>
          </a:xfrm>
          <a:prstGeom prst="rect">
            <a:avLst/>
          </a:prstGeom>
          <a:noFill/>
        </p:spPr>
        <p:txBody>
          <a:bodyPr wrap="square" rtlCol="0">
            <a:spAutoFit/>
          </a:bodyPr>
          <a:lstStyle/>
          <a:p>
            <a:r>
              <a:rPr lang="mk-MK" sz="3500" b="1" dirty="0">
                <a:solidFill>
                  <a:srgbClr val="FF0000"/>
                </a:solidFill>
                <a:latin typeface="+mn-lt"/>
              </a:rPr>
              <a:t>РЕАЛНОСТА</a:t>
            </a:r>
            <a:r>
              <a:rPr lang="mk-MK" sz="3500" b="1" dirty="0">
                <a:latin typeface="+mn-lt"/>
              </a:rPr>
              <a:t> Е:</a:t>
            </a:r>
            <a:endParaRPr lang="en-US" sz="3500" b="1" dirty="0">
              <a:latin typeface="+mn-lt"/>
            </a:endParaRPr>
          </a:p>
        </p:txBody>
      </p:sp>
    </p:spTree>
    <p:extLst>
      <p:ext uri="{BB962C8B-B14F-4D97-AF65-F5344CB8AC3E}">
        <p14:creationId xmlns:p14="http://schemas.microsoft.com/office/powerpoint/2010/main" val="1516845797"/>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3"/>
          <p:cNvSpPr txBox="1">
            <a:spLocks noChangeArrowheads="1"/>
          </p:cNvSpPr>
          <p:nvPr/>
        </p:nvSpPr>
        <p:spPr bwMode="auto">
          <a:xfrm>
            <a:off x="287016" y="171105"/>
            <a:ext cx="8856984" cy="58194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a:lstStyle>
          <a:p>
            <a:pPr marL="0" indent="0" algn="ctr">
              <a:lnSpc>
                <a:spcPct val="90000"/>
              </a:lnSpc>
              <a:buNone/>
              <a:defRPr/>
            </a:pPr>
            <a:endParaRPr lang="en-GB" sz="2200" kern="0" dirty="0">
              <a:solidFill>
                <a:srgbClr val="000000"/>
              </a:solidFill>
              <a:latin typeface="+mj-lt"/>
              <a:cs typeface="Arial" panose="020B0604020202020204" pitchFamily="34" charset="0"/>
            </a:endParaRPr>
          </a:p>
          <a:p>
            <a:pPr marL="0" indent="0" algn="ctr">
              <a:lnSpc>
                <a:spcPct val="90000"/>
              </a:lnSpc>
              <a:buNone/>
              <a:defRPr/>
            </a:pPr>
            <a:endParaRPr lang="en-GB" sz="2200" kern="0" dirty="0">
              <a:solidFill>
                <a:srgbClr val="000000"/>
              </a:solidFill>
              <a:latin typeface="+mj-lt"/>
              <a:cs typeface="Arial" panose="020B0604020202020204" pitchFamily="34" charset="0"/>
            </a:endParaRPr>
          </a:p>
          <a:p>
            <a:pPr marL="0" indent="0" algn="just">
              <a:lnSpc>
                <a:spcPct val="90000"/>
              </a:lnSpc>
              <a:buNone/>
              <a:defRPr/>
            </a:pPr>
            <a:endParaRPr lang="en-GB" sz="2200" kern="0" dirty="0">
              <a:solidFill>
                <a:srgbClr val="000000"/>
              </a:solidFill>
              <a:latin typeface="+mj-lt"/>
              <a:cs typeface="Arial" panose="020B0604020202020204" pitchFamily="34" charset="0"/>
            </a:endParaRPr>
          </a:p>
          <a:p>
            <a:pPr marL="0" indent="0" algn="ctr">
              <a:lnSpc>
                <a:spcPct val="90000"/>
              </a:lnSpc>
              <a:buNone/>
              <a:defRPr/>
            </a:pPr>
            <a:r>
              <a:rPr lang="mk-MK" sz="2200" b="1" kern="0" dirty="0">
                <a:solidFill>
                  <a:srgbClr val="000000"/>
                </a:solidFill>
                <a:latin typeface="+mj-lt"/>
                <a:cs typeface="Arial" panose="020B0604020202020204" pitchFamily="34" charset="0"/>
              </a:rPr>
              <a:t>Член</a:t>
            </a:r>
            <a:r>
              <a:rPr lang="en-GB" sz="2200" b="1" kern="0" dirty="0">
                <a:solidFill>
                  <a:srgbClr val="000000"/>
                </a:solidFill>
                <a:latin typeface="+mj-lt"/>
                <a:cs typeface="Arial" panose="020B0604020202020204" pitchFamily="34" charset="0"/>
              </a:rPr>
              <a:t> 14 – </a:t>
            </a:r>
            <a:r>
              <a:rPr lang="mk-MK" sz="2200" b="1" kern="0" dirty="0">
                <a:solidFill>
                  <a:srgbClr val="000000"/>
                </a:solidFill>
                <a:latin typeface="+mj-lt"/>
                <a:cs typeface="Arial" panose="020B0604020202020204" pitchFamily="34" charset="0"/>
              </a:rPr>
              <a:t>Собирање на докази</a:t>
            </a:r>
            <a:endParaRPr lang="en-GB" sz="2200" b="1" kern="0" dirty="0">
              <a:solidFill>
                <a:srgbClr val="000000"/>
              </a:solidFill>
              <a:latin typeface="+mj-lt"/>
              <a:cs typeface="Arial" panose="020B0604020202020204" pitchFamily="34" charset="0"/>
            </a:endParaRPr>
          </a:p>
          <a:p>
            <a:pPr marL="0" indent="0" algn="just">
              <a:buNone/>
            </a:pPr>
            <a:endParaRPr lang="en-GB" sz="2200" dirty="0">
              <a:latin typeface="+mj-lt"/>
              <a:cs typeface="Arial" panose="020B0604020202020204" pitchFamily="34" charset="0"/>
            </a:endParaRPr>
          </a:p>
          <a:p>
            <a:pPr marL="0" indent="0" algn="just">
              <a:buNone/>
            </a:pPr>
            <a:r>
              <a:rPr lang="mk-MK" sz="2200" dirty="0">
                <a:latin typeface="+mj-lt"/>
                <a:cs typeface="Arial" panose="020B0604020202020204" pitchFamily="34" charset="0"/>
              </a:rPr>
              <a:t>Покрај она што е специфично наведено во член 21, секоја Страна ги применува овластувањата и процедурите наведени во став 1 на овој член за</a:t>
            </a:r>
            <a:r>
              <a:rPr lang="en-GB" sz="2200" dirty="0">
                <a:latin typeface="+mj-lt"/>
                <a:cs typeface="Arial" panose="020B0604020202020204" pitchFamily="34" charset="0"/>
              </a:rPr>
              <a:t>:</a:t>
            </a:r>
          </a:p>
          <a:p>
            <a:pPr marL="0" indent="0" algn="just">
              <a:buNone/>
            </a:pPr>
            <a:endParaRPr lang="en-US" sz="2200" dirty="0">
              <a:latin typeface="+mj-lt"/>
              <a:cs typeface="Arial" panose="020B0604020202020204" pitchFamily="34" charset="0"/>
            </a:endParaRPr>
          </a:p>
          <a:p>
            <a:pPr marL="0" indent="0" algn="just">
              <a:buNone/>
            </a:pPr>
            <a:r>
              <a:rPr lang="en-GB" sz="2200" dirty="0">
                <a:latin typeface="+mj-lt"/>
                <a:cs typeface="Arial" panose="020B0604020202020204" pitchFamily="34" charset="0"/>
              </a:rPr>
              <a:t>(</a:t>
            </a:r>
            <a:r>
              <a:rPr lang="mk-MK" sz="2200" dirty="0">
                <a:latin typeface="+mj-lt"/>
                <a:cs typeface="Arial" panose="020B0604020202020204" pitchFamily="34" charset="0"/>
              </a:rPr>
              <a:t>а</a:t>
            </a:r>
            <a:r>
              <a:rPr lang="en-GB" sz="2200" dirty="0">
                <a:latin typeface="+mj-lt"/>
                <a:cs typeface="Arial" panose="020B0604020202020204" pitchFamily="34" charset="0"/>
              </a:rPr>
              <a:t>) </a:t>
            </a:r>
            <a:r>
              <a:rPr lang="mk-MK" sz="2200" dirty="0">
                <a:latin typeface="+mj-lt"/>
                <a:cs typeface="Arial" panose="020B0604020202020204" pitchFamily="34" charset="0"/>
              </a:rPr>
              <a:t>кривичните дела утврдени во согласност со членовите 2 до 11 од оваа Конвенција</a:t>
            </a:r>
            <a:r>
              <a:rPr lang="en-GB" sz="2200" dirty="0">
                <a:latin typeface="+mj-lt"/>
                <a:cs typeface="Arial" panose="020B0604020202020204" pitchFamily="34" charset="0"/>
              </a:rPr>
              <a:t>;</a:t>
            </a:r>
            <a:endParaRPr lang="en-US" sz="2200" dirty="0">
              <a:latin typeface="+mj-lt"/>
              <a:cs typeface="Arial" panose="020B0604020202020204" pitchFamily="34" charset="0"/>
            </a:endParaRPr>
          </a:p>
          <a:p>
            <a:pPr marL="0" indent="0" algn="just">
              <a:buNone/>
            </a:pPr>
            <a:r>
              <a:rPr lang="en-GB" sz="2200" dirty="0">
                <a:latin typeface="+mj-lt"/>
                <a:cs typeface="Arial" panose="020B0604020202020204" pitchFamily="34" charset="0"/>
              </a:rPr>
              <a:t> </a:t>
            </a:r>
            <a:endParaRPr lang="en-US" sz="2200" dirty="0">
              <a:latin typeface="+mj-lt"/>
              <a:cs typeface="Arial" panose="020B0604020202020204" pitchFamily="34" charset="0"/>
            </a:endParaRPr>
          </a:p>
          <a:p>
            <a:pPr marL="0" indent="0" algn="just">
              <a:buNone/>
            </a:pPr>
            <a:r>
              <a:rPr lang="en-GB" sz="2200" dirty="0">
                <a:latin typeface="+mj-lt"/>
                <a:cs typeface="Arial" panose="020B0604020202020204" pitchFamily="34" charset="0"/>
              </a:rPr>
              <a:t>(</a:t>
            </a:r>
            <a:r>
              <a:rPr lang="mk-MK" sz="2200" dirty="0">
                <a:latin typeface="+mj-lt"/>
                <a:cs typeface="Arial" panose="020B0604020202020204" pitchFamily="34" charset="0"/>
              </a:rPr>
              <a:t>б</a:t>
            </a:r>
            <a:r>
              <a:rPr lang="en-GB" sz="2200" dirty="0">
                <a:latin typeface="+mj-lt"/>
                <a:cs typeface="Arial" panose="020B0604020202020204" pitchFamily="34" charset="0"/>
              </a:rPr>
              <a:t>) </a:t>
            </a:r>
            <a:r>
              <a:rPr lang="mk-MK" sz="2200" dirty="0">
                <a:latin typeface="+mj-lt"/>
                <a:cs typeface="Arial" panose="020B0604020202020204" pitchFamily="34" charset="0"/>
              </a:rPr>
              <a:t>други кривични дела сторени со помош на компјутерски систем</a:t>
            </a:r>
            <a:r>
              <a:rPr lang="en-GB" sz="2200" dirty="0">
                <a:latin typeface="+mj-lt"/>
                <a:cs typeface="Arial" panose="020B0604020202020204" pitchFamily="34" charset="0"/>
              </a:rPr>
              <a:t>; </a:t>
            </a:r>
            <a:r>
              <a:rPr lang="mk-MK" sz="2200" dirty="0">
                <a:latin typeface="+mj-lt"/>
                <a:cs typeface="Arial" panose="020B0604020202020204" pitchFamily="34" charset="0"/>
              </a:rPr>
              <a:t>и</a:t>
            </a:r>
            <a:endParaRPr lang="en-US" sz="2200" dirty="0">
              <a:latin typeface="+mj-lt"/>
              <a:cs typeface="Arial" panose="020B0604020202020204" pitchFamily="34" charset="0"/>
            </a:endParaRPr>
          </a:p>
          <a:p>
            <a:pPr marL="0" indent="0" algn="just">
              <a:buNone/>
            </a:pPr>
            <a:endParaRPr lang="en-GB" sz="2200" dirty="0">
              <a:latin typeface="+mj-lt"/>
              <a:cs typeface="Arial" panose="020B0604020202020204" pitchFamily="34" charset="0"/>
            </a:endParaRPr>
          </a:p>
          <a:p>
            <a:pPr marL="0" indent="0" algn="just">
              <a:buNone/>
            </a:pPr>
            <a:r>
              <a:rPr lang="en-GB" sz="2200" dirty="0">
                <a:latin typeface="+mj-lt"/>
                <a:cs typeface="Arial" panose="020B0604020202020204" pitchFamily="34" charset="0"/>
              </a:rPr>
              <a:t>(</a:t>
            </a:r>
            <a:r>
              <a:rPr lang="mk-MK" sz="2200" dirty="0">
                <a:latin typeface="+mj-lt"/>
                <a:cs typeface="Arial" panose="020B0604020202020204" pitchFamily="34" charset="0"/>
              </a:rPr>
              <a:t>в</a:t>
            </a:r>
            <a:r>
              <a:rPr lang="en-GB" sz="2200" dirty="0">
                <a:latin typeface="+mj-lt"/>
                <a:cs typeface="Arial" panose="020B0604020202020204" pitchFamily="34" charset="0"/>
              </a:rPr>
              <a:t>) </a:t>
            </a:r>
            <a:r>
              <a:rPr lang="mk-MK" sz="2200" dirty="0">
                <a:latin typeface="+mj-lt"/>
                <a:cs typeface="Arial" panose="020B0604020202020204" pitchFamily="34" charset="0"/>
              </a:rPr>
              <a:t>собирањето на докази во електронска форма на кривично дело</a:t>
            </a:r>
            <a:r>
              <a:rPr lang="en-GB" sz="2200" dirty="0">
                <a:latin typeface="+mj-lt"/>
                <a:cs typeface="Arial" panose="020B0604020202020204" pitchFamily="34" charset="0"/>
              </a:rPr>
              <a:t>.</a:t>
            </a:r>
            <a:endParaRPr lang="en-US" sz="2200" dirty="0">
              <a:latin typeface="+mj-lt"/>
              <a:cs typeface="Arial" panose="020B0604020202020204" pitchFamily="34" charset="0"/>
            </a:endParaRPr>
          </a:p>
        </p:txBody>
      </p:sp>
      <p:sp>
        <p:nvSpPr>
          <p:cNvPr id="2" name="Rectangle 4">
            <a:extLst>
              <a:ext uri="{FF2B5EF4-FFF2-40B4-BE49-F238E27FC236}">
                <a16:creationId xmlns:a16="http://schemas.microsoft.com/office/drawing/2014/main" id="{B35E22EF-33BF-41C2-84F4-B2B815E2FB6D}"/>
              </a:ext>
            </a:extLst>
          </p:cNvPr>
          <p:cNvSpPr>
            <a:spLocks noChangeArrowheads="1"/>
          </p:cNvSpPr>
          <p:nvPr/>
        </p:nvSpPr>
        <p:spPr bwMode="auto">
          <a:xfrm>
            <a:off x="2"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endParaRPr lang="en-GB" sz="1800"/>
          </a:p>
        </p:txBody>
      </p:sp>
      <p:sp>
        <p:nvSpPr>
          <p:cNvPr id="4" name="Rectangle 3">
            <a:extLst>
              <a:ext uri="{FF2B5EF4-FFF2-40B4-BE49-F238E27FC236}">
                <a16:creationId xmlns:a16="http://schemas.microsoft.com/office/drawing/2014/main" id="{E48FFE28-FECE-4786-A60E-4AD7045402A0}"/>
              </a:ext>
            </a:extLst>
          </p:cNvPr>
          <p:cNvSpPr/>
          <p:nvPr/>
        </p:nvSpPr>
        <p:spPr>
          <a:xfrm>
            <a:off x="-36512" y="-26988"/>
            <a:ext cx="9180513"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6" name="Rectangle 4">
            <a:extLst>
              <a:ext uri="{FF2B5EF4-FFF2-40B4-BE49-F238E27FC236}">
                <a16:creationId xmlns:a16="http://schemas.microsoft.com/office/drawing/2014/main" id="{6F4F8A37-9926-4C9F-A81F-934766344CC0}"/>
              </a:ext>
            </a:extLst>
          </p:cNvPr>
          <p:cNvSpPr>
            <a:spLocks noChangeArrowheads="1"/>
          </p:cNvSpPr>
          <p:nvPr/>
        </p:nvSpPr>
        <p:spPr bwMode="auto">
          <a:xfrm>
            <a:off x="2"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endParaRPr lang="en-GB" sz="1800"/>
          </a:p>
        </p:txBody>
      </p:sp>
      <p:sp>
        <p:nvSpPr>
          <p:cNvPr id="8" name="TextBox 15">
            <a:extLst>
              <a:ext uri="{FF2B5EF4-FFF2-40B4-BE49-F238E27FC236}">
                <a16:creationId xmlns:a16="http://schemas.microsoft.com/office/drawing/2014/main" id="{C12E78C0-96B6-48A3-A63B-942BCF568F78}"/>
              </a:ext>
            </a:extLst>
          </p:cNvPr>
          <p:cNvSpPr txBox="1">
            <a:spLocks noChangeArrowheads="1"/>
          </p:cNvSpPr>
          <p:nvPr/>
        </p:nvSpPr>
        <p:spPr bwMode="auto">
          <a:xfrm>
            <a:off x="1258888" y="179392"/>
            <a:ext cx="7777162" cy="569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r">
              <a:spcBef>
                <a:spcPct val="0"/>
              </a:spcBef>
              <a:buFontTx/>
              <a:buNone/>
            </a:pPr>
            <a:r>
              <a:rPr lang="mk-MK" sz="3100" b="1" dirty="0">
                <a:solidFill>
                  <a:schemeClr val="bg1"/>
                </a:solidFill>
                <a:latin typeface="Verdana" panose="020B0604030504040204" pitchFamily="34" charset="0"/>
              </a:rPr>
              <a:t>Реалност</a:t>
            </a:r>
            <a:endParaRPr lang="en-GB" sz="3100" b="1" dirty="0">
              <a:solidFill>
                <a:schemeClr val="bg1"/>
              </a:solidFill>
              <a:latin typeface="Verdana" panose="020B0604030504040204" pitchFamily="34" charset="0"/>
            </a:endParaRPr>
          </a:p>
        </p:txBody>
      </p:sp>
      <p:sp>
        <p:nvSpPr>
          <p:cNvPr id="12" name="Rectangle 11">
            <a:extLst>
              <a:ext uri="{FF2B5EF4-FFF2-40B4-BE49-F238E27FC236}">
                <a16:creationId xmlns:a16="http://schemas.microsoft.com/office/drawing/2014/main" id="{0CCD6085-5E5D-457A-BDC6-88F7480BD3CA}"/>
              </a:ext>
            </a:extLst>
          </p:cNvPr>
          <p:cNvSpPr/>
          <p:nvPr/>
        </p:nvSpPr>
        <p:spPr>
          <a:xfrm>
            <a:off x="0" y="6588125"/>
            <a:ext cx="9144000" cy="276999"/>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n-US" sz="1200" b="1" dirty="0">
                <a:solidFill>
                  <a:srgbClr val="FFFFFF"/>
                </a:solidFill>
                <a:latin typeface="Verdana" panose="020B0604030504040204" pitchFamily="34" charset="0"/>
                <a:ea typeface="Verdana" panose="020B0604030504040204" pitchFamily="34" charset="0"/>
                <a:cs typeface="Verdana" charset="0"/>
              </a:rPr>
              <a:t>www.coe.int/cybercrime</a:t>
            </a:r>
            <a:endParaRPr lang="en-GB" sz="1200" dirty="0">
              <a:latin typeface="Verdana" panose="020B0604030504040204" pitchFamily="34" charset="0"/>
              <a:ea typeface="Verdana" panose="020B0604030504040204" pitchFamily="34" charset="0"/>
            </a:endParaRPr>
          </a:p>
        </p:txBody>
      </p:sp>
      <p:pic>
        <p:nvPicPr>
          <p:cNvPr id="14" name="Picture 4">
            <a:extLst>
              <a:ext uri="{FF2B5EF4-FFF2-40B4-BE49-F238E27FC236}">
                <a16:creationId xmlns:a16="http://schemas.microsoft.com/office/drawing/2014/main" id="{D0A56C8B-1EB2-45A6-A142-5D40F1682E12}"/>
              </a:ext>
            </a:extLst>
          </p:cNvPr>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0" y="-26988"/>
            <a:ext cx="1177924" cy="10795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120835650"/>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3"/>
          <p:cNvSpPr txBox="1">
            <a:spLocks noChangeArrowheads="1"/>
          </p:cNvSpPr>
          <p:nvPr/>
        </p:nvSpPr>
        <p:spPr bwMode="auto">
          <a:xfrm>
            <a:off x="287016" y="171105"/>
            <a:ext cx="8856984" cy="58194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a:lstStyle>
          <a:p>
            <a:pPr marL="0" indent="0" algn="ctr">
              <a:lnSpc>
                <a:spcPct val="90000"/>
              </a:lnSpc>
              <a:buNone/>
              <a:defRPr/>
            </a:pPr>
            <a:endParaRPr lang="en-GB" sz="2200" kern="0" dirty="0">
              <a:solidFill>
                <a:srgbClr val="000000"/>
              </a:solidFill>
              <a:cs typeface="Arial" panose="020B0604020202020204" pitchFamily="34" charset="0"/>
            </a:endParaRPr>
          </a:p>
          <a:p>
            <a:pPr marL="0" indent="0" algn="ctr">
              <a:lnSpc>
                <a:spcPct val="90000"/>
              </a:lnSpc>
              <a:buNone/>
              <a:defRPr/>
            </a:pPr>
            <a:endParaRPr lang="en-GB" sz="2200" kern="0" dirty="0">
              <a:solidFill>
                <a:srgbClr val="000000"/>
              </a:solidFill>
              <a:cs typeface="Arial" panose="020B0604020202020204" pitchFamily="34" charset="0"/>
            </a:endParaRPr>
          </a:p>
          <a:p>
            <a:pPr marL="0" indent="0" algn="just">
              <a:lnSpc>
                <a:spcPct val="90000"/>
              </a:lnSpc>
              <a:buNone/>
              <a:defRPr/>
            </a:pPr>
            <a:endParaRPr lang="en-GB" sz="2200" kern="0" dirty="0">
              <a:solidFill>
                <a:srgbClr val="000000"/>
              </a:solidFill>
              <a:cs typeface="Arial" panose="020B0604020202020204" pitchFamily="34" charset="0"/>
            </a:endParaRPr>
          </a:p>
          <a:p>
            <a:pPr marL="0" indent="0" algn="ctr">
              <a:lnSpc>
                <a:spcPct val="90000"/>
              </a:lnSpc>
              <a:buNone/>
              <a:defRPr/>
            </a:pPr>
            <a:r>
              <a:rPr lang="mk-MK" sz="2200" b="1" kern="0" dirty="0">
                <a:solidFill>
                  <a:srgbClr val="000000"/>
                </a:solidFill>
                <a:cs typeface="Arial" panose="020B0604020202020204" pitchFamily="34" charset="0"/>
              </a:rPr>
              <a:t>Член</a:t>
            </a:r>
            <a:r>
              <a:rPr lang="en-GB" sz="2200" b="1" kern="0" dirty="0">
                <a:solidFill>
                  <a:srgbClr val="000000"/>
                </a:solidFill>
                <a:cs typeface="Arial" panose="020B0604020202020204" pitchFamily="34" charset="0"/>
              </a:rPr>
              <a:t> 14 – </a:t>
            </a:r>
            <a:r>
              <a:rPr lang="mk-MK" sz="2200" b="1" kern="0" dirty="0">
                <a:solidFill>
                  <a:srgbClr val="000000"/>
                </a:solidFill>
                <a:cs typeface="Arial" panose="020B0604020202020204" pitchFamily="34" charset="0"/>
              </a:rPr>
              <a:t>Собирање на докази</a:t>
            </a:r>
            <a:endParaRPr lang="en-GB" sz="2200" b="1" kern="0" dirty="0">
              <a:solidFill>
                <a:srgbClr val="000000"/>
              </a:solidFill>
              <a:cs typeface="Arial" panose="020B0604020202020204" pitchFamily="34" charset="0"/>
            </a:endParaRPr>
          </a:p>
          <a:p>
            <a:pPr marL="0" indent="0" algn="just">
              <a:buNone/>
            </a:pPr>
            <a:endParaRPr lang="en-GB" sz="2200" dirty="0">
              <a:cs typeface="Arial" panose="020B0604020202020204" pitchFamily="34" charset="0"/>
            </a:endParaRPr>
          </a:p>
          <a:p>
            <a:pPr marL="0" indent="0" algn="just">
              <a:buNone/>
            </a:pPr>
            <a:r>
              <a:rPr lang="mk-MK" sz="2200" dirty="0">
                <a:cs typeface="Arial" panose="020B0604020202020204" pitchFamily="34" charset="0"/>
              </a:rPr>
              <a:t>Покрај она што е специфично наведено во член 21, секоја Страна ги применува овластувањата и процедурите наведени во став 1 на овој член за</a:t>
            </a:r>
            <a:r>
              <a:rPr lang="en-GB" sz="2200" dirty="0">
                <a:cs typeface="Arial" panose="020B0604020202020204" pitchFamily="34" charset="0"/>
              </a:rPr>
              <a:t>:</a:t>
            </a:r>
          </a:p>
          <a:p>
            <a:pPr marL="0" indent="0" algn="just">
              <a:buNone/>
            </a:pPr>
            <a:endParaRPr lang="en-US" sz="2200" dirty="0">
              <a:cs typeface="Arial" panose="020B0604020202020204" pitchFamily="34" charset="0"/>
            </a:endParaRPr>
          </a:p>
          <a:p>
            <a:pPr marL="0" indent="0" algn="just">
              <a:buNone/>
            </a:pPr>
            <a:r>
              <a:rPr lang="en-GB" sz="2200" dirty="0">
                <a:cs typeface="Arial" panose="020B0604020202020204" pitchFamily="34" charset="0"/>
              </a:rPr>
              <a:t>(</a:t>
            </a:r>
            <a:r>
              <a:rPr lang="mk-MK" sz="2200" dirty="0">
                <a:cs typeface="Arial" panose="020B0604020202020204" pitchFamily="34" charset="0"/>
              </a:rPr>
              <a:t>а</a:t>
            </a:r>
            <a:r>
              <a:rPr lang="en-GB" sz="2200" dirty="0">
                <a:cs typeface="Arial" panose="020B0604020202020204" pitchFamily="34" charset="0"/>
              </a:rPr>
              <a:t>) </a:t>
            </a:r>
            <a:r>
              <a:rPr lang="mk-MK" sz="2200" b="1" dirty="0">
                <a:solidFill>
                  <a:srgbClr val="FF0000"/>
                </a:solidFill>
                <a:cs typeface="Arial" panose="020B0604020202020204" pitchFamily="34" charset="0"/>
              </a:rPr>
              <a:t>кривичните дела утврдени </a:t>
            </a:r>
            <a:r>
              <a:rPr lang="mk-MK" sz="2200" dirty="0">
                <a:cs typeface="Arial" panose="020B0604020202020204" pitchFamily="34" charset="0"/>
              </a:rPr>
              <a:t>во согласност со </a:t>
            </a:r>
            <a:r>
              <a:rPr lang="mk-MK" sz="2200" b="1" dirty="0">
                <a:solidFill>
                  <a:srgbClr val="FF0000"/>
                </a:solidFill>
                <a:cs typeface="Arial" panose="020B0604020202020204" pitchFamily="34" charset="0"/>
              </a:rPr>
              <a:t>членовите 2 до 11 </a:t>
            </a:r>
            <a:r>
              <a:rPr lang="mk-MK" sz="2200" dirty="0">
                <a:cs typeface="Arial" panose="020B0604020202020204" pitchFamily="34" charset="0"/>
              </a:rPr>
              <a:t>од оваа Конвенција</a:t>
            </a:r>
            <a:r>
              <a:rPr lang="en-GB" sz="2200" dirty="0">
                <a:cs typeface="Arial" panose="020B0604020202020204" pitchFamily="34" charset="0"/>
              </a:rPr>
              <a:t>;</a:t>
            </a:r>
            <a:endParaRPr lang="en-US" sz="2200" dirty="0">
              <a:cs typeface="Arial" panose="020B0604020202020204" pitchFamily="34" charset="0"/>
            </a:endParaRPr>
          </a:p>
          <a:p>
            <a:pPr marL="0" indent="0" algn="just">
              <a:buNone/>
            </a:pPr>
            <a:r>
              <a:rPr lang="en-GB" sz="2200" dirty="0">
                <a:cs typeface="Arial" panose="020B0604020202020204" pitchFamily="34" charset="0"/>
              </a:rPr>
              <a:t> </a:t>
            </a:r>
            <a:endParaRPr lang="en-US" sz="2200" dirty="0">
              <a:cs typeface="Arial" panose="020B0604020202020204" pitchFamily="34" charset="0"/>
            </a:endParaRPr>
          </a:p>
          <a:p>
            <a:pPr marL="0" indent="0" algn="just">
              <a:buNone/>
            </a:pPr>
            <a:r>
              <a:rPr lang="en-GB" sz="2200" dirty="0">
                <a:cs typeface="Arial" panose="020B0604020202020204" pitchFamily="34" charset="0"/>
              </a:rPr>
              <a:t>(</a:t>
            </a:r>
            <a:r>
              <a:rPr lang="mk-MK" sz="2200" dirty="0">
                <a:cs typeface="Arial" panose="020B0604020202020204" pitchFamily="34" charset="0"/>
              </a:rPr>
              <a:t>б</a:t>
            </a:r>
            <a:r>
              <a:rPr lang="en-GB" sz="2200" dirty="0">
                <a:cs typeface="Arial" panose="020B0604020202020204" pitchFamily="34" charset="0"/>
              </a:rPr>
              <a:t>) </a:t>
            </a:r>
            <a:r>
              <a:rPr lang="mk-MK" sz="2200" dirty="0">
                <a:cs typeface="Arial" panose="020B0604020202020204" pitchFamily="34" charset="0"/>
              </a:rPr>
              <a:t>други кривични дела сторени со помош на компјутерски систем</a:t>
            </a:r>
            <a:r>
              <a:rPr lang="en-GB" sz="2200" dirty="0">
                <a:cs typeface="Arial" panose="020B0604020202020204" pitchFamily="34" charset="0"/>
              </a:rPr>
              <a:t>; </a:t>
            </a:r>
            <a:r>
              <a:rPr lang="mk-MK" sz="2200" dirty="0">
                <a:cs typeface="Arial" panose="020B0604020202020204" pitchFamily="34" charset="0"/>
              </a:rPr>
              <a:t>и</a:t>
            </a:r>
            <a:endParaRPr lang="en-US" sz="2200" dirty="0">
              <a:cs typeface="Arial" panose="020B0604020202020204" pitchFamily="34" charset="0"/>
            </a:endParaRPr>
          </a:p>
          <a:p>
            <a:pPr marL="0" indent="0" algn="just">
              <a:buNone/>
            </a:pPr>
            <a:endParaRPr lang="en-GB" sz="2200" dirty="0">
              <a:cs typeface="Arial" panose="020B0604020202020204" pitchFamily="34" charset="0"/>
            </a:endParaRPr>
          </a:p>
          <a:p>
            <a:pPr marL="0" indent="0" algn="just">
              <a:buNone/>
            </a:pPr>
            <a:r>
              <a:rPr lang="en-GB" sz="2200" dirty="0">
                <a:cs typeface="Arial" panose="020B0604020202020204" pitchFamily="34" charset="0"/>
              </a:rPr>
              <a:t>(</a:t>
            </a:r>
            <a:r>
              <a:rPr lang="mk-MK" sz="2200" dirty="0">
                <a:cs typeface="Arial" panose="020B0604020202020204" pitchFamily="34" charset="0"/>
              </a:rPr>
              <a:t>в</a:t>
            </a:r>
            <a:r>
              <a:rPr lang="en-GB" sz="2200" dirty="0">
                <a:cs typeface="Arial" panose="020B0604020202020204" pitchFamily="34" charset="0"/>
              </a:rPr>
              <a:t>) </a:t>
            </a:r>
            <a:r>
              <a:rPr lang="mk-MK" sz="2200" dirty="0">
                <a:cs typeface="Arial" panose="020B0604020202020204" pitchFamily="34" charset="0"/>
              </a:rPr>
              <a:t>собирањето на докази во електронска форма на кривично дело</a:t>
            </a:r>
            <a:r>
              <a:rPr lang="en-GB" sz="2200" dirty="0">
                <a:cs typeface="Arial" panose="020B0604020202020204" pitchFamily="34" charset="0"/>
              </a:rPr>
              <a:t>.</a:t>
            </a:r>
            <a:endParaRPr lang="en-US" sz="2200" dirty="0">
              <a:cs typeface="Arial" panose="020B0604020202020204" pitchFamily="34" charset="0"/>
            </a:endParaRPr>
          </a:p>
        </p:txBody>
      </p:sp>
      <p:sp>
        <p:nvSpPr>
          <p:cNvPr id="2" name="Rectangle 4">
            <a:extLst>
              <a:ext uri="{FF2B5EF4-FFF2-40B4-BE49-F238E27FC236}">
                <a16:creationId xmlns:a16="http://schemas.microsoft.com/office/drawing/2014/main" id="{B35E22EF-33BF-41C2-84F4-B2B815E2FB6D}"/>
              </a:ext>
            </a:extLst>
          </p:cNvPr>
          <p:cNvSpPr>
            <a:spLocks noChangeArrowheads="1"/>
          </p:cNvSpPr>
          <p:nvPr/>
        </p:nvSpPr>
        <p:spPr bwMode="auto">
          <a:xfrm>
            <a:off x="2"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endParaRPr lang="en-GB" sz="1800"/>
          </a:p>
        </p:txBody>
      </p:sp>
      <p:sp>
        <p:nvSpPr>
          <p:cNvPr id="4" name="Rectangle 3">
            <a:extLst>
              <a:ext uri="{FF2B5EF4-FFF2-40B4-BE49-F238E27FC236}">
                <a16:creationId xmlns:a16="http://schemas.microsoft.com/office/drawing/2014/main" id="{E48FFE28-FECE-4786-A60E-4AD7045402A0}"/>
              </a:ext>
            </a:extLst>
          </p:cNvPr>
          <p:cNvSpPr/>
          <p:nvPr/>
        </p:nvSpPr>
        <p:spPr>
          <a:xfrm>
            <a:off x="-36512" y="-26988"/>
            <a:ext cx="9180513"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6" name="Rectangle 4">
            <a:extLst>
              <a:ext uri="{FF2B5EF4-FFF2-40B4-BE49-F238E27FC236}">
                <a16:creationId xmlns:a16="http://schemas.microsoft.com/office/drawing/2014/main" id="{6F4F8A37-9926-4C9F-A81F-934766344CC0}"/>
              </a:ext>
            </a:extLst>
          </p:cNvPr>
          <p:cNvSpPr>
            <a:spLocks noChangeArrowheads="1"/>
          </p:cNvSpPr>
          <p:nvPr/>
        </p:nvSpPr>
        <p:spPr bwMode="auto">
          <a:xfrm>
            <a:off x="2"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endParaRPr lang="en-GB" sz="1800"/>
          </a:p>
        </p:txBody>
      </p:sp>
      <p:sp>
        <p:nvSpPr>
          <p:cNvPr id="8" name="TextBox 15">
            <a:extLst>
              <a:ext uri="{FF2B5EF4-FFF2-40B4-BE49-F238E27FC236}">
                <a16:creationId xmlns:a16="http://schemas.microsoft.com/office/drawing/2014/main" id="{C12E78C0-96B6-48A3-A63B-942BCF568F78}"/>
              </a:ext>
            </a:extLst>
          </p:cNvPr>
          <p:cNvSpPr txBox="1">
            <a:spLocks noChangeArrowheads="1"/>
          </p:cNvSpPr>
          <p:nvPr/>
        </p:nvSpPr>
        <p:spPr bwMode="auto">
          <a:xfrm>
            <a:off x="1258888" y="179392"/>
            <a:ext cx="7777162" cy="569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r">
              <a:spcBef>
                <a:spcPct val="0"/>
              </a:spcBef>
              <a:buFontTx/>
              <a:buNone/>
            </a:pPr>
            <a:r>
              <a:rPr lang="mk-MK" sz="3100" b="1" dirty="0">
                <a:solidFill>
                  <a:schemeClr val="bg1"/>
                </a:solidFill>
                <a:latin typeface="Verdana" panose="020B0604030504040204" pitchFamily="34" charset="0"/>
              </a:rPr>
              <a:t>Реалност</a:t>
            </a:r>
            <a:endParaRPr lang="en-GB" sz="3100" b="1" dirty="0">
              <a:solidFill>
                <a:schemeClr val="bg1"/>
              </a:solidFill>
              <a:latin typeface="Verdana" panose="020B0604030504040204" pitchFamily="34" charset="0"/>
            </a:endParaRPr>
          </a:p>
        </p:txBody>
      </p:sp>
      <p:sp>
        <p:nvSpPr>
          <p:cNvPr id="12" name="Rectangle 11">
            <a:extLst>
              <a:ext uri="{FF2B5EF4-FFF2-40B4-BE49-F238E27FC236}">
                <a16:creationId xmlns:a16="http://schemas.microsoft.com/office/drawing/2014/main" id="{0CCD6085-5E5D-457A-BDC6-88F7480BD3CA}"/>
              </a:ext>
            </a:extLst>
          </p:cNvPr>
          <p:cNvSpPr/>
          <p:nvPr/>
        </p:nvSpPr>
        <p:spPr>
          <a:xfrm>
            <a:off x="0" y="6588125"/>
            <a:ext cx="9144000" cy="276999"/>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n-US" sz="1200" b="1" dirty="0">
                <a:solidFill>
                  <a:srgbClr val="FFFFFF"/>
                </a:solidFill>
                <a:latin typeface="Verdana" panose="020B0604030504040204" pitchFamily="34" charset="0"/>
                <a:ea typeface="Verdana" panose="020B0604030504040204" pitchFamily="34" charset="0"/>
                <a:cs typeface="Verdana" charset="0"/>
              </a:rPr>
              <a:t>www.coe.int/cybercrime</a:t>
            </a:r>
            <a:endParaRPr lang="en-GB" sz="1200" dirty="0">
              <a:latin typeface="Verdana" panose="020B0604030504040204" pitchFamily="34" charset="0"/>
              <a:ea typeface="Verdana" panose="020B0604030504040204" pitchFamily="34" charset="0"/>
            </a:endParaRPr>
          </a:p>
        </p:txBody>
      </p:sp>
      <p:pic>
        <p:nvPicPr>
          <p:cNvPr id="14" name="Picture 4">
            <a:extLst>
              <a:ext uri="{FF2B5EF4-FFF2-40B4-BE49-F238E27FC236}">
                <a16:creationId xmlns:a16="http://schemas.microsoft.com/office/drawing/2014/main" id="{D0A56C8B-1EB2-45A6-A142-5D40F1682E12}"/>
              </a:ext>
            </a:extLst>
          </p:cNvPr>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0" y="-26988"/>
            <a:ext cx="1177924" cy="10795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984871257"/>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3"/>
          <p:cNvSpPr txBox="1">
            <a:spLocks noChangeArrowheads="1"/>
          </p:cNvSpPr>
          <p:nvPr/>
        </p:nvSpPr>
        <p:spPr bwMode="auto">
          <a:xfrm>
            <a:off x="287016" y="171105"/>
            <a:ext cx="8856984" cy="58194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a:lstStyle>
          <a:p>
            <a:pPr marL="0" indent="0" algn="ctr">
              <a:lnSpc>
                <a:spcPct val="90000"/>
              </a:lnSpc>
              <a:buNone/>
              <a:defRPr/>
            </a:pPr>
            <a:endParaRPr lang="en-GB" sz="2200" kern="0" dirty="0">
              <a:solidFill>
                <a:srgbClr val="000000"/>
              </a:solidFill>
              <a:cs typeface="Arial" panose="020B0604020202020204" pitchFamily="34" charset="0"/>
            </a:endParaRPr>
          </a:p>
          <a:p>
            <a:pPr marL="0" indent="0" algn="ctr">
              <a:lnSpc>
                <a:spcPct val="90000"/>
              </a:lnSpc>
              <a:buNone/>
              <a:defRPr/>
            </a:pPr>
            <a:endParaRPr lang="en-GB" sz="2200" kern="0" dirty="0">
              <a:solidFill>
                <a:srgbClr val="000000"/>
              </a:solidFill>
              <a:cs typeface="Arial" panose="020B0604020202020204" pitchFamily="34" charset="0"/>
            </a:endParaRPr>
          </a:p>
          <a:p>
            <a:pPr marL="0" indent="0" algn="just">
              <a:lnSpc>
                <a:spcPct val="90000"/>
              </a:lnSpc>
              <a:buNone/>
              <a:defRPr/>
            </a:pPr>
            <a:endParaRPr lang="en-GB" sz="2200" kern="0" dirty="0">
              <a:solidFill>
                <a:srgbClr val="000000"/>
              </a:solidFill>
              <a:cs typeface="Arial" panose="020B0604020202020204" pitchFamily="34" charset="0"/>
            </a:endParaRPr>
          </a:p>
          <a:p>
            <a:pPr marL="0" indent="0" algn="ctr">
              <a:lnSpc>
                <a:spcPct val="90000"/>
              </a:lnSpc>
              <a:buNone/>
              <a:defRPr/>
            </a:pPr>
            <a:r>
              <a:rPr lang="mk-MK" sz="2200" b="1" kern="0" dirty="0">
                <a:solidFill>
                  <a:srgbClr val="000000"/>
                </a:solidFill>
                <a:cs typeface="Arial" panose="020B0604020202020204" pitchFamily="34" charset="0"/>
              </a:rPr>
              <a:t>Член</a:t>
            </a:r>
            <a:r>
              <a:rPr lang="en-GB" sz="2200" b="1" kern="0" dirty="0">
                <a:solidFill>
                  <a:srgbClr val="000000"/>
                </a:solidFill>
                <a:cs typeface="Arial" panose="020B0604020202020204" pitchFamily="34" charset="0"/>
              </a:rPr>
              <a:t> 14 – </a:t>
            </a:r>
            <a:r>
              <a:rPr lang="mk-MK" sz="2200" b="1" kern="0" dirty="0">
                <a:solidFill>
                  <a:srgbClr val="000000"/>
                </a:solidFill>
                <a:cs typeface="Arial" panose="020B0604020202020204" pitchFamily="34" charset="0"/>
              </a:rPr>
              <a:t>Собирање на докази</a:t>
            </a:r>
            <a:endParaRPr lang="en-GB" sz="2200" b="1" kern="0" dirty="0">
              <a:solidFill>
                <a:srgbClr val="000000"/>
              </a:solidFill>
              <a:cs typeface="Arial" panose="020B0604020202020204" pitchFamily="34" charset="0"/>
            </a:endParaRPr>
          </a:p>
          <a:p>
            <a:pPr marL="0" indent="0" algn="just">
              <a:buNone/>
            </a:pPr>
            <a:endParaRPr lang="en-GB" sz="2200" dirty="0">
              <a:cs typeface="Arial" panose="020B0604020202020204" pitchFamily="34" charset="0"/>
            </a:endParaRPr>
          </a:p>
          <a:p>
            <a:pPr marL="0" indent="0" algn="just">
              <a:buNone/>
            </a:pPr>
            <a:r>
              <a:rPr lang="mk-MK" sz="2200" dirty="0">
                <a:cs typeface="Arial" panose="020B0604020202020204" pitchFamily="34" charset="0"/>
              </a:rPr>
              <a:t>Покрај она што е специфично наведено во член 21, секоја Страна ги применува овластувањата и процедурите наведени во став 1 на овој член за</a:t>
            </a:r>
            <a:r>
              <a:rPr lang="en-GB" sz="2200" dirty="0">
                <a:cs typeface="Arial" panose="020B0604020202020204" pitchFamily="34" charset="0"/>
              </a:rPr>
              <a:t>:</a:t>
            </a:r>
          </a:p>
          <a:p>
            <a:pPr marL="0" indent="0" algn="just">
              <a:buNone/>
            </a:pPr>
            <a:endParaRPr lang="en-US" sz="2200" dirty="0">
              <a:cs typeface="Arial" panose="020B0604020202020204" pitchFamily="34" charset="0"/>
            </a:endParaRPr>
          </a:p>
          <a:p>
            <a:pPr marL="0" indent="0" algn="just">
              <a:buNone/>
            </a:pPr>
            <a:r>
              <a:rPr lang="en-GB" sz="2200" dirty="0">
                <a:cs typeface="Arial" panose="020B0604020202020204" pitchFamily="34" charset="0"/>
              </a:rPr>
              <a:t>(</a:t>
            </a:r>
            <a:r>
              <a:rPr lang="mk-MK" sz="2200" dirty="0">
                <a:cs typeface="Arial" panose="020B0604020202020204" pitchFamily="34" charset="0"/>
              </a:rPr>
              <a:t>а</a:t>
            </a:r>
            <a:r>
              <a:rPr lang="en-GB" sz="2200" dirty="0">
                <a:cs typeface="Arial" panose="020B0604020202020204" pitchFamily="34" charset="0"/>
              </a:rPr>
              <a:t>) </a:t>
            </a:r>
            <a:r>
              <a:rPr lang="mk-MK" sz="2200" dirty="0">
                <a:cs typeface="Arial" panose="020B0604020202020204" pitchFamily="34" charset="0"/>
              </a:rPr>
              <a:t>кривичните дела утврдени во согласност со членовите 2 до 11 од оваа Конвенција</a:t>
            </a:r>
            <a:r>
              <a:rPr lang="en-GB" sz="2200" dirty="0">
                <a:cs typeface="Arial" panose="020B0604020202020204" pitchFamily="34" charset="0"/>
              </a:rPr>
              <a:t>;</a:t>
            </a:r>
            <a:endParaRPr lang="en-US" sz="2200" dirty="0">
              <a:cs typeface="Arial" panose="020B0604020202020204" pitchFamily="34" charset="0"/>
            </a:endParaRPr>
          </a:p>
          <a:p>
            <a:pPr marL="0" indent="0" algn="just">
              <a:buNone/>
            </a:pPr>
            <a:r>
              <a:rPr lang="en-GB" sz="2200" dirty="0">
                <a:cs typeface="Arial" panose="020B0604020202020204" pitchFamily="34" charset="0"/>
              </a:rPr>
              <a:t> </a:t>
            </a:r>
            <a:endParaRPr lang="en-US" sz="2200" dirty="0">
              <a:cs typeface="Arial" panose="020B0604020202020204" pitchFamily="34" charset="0"/>
            </a:endParaRPr>
          </a:p>
          <a:p>
            <a:pPr marL="0" indent="0" algn="just">
              <a:buNone/>
            </a:pPr>
            <a:r>
              <a:rPr lang="en-GB" sz="2200" dirty="0">
                <a:cs typeface="Arial" panose="020B0604020202020204" pitchFamily="34" charset="0"/>
              </a:rPr>
              <a:t>(</a:t>
            </a:r>
            <a:r>
              <a:rPr lang="mk-MK" sz="2200" dirty="0">
                <a:cs typeface="Arial" panose="020B0604020202020204" pitchFamily="34" charset="0"/>
              </a:rPr>
              <a:t>б</a:t>
            </a:r>
            <a:r>
              <a:rPr lang="en-GB" sz="2200" dirty="0">
                <a:cs typeface="Arial" panose="020B0604020202020204" pitchFamily="34" charset="0"/>
              </a:rPr>
              <a:t>) </a:t>
            </a:r>
            <a:r>
              <a:rPr lang="mk-MK" sz="2200" b="1" dirty="0">
                <a:solidFill>
                  <a:srgbClr val="FF0000"/>
                </a:solidFill>
                <a:cs typeface="Arial" panose="020B0604020202020204" pitchFamily="34" charset="0"/>
              </a:rPr>
              <a:t>други кривични дела сторени со помош на компјутерски систем</a:t>
            </a:r>
            <a:r>
              <a:rPr lang="en-GB" sz="2200" dirty="0">
                <a:cs typeface="Arial" panose="020B0604020202020204" pitchFamily="34" charset="0"/>
              </a:rPr>
              <a:t>; </a:t>
            </a:r>
            <a:r>
              <a:rPr lang="mk-MK" sz="2200" dirty="0">
                <a:cs typeface="Arial" panose="020B0604020202020204" pitchFamily="34" charset="0"/>
              </a:rPr>
              <a:t>и</a:t>
            </a:r>
            <a:endParaRPr lang="en-US" sz="2200" dirty="0">
              <a:cs typeface="Arial" panose="020B0604020202020204" pitchFamily="34" charset="0"/>
            </a:endParaRPr>
          </a:p>
          <a:p>
            <a:pPr marL="0" indent="0" algn="just">
              <a:buNone/>
            </a:pPr>
            <a:endParaRPr lang="en-GB" sz="2200" dirty="0">
              <a:cs typeface="Arial" panose="020B0604020202020204" pitchFamily="34" charset="0"/>
            </a:endParaRPr>
          </a:p>
          <a:p>
            <a:pPr marL="0" indent="0" algn="just">
              <a:buNone/>
            </a:pPr>
            <a:r>
              <a:rPr lang="en-GB" sz="2200" dirty="0">
                <a:cs typeface="Arial" panose="020B0604020202020204" pitchFamily="34" charset="0"/>
              </a:rPr>
              <a:t>(</a:t>
            </a:r>
            <a:r>
              <a:rPr lang="mk-MK" sz="2200" dirty="0">
                <a:cs typeface="Arial" panose="020B0604020202020204" pitchFamily="34" charset="0"/>
              </a:rPr>
              <a:t>в</a:t>
            </a:r>
            <a:r>
              <a:rPr lang="en-GB" sz="2200" dirty="0">
                <a:cs typeface="Arial" panose="020B0604020202020204" pitchFamily="34" charset="0"/>
              </a:rPr>
              <a:t>) </a:t>
            </a:r>
            <a:r>
              <a:rPr lang="mk-MK" sz="2200" dirty="0">
                <a:cs typeface="Arial" panose="020B0604020202020204" pitchFamily="34" charset="0"/>
              </a:rPr>
              <a:t>собирањето на докази во електронска форма на кривично дело</a:t>
            </a:r>
            <a:r>
              <a:rPr lang="en-GB" sz="2200" dirty="0">
                <a:cs typeface="Arial" panose="020B0604020202020204" pitchFamily="34" charset="0"/>
              </a:rPr>
              <a:t>.</a:t>
            </a:r>
            <a:endParaRPr lang="en-US" sz="2200" dirty="0">
              <a:cs typeface="Arial" panose="020B0604020202020204" pitchFamily="34" charset="0"/>
            </a:endParaRPr>
          </a:p>
        </p:txBody>
      </p:sp>
      <p:sp>
        <p:nvSpPr>
          <p:cNvPr id="2" name="Rectangle 4">
            <a:extLst>
              <a:ext uri="{FF2B5EF4-FFF2-40B4-BE49-F238E27FC236}">
                <a16:creationId xmlns:a16="http://schemas.microsoft.com/office/drawing/2014/main" id="{B35E22EF-33BF-41C2-84F4-B2B815E2FB6D}"/>
              </a:ext>
            </a:extLst>
          </p:cNvPr>
          <p:cNvSpPr>
            <a:spLocks noChangeArrowheads="1"/>
          </p:cNvSpPr>
          <p:nvPr/>
        </p:nvSpPr>
        <p:spPr bwMode="auto">
          <a:xfrm>
            <a:off x="2"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endParaRPr lang="en-GB" sz="1800"/>
          </a:p>
        </p:txBody>
      </p:sp>
      <p:sp>
        <p:nvSpPr>
          <p:cNvPr id="4" name="Rectangle 3">
            <a:extLst>
              <a:ext uri="{FF2B5EF4-FFF2-40B4-BE49-F238E27FC236}">
                <a16:creationId xmlns:a16="http://schemas.microsoft.com/office/drawing/2014/main" id="{E48FFE28-FECE-4786-A60E-4AD7045402A0}"/>
              </a:ext>
            </a:extLst>
          </p:cNvPr>
          <p:cNvSpPr/>
          <p:nvPr/>
        </p:nvSpPr>
        <p:spPr>
          <a:xfrm>
            <a:off x="-36512" y="-26988"/>
            <a:ext cx="9180513"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6" name="Rectangle 4">
            <a:extLst>
              <a:ext uri="{FF2B5EF4-FFF2-40B4-BE49-F238E27FC236}">
                <a16:creationId xmlns:a16="http://schemas.microsoft.com/office/drawing/2014/main" id="{6F4F8A37-9926-4C9F-A81F-934766344CC0}"/>
              </a:ext>
            </a:extLst>
          </p:cNvPr>
          <p:cNvSpPr>
            <a:spLocks noChangeArrowheads="1"/>
          </p:cNvSpPr>
          <p:nvPr/>
        </p:nvSpPr>
        <p:spPr bwMode="auto">
          <a:xfrm>
            <a:off x="2"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endParaRPr lang="en-GB" sz="1800"/>
          </a:p>
        </p:txBody>
      </p:sp>
      <p:sp>
        <p:nvSpPr>
          <p:cNvPr id="8" name="TextBox 15">
            <a:extLst>
              <a:ext uri="{FF2B5EF4-FFF2-40B4-BE49-F238E27FC236}">
                <a16:creationId xmlns:a16="http://schemas.microsoft.com/office/drawing/2014/main" id="{C12E78C0-96B6-48A3-A63B-942BCF568F78}"/>
              </a:ext>
            </a:extLst>
          </p:cNvPr>
          <p:cNvSpPr txBox="1">
            <a:spLocks noChangeArrowheads="1"/>
          </p:cNvSpPr>
          <p:nvPr/>
        </p:nvSpPr>
        <p:spPr bwMode="auto">
          <a:xfrm>
            <a:off x="1258888" y="179392"/>
            <a:ext cx="7777162" cy="569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r">
              <a:spcBef>
                <a:spcPct val="0"/>
              </a:spcBef>
              <a:buFontTx/>
              <a:buNone/>
            </a:pPr>
            <a:r>
              <a:rPr lang="mk-MK" sz="3100" b="1" dirty="0">
                <a:solidFill>
                  <a:schemeClr val="bg1"/>
                </a:solidFill>
                <a:latin typeface="Verdana" panose="020B0604030504040204" pitchFamily="34" charset="0"/>
              </a:rPr>
              <a:t>Реалност</a:t>
            </a:r>
            <a:endParaRPr lang="en-GB" sz="3100" b="1" dirty="0">
              <a:solidFill>
                <a:schemeClr val="bg1"/>
              </a:solidFill>
              <a:latin typeface="Verdana" panose="020B0604030504040204" pitchFamily="34" charset="0"/>
            </a:endParaRPr>
          </a:p>
        </p:txBody>
      </p:sp>
      <p:sp>
        <p:nvSpPr>
          <p:cNvPr id="12" name="Rectangle 11">
            <a:extLst>
              <a:ext uri="{FF2B5EF4-FFF2-40B4-BE49-F238E27FC236}">
                <a16:creationId xmlns:a16="http://schemas.microsoft.com/office/drawing/2014/main" id="{0CCD6085-5E5D-457A-BDC6-88F7480BD3CA}"/>
              </a:ext>
            </a:extLst>
          </p:cNvPr>
          <p:cNvSpPr/>
          <p:nvPr/>
        </p:nvSpPr>
        <p:spPr>
          <a:xfrm>
            <a:off x="0" y="6588125"/>
            <a:ext cx="9144000" cy="276999"/>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n-US" sz="1200" b="1" dirty="0">
                <a:solidFill>
                  <a:srgbClr val="FFFFFF"/>
                </a:solidFill>
                <a:latin typeface="Verdana" panose="020B0604030504040204" pitchFamily="34" charset="0"/>
                <a:ea typeface="Verdana" panose="020B0604030504040204" pitchFamily="34" charset="0"/>
                <a:cs typeface="Verdana" charset="0"/>
              </a:rPr>
              <a:t>www.coe.int/cybercrime</a:t>
            </a:r>
            <a:endParaRPr lang="en-GB" sz="1200" dirty="0">
              <a:latin typeface="Verdana" panose="020B0604030504040204" pitchFamily="34" charset="0"/>
              <a:ea typeface="Verdana" panose="020B0604030504040204" pitchFamily="34" charset="0"/>
            </a:endParaRPr>
          </a:p>
        </p:txBody>
      </p:sp>
      <p:pic>
        <p:nvPicPr>
          <p:cNvPr id="14" name="Picture 4">
            <a:extLst>
              <a:ext uri="{FF2B5EF4-FFF2-40B4-BE49-F238E27FC236}">
                <a16:creationId xmlns:a16="http://schemas.microsoft.com/office/drawing/2014/main" id="{D0A56C8B-1EB2-45A6-A142-5D40F1682E12}"/>
              </a:ext>
            </a:extLst>
          </p:cNvPr>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0" y="-26988"/>
            <a:ext cx="1177924" cy="10795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601689306"/>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3"/>
          <p:cNvSpPr txBox="1">
            <a:spLocks noChangeArrowheads="1"/>
          </p:cNvSpPr>
          <p:nvPr/>
        </p:nvSpPr>
        <p:spPr bwMode="auto">
          <a:xfrm>
            <a:off x="287016" y="171105"/>
            <a:ext cx="8856984" cy="58194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a:lstStyle>
          <a:p>
            <a:pPr marL="0" indent="0" algn="ctr">
              <a:lnSpc>
                <a:spcPct val="90000"/>
              </a:lnSpc>
              <a:buNone/>
              <a:defRPr/>
            </a:pPr>
            <a:endParaRPr lang="en-GB" sz="2200" kern="0" dirty="0">
              <a:solidFill>
                <a:srgbClr val="000000"/>
              </a:solidFill>
              <a:cs typeface="Arial" panose="020B0604020202020204" pitchFamily="34" charset="0"/>
            </a:endParaRPr>
          </a:p>
          <a:p>
            <a:pPr marL="0" indent="0" algn="ctr">
              <a:lnSpc>
                <a:spcPct val="90000"/>
              </a:lnSpc>
              <a:buNone/>
              <a:defRPr/>
            </a:pPr>
            <a:endParaRPr lang="en-GB" sz="2200" kern="0" dirty="0">
              <a:solidFill>
                <a:srgbClr val="000000"/>
              </a:solidFill>
              <a:cs typeface="Arial" panose="020B0604020202020204" pitchFamily="34" charset="0"/>
            </a:endParaRPr>
          </a:p>
          <a:p>
            <a:pPr marL="0" indent="0" algn="just">
              <a:lnSpc>
                <a:spcPct val="90000"/>
              </a:lnSpc>
              <a:buNone/>
              <a:defRPr/>
            </a:pPr>
            <a:endParaRPr lang="en-GB" sz="2200" kern="0" dirty="0">
              <a:solidFill>
                <a:srgbClr val="000000"/>
              </a:solidFill>
              <a:cs typeface="Arial" panose="020B0604020202020204" pitchFamily="34" charset="0"/>
            </a:endParaRPr>
          </a:p>
          <a:p>
            <a:pPr marL="0" indent="0" algn="ctr">
              <a:lnSpc>
                <a:spcPct val="90000"/>
              </a:lnSpc>
              <a:buNone/>
              <a:defRPr/>
            </a:pPr>
            <a:r>
              <a:rPr lang="mk-MK" sz="2200" b="1" kern="0" dirty="0">
                <a:solidFill>
                  <a:srgbClr val="000000"/>
                </a:solidFill>
                <a:cs typeface="Arial" panose="020B0604020202020204" pitchFamily="34" charset="0"/>
              </a:rPr>
              <a:t>Член</a:t>
            </a:r>
            <a:r>
              <a:rPr lang="en-GB" sz="2200" b="1" kern="0" dirty="0">
                <a:solidFill>
                  <a:srgbClr val="000000"/>
                </a:solidFill>
                <a:cs typeface="Arial" panose="020B0604020202020204" pitchFamily="34" charset="0"/>
              </a:rPr>
              <a:t> 14 – </a:t>
            </a:r>
            <a:r>
              <a:rPr lang="mk-MK" sz="2200" b="1" kern="0" dirty="0">
                <a:solidFill>
                  <a:srgbClr val="000000"/>
                </a:solidFill>
                <a:cs typeface="Arial" panose="020B0604020202020204" pitchFamily="34" charset="0"/>
              </a:rPr>
              <a:t>Собирање на докази</a:t>
            </a:r>
            <a:endParaRPr lang="en-GB" sz="2200" b="1" kern="0" dirty="0">
              <a:solidFill>
                <a:srgbClr val="000000"/>
              </a:solidFill>
              <a:cs typeface="Arial" panose="020B0604020202020204" pitchFamily="34" charset="0"/>
            </a:endParaRPr>
          </a:p>
          <a:p>
            <a:pPr marL="0" indent="0" algn="just">
              <a:buNone/>
            </a:pPr>
            <a:endParaRPr lang="en-GB" sz="2200" dirty="0">
              <a:cs typeface="Arial" panose="020B0604020202020204" pitchFamily="34" charset="0"/>
            </a:endParaRPr>
          </a:p>
          <a:p>
            <a:pPr marL="0" indent="0" algn="just">
              <a:buNone/>
            </a:pPr>
            <a:r>
              <a:rPr lang="mk-MK" sz="2200" dirty="0">
                <a:cs typeface="Arial" panose="020B0604020202020204" pitchFamily="34" charset="0"/>
              </a:rPr>
              <a:t>Покрај она што е специфично наведено во член 21, секоја Страна ги применува овластувањата и процедурите наведени во став 1 на овој член за</a:t>
            </a:r>
            <a:r>
              <a:rPr lang="en-GB" sz="2200" dirty="0">
                <a:cs typeface="Arial" panose="020B0604020202020204" pitchFamily="34" charset="0"/>
              </a:rPr>
              <a:t>:</a:t>
            </a:r>
          </a:p>
          <a:p>
            <a:pPr marL="0" indent="0" algn="just">
              <a:buNone/>
            </a:pPr>
            <a:endParaRPr lang="en-US" sz="2200" dirty="0">
              <a:cs typeface="Arial" panose="020B0604020202020204" pitchFamily="34" charset="0"/>
            </a:endParaRPr>
          </a:p>
          <a:p>
            <a:pPr marL="0" indent="0" algn="just">
              <a:buNone/>
            </a:pPr>
            <a:r>
              <a:rPr lang="en-GB" sz="2200" dirty="0">
                <a:cs typeface="Arial" panose="020B0604020202020204" pitchFamily="34" charset="0"/>
              </a:rPr>
              <a:t>(</a:t>
            </a:r>
            <a:r>
              <a:rPr lang="mk-MK" sz="2200" dirty="0">
                <a:cs typeface="Arial" panose="020B0604020202020204" pitchFamily="34" charset="0"/>
              </a:rPr>
              <a:t>а</a:t>
            </a:r>
            <a:r>
              <a:rPr lang="en-GB" sz="2200" dirty="0">
                <a:cs typeface="Arial" panose="020B0604020202020204" pitchFamily="34" charset="0"/>
              </a:rPr>
              <a:t>) </a:t>
            </a:r>
            <a:r>
              <a:rPr lang="mk-MK" sz="2200" dirty="0">
                <a:cs typeface="Arial" panose="020B0604020202020204" pitchFamily="34" charset="0"/>
              </a:rPr>
              <a:t>кривичните дела утврдени во согласност со членовите 2 до 11 од оваа Конвенција</a:t>
            </a:r>
            <a:r>
              <a:rPr lang="en-GB" sz="2200" dirty="0">
                <a:cs typeface="Arial" panose="020B0604020202020204" pitchFamily="34" charset="0"/>
              </a:rPr>
              <a:t>;</a:t>
            </a:r>
            <a:endParaRPr lang="en-US" sz="2200" dirty="0">
              <a:cs typeface="Arial" panose="020B0604020202020204" pitchFamily="34" charset="0"/>
            </a:endParaRPr>
          </a:p>
          <a:p>
            <a:pPr marL="0" indent="0" algn="just">
              <a:buNone/>
            </a:pPr>
            <a:r>
              <a:rPr lang="en-GB" sz="2200" dirty="0">
                <a:cs typeface="Arial" panose="020B0604020202020204" pitchFamily="34" charset="0"/>
              </a:rPr>
              <a:t> </a:t>
            </a:r>
            <a:endParaRPr lang="en-US" sz="2200" dirty="0">
              <a:cs typeface="Arial" panose="020B0604020202020204" pitchFamily="34" charset="0"/>
            </a:endParaRPr>
          </a:p>
          <a:p>
            <a:pPr marL="0" indent="0" algn="just">
              <a:buNone/>
            </a:pPr>
            <a:r>
              <a:rPr lang="en-GB" sz="2200" dirty="0">
                <a:cs typeface="Arial" panose="020B0604020202020204" pitchFamily="34" charset="0"/>
              </a:rPr>
              <a:t>(</a:t>
            </a:r>
            <a:r>
              <a:rPr lang="mk-MK" sz="2200" dirty="0">
                <a:cs typeface="Arial" panose="020B0604020202020204" pitchFamily="34" charset="0"/>
              </a:rPr>
              <a:t>б</a:t>
            </a:r>
            <a:r>
              <a:rPr lang="en-GB" sz="2200" dirty="0">
                <a:cs typeface="Arial" panose="020B0604020202020204" pitchFamily="34" charset="0"/>
              </a:rPr>
              <a:t>) </a:t>
            </a:r>
            <a:r>
              <a:rPr lang="mk-MK" sz="2200" dirty="0">
                <a:cs typeface="Arial" panose="020B0604020202020204" pitchFamily="34" charset="0"/>
              </a:rPr>
              <a:t>други кривични дела сторени со помош на компјутерски систем</a:t>
            </a:r>
            <a:r>
              <a:rPr lang="en-GB" sz="2200" dirty="0">
                <a:cs typeface="Arial" panose="020B0604020202020204" pitchFamily="34" charset="0"/>
              </a:rPr>
              <a:t>; </a:t>
            </a:r>
            <a:r>
              <a:rPr lang="mk-MK" sz="2200" dirty="0">
                <a:cs typeface="Arial" panose="020B0604020202020204" pitchFamily="34" charset="0"/>
              </a:rPr>
              <a:t>и</a:t>
            </a:r>
            <a:endParaRPr lang="en-US" sz="2200" dirty="0">
              <a:cs typeface="Arial" panose="020B0604020202020204" pitchFamily="34" charset="0"/>
            </a:endParaRPr>
          </a:p>
          <a:p>
            <a:pPr marL="0" indent="0" algn="just">
              <a:buNone/>
            </a:pPr>
            <a:endParaRPr lang="en-GB" sz="2200" dirty="0">
              <a:cs typeface="Arial" panose="020B0604020202020204" pitchFamily="34" charset="0"/>
            </a:endParaRPr>
          </a:p>
          <a:p>
            <a:pPr marL="0" indent="0" algn="just">
              <a:buNone/>
            </a:pPr>
            <a:r>
              <a:rPr lang="en-GB" sz="2200" dirty="0">
                <a:cs typeface="Arial" panose="020B0604020202020204" pitchFamily="34" charset="0"/>
              </a:rPr>
              <a:t>(</a:t>
            </a:r>
            <a:r>
              <a:rPr lang="mk-MK" sz="2200" dirty="0">
                <a:cs typeface="Arial" panose="020B0604020202020204" pitchFamily="34" charset="0"/>
              </a:rPr>
              <a:t>в</a:t>
            </a:r>
            <a:r>
              <a:rPr lang="en-GB" sz="2200" dirty="0">
                <a:cs typeface="Arial" panose="020B0604020202020204" pitchFamily="34" charset="0"/>
              </a:rPr>
              <a:t>) </a:t>
            </a:r>
            <a:r>
              <a:rPr lang="mk-MK" sz="2200" b="1" dirty="0">
                <a:solidFill>
                  <a:srgbClr val="FF0000"/>
                </a:solidFill>
                <a:cs typeface="Arial" panose="020B0604020202020204" pitchFamily="34" charset="0"/>
              </a:rPr>
              <a:t>собирањето на докази во електронска форма на кривично дело</a:t>
            </a:r>
            <a:r>
              <a:rPr lang="en-GB" sz="2200" dirty="0">
                <a:cs typeface="Arial" panose="020B0604020202020204" pitchFamily="34" charset="0"/>
              </a:rPr>
              <a:t>.</a:t>
            </a:r>
            <a:endParaRPr lang="en-US" sz="2200" dirty="0">
              <a:cs typeface="Arial" panose="020B0604020202020204" pitchFamily="34" charset="0"/>
            </a:endParaRPr>
          </a:p>
        </p:txBody>
      </p:sp>
      <p:sp>
        <p:nvSpPr>
          <p:cNvPr id="2" name="Rectangle 4">
            <a:extLst>
              <a:ext uri="{FF2B5EF4-FFF2-40B4-BE49-F238E27FC236}">
                <a16:creationId xmlns:a16="http://schemas.microsoft.com/office/drawing/2014/main" id="{B35E22EF-33BF-41C2-84F4-B2B815E2FB6D}"/>
              </a:ext>
            </a:extLst>
          </p:cNvPr>
          <p:cNvSpPr>
            <a:spLocks noChangeArrowheads="1"/>
          </p:cNvSpPr>
          <p:nvPr/>
        </p:nvSpPr>
        <p:spPr bwMode="auto">
          <a:xfrm>
            <a:off x="2"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endParaRPr lang="en-GB" sz="1800"/>
          </a:p>
        </p:txBody>
      </p:sp>
      <p:sp>
        <p:nvSpPr>
          <p:cNvPr id="4" name="Rectangle 3">
            <a:extLst>
              <a:ext uri="{FF2B5EF4-FFF2-40B4-BE49-F238E27FC236}">
                <a16:creationId xmlns:a16="http://schemas.microsoft.com/office/drawing/2014/main" id="{E48FFE28-FECE-4786-A60E-4AD7045402A0}"/>
              </a:ext>
            </a:extLst>
          </p:cNvPr>
          <p:cNvSpPr/>
          <p:nvPr/>
        </p:nvSpPr>
        <p:spPr>
          <a:xfrm>
            <a:off x="-36512" y="-26988"/>
            <a:ext cx="9180513"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6" name="Rectangle 4">
            <a:extLst>
              <a:ext uri="{FF2B5EF4-FFF2-40B4-BE49-F238E27FC236}">
                <a16:creationId xmlns:a16="http://schemas.microsoft.com/office/drawing/2014/main" id="{6F4F8A37-9926-4C9F-A81F-934766344CC0}"/>
              </a:ext>
            </a:extLst>
          </p:cNvPr>
          <p:cNvSpPr>
            <a:spLocks noChangeArrowheads="1"/>
          </p:cNvSpPr>
          <p:nvPr/>
        </p:nvSpPr>
        <p:spPr bwMode="auto">
          <a:xfrm>
            <a:off x="2"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endParaRPr lang="en-GB" sz="1800"/>
          </a:p>
        </p:txBody>
      </p:sp>
      <p:sp>
        <p:nvSpPr>
          <p:cNvPr id="8" name="TextBox 15">
            <a:extLst>
              <a:ext uri="{FF2B5EF4-FFF2-40B4-BE49-F238E27FC236}">
                <a16:creationId xmlns:a16="http://schemas.microsoft.com/office/drawing/2014/main" id="{C12E78C0-96B6-48A3-A63B-942BCF568F78}"/>
              </a:ext>
            </a:extLst>
          </p:cNvPr>
          <p:cNvSpPr txBox="1">
            <a:spLocks noChangeArrowheads="1"/>
          </p:cNvSpPr>
          <p:nvPr/>
        </p:nvSpPr>
        <p:spPr bwMode="auto">
          <a:xfrm>
            <a:off x="1258888" y="179392"/>
            <a:ext cx="7777162" cy="569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r">
              <a:spcBef>
                <a:spcPct val="0"/>
              </a:spcBef>
              <a:buFontTx/>
              <a:buNone/>
            </a:pPr>
            <a:r>
              <a:rPr lang="mk-MK" sz="3100" b="1" dirty="0">
                <a:solidFill>
                  <a:schemeClr val="bg1"/>
                </a:solidFill>
                <a:latin typeface="Verdana" panose="020B0604030504040204" pitchFamily="34" charset="0"/>
              </a:rPr>
              <a:t>Реалност</a:t>
            </a:r>
            <a:r>
              <a:rPr lang="en-GB" sz="3100" b="1" dirty="0">
                <a:solidFill>
                  <a:schemeClr val="bg1"/>
                </a:solidFill>
                <a:latin typeface="Verdana" panose="020B0604030504040204" pitchFamily="34" charset="0"/>
              </a:rPr>
              <a:t> </a:t>
            </a:r>
          </a:p>
        </p:txBody>
      </p:sp>
      <p:sp>
        <p:nvSpPr>
          <p:cNvPr id="12" name="Rectangle 11">
            <a:extLst>
              <a:ext uri="{FF2B5EF4-FFF2-40B4-BE49-F238E27FC236}">
                <a16:creationId xmlns:a16="http://schemas.microsoft.com/office/drawing/2014/main" id="{0CCD6085-5E5D-457A-BDC6-88F7480BD3CA}"/>
              </a:ext>
            </a:extLst>
          </p:cNvPr>
          <p:cNvSpPr/>
          <p:nvPr/>
        </p:nvSpPr>
        <p:spPr>
          <a:xfrm>
            <a:off x="0" y="6588125"/>
            <a:ext cx="9144000" cy="276999"/>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n-US" sz="1200" b="1" dirty="0">
                <a:solidFill>
                  <a:srgbClr val="FFFFFF"/>
                </a:solidFill>
                <a:latin typeface="Verdana" panose="020B0604030504040204" pitchFamily="34" charset="0"/>
                <a:ea typeface="Verdana" panose="020B0604030504040204" pitchFamily="34" charset="0"/>
                <a:cs typeface="Verdana" charset="0"/>
              </a:rPr>
              <a:t>www.coe.int/cybercrime</a:t>
            </a:r>
            <a:endParaRPr lang="en-GB" sz="1200" dirty="0">
              <a:latin typeface="Verdana" panose="020B0604030504040204" pitchFamily="34" charset="0"/>
              <a:ea typeface="Verdana" panose="020B0604030504040204" pitchFamily="34" charset="0"/>
            </a:endParaRPr>
          </a:p>
        </p:txBody>
      </p:sp>
      <p:pic>
        <p:nvPicPr>
          <p:cNvPr id="14" name="Picture 4">
            <a:extLst>
              <a:ext uri="{FF2B5EF4-FFF2-40B4-BE49-F238E27FC236}">
                <a16:creationId xmlns:a16="http://schemas.microsoft.com/office/drawing/2014/main" id="{D0A56C8B-1EB2-45A6-A142-5D40F1682E12}"/>
              </a:ext>
            </a:extLst>
          </p:cNvPr>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0" y="-26988"/>
            <a:ext cx="1177924" cy="10795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776870450"/>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77</a:t>
            </a:fld>
            <a:endParaRPr lang="en-GB" dirty="0"/>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77</a:t>
            </a:fld>
            <a:endParaRPr lang="en-GB" dirty="0">
              <a:solidFill>
                <a:schemeClr val="tx1"/>
              </a:solidFill>
            </a:endParaRPr>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graphicFrame>
        <p:nvGraphicFramePr>
          <p:cNvPr id="10" name="Diagram 9">
            <a:extLst>
              <a:ext uri="{FF2B5EF4-FFF2-40B4-BE49-F238E27FC236}">
                <a16:creationId xmlns:a16="http://schemas.microsoft.com/office/drawing/2014/main" id="{4AC94D61-C432-964B-BFBF-EB29D1BBB3DF}"/>
              </a:ext>
            </a:extLst>
          </p:cNvPr>
          <p:cNvGraphicFramePr/>
          <p:nvPr>
            <p:extLst>
              <p:ext uri="{D42A27DB-BD31-4B8C-83A1-F6EECF244321}">
                <p14:modId xmlns:p14="http://schemas.microsoft.com/office/powerpoint/2010/main" val="1150985034"/>
              </p:ext>
            </p:extLst>
          </p:nvPr>
        </p:nvGraphicFramePr>
        <p:xfrm>
          <a:off x="88522" y="1360420"/>
          <a:ext cx="8454262" cy="505697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6" name="Picture 5">
            <a:extLst>
              <a:ext uri="{FF2B5EF4-FFF2-40B4-BE49-F238E27FC236}">
                <a16:creationId xmlns:a16="http://schemas.microsoft.com/office/drawing/2014/main" id="{BAA7DDA5-F89B-CB44-922E-5F8384666617}"/>
              </a:ext>
            </a:extLst>
          </p:cNvPr>
          <p:cNvPicPr>
            <a:picLocks noChangeAspect="1"/>
          </p:cNvPicPr>
          <p:nvPr/>
        </p:nvPicPr>
        <p:blipFill>
          <a:blip r:embed="rId8"/>
          <a:stretch>
            <a:fillRect/>
          </a:stretch>
        </p:blipFill>
        <p:spPr>
          <a:xfrm>
            <a:off x="7376924" y="1789471"/>
            <a:ext cx="1260704" cy="1260704"/>
          </a:xfrm>
          <a:prstGeom prst="rect">
            <a:avLst/>
          </a:prstGeom>
        </p:spPr>
      </p:pic>
      <p:sp>
        <p:nvSpPr>
          <p:cNvPr id="12" name="Rectangle 11"/>
          <p:cNvSpPr/>
          <p:nvPr/>
        </p:nvSpPr>
        <p:spPr>
          <a:xfrm>
            <a:off x="3141407" y="95343"/>
            <a:ext cx="5881049" cy="781752"/>
          </a:xfrm>
          <a:prstGeom prst="rect">
            <a:avLst/>
          </a:prstGeom>
        </p:spPr>
        <p:txBody>
          <a:bodyPr wrap="square">
            <a:spAutoFit/>
          </a:bodyPr>
          <a:lstStyle/>
          <a:p>
            <a:pPr algn="r">
              <a:lnSpc>
                <a:spcPct val="80000"/>
              </a:lnSpc>
            </a:pPr>
            <a:r>
              <a:rPr lang="en-GB" sz="2800" dirty="0">
                <a:solidFill>
                  <a:schemeClr val="bg1"/>
                </a:solidFill>
                <a:latin typeface="Verdana" panose="020B0604030504040204" pitchFamily="34" charset="0"/>
                <a:ea typeface="Verdana" panose="020B0604030504040204" pitchFamily="34" charset="0"/>
              </a:rPr>
              <a:t>International dimension </a:t>
            </a:r>
          </a:p>
          <a:p>
            <a:pPr algn="r">
              <a:lnSpc>
                <a:spcPct val="80000"/>
              </a:lnSpc>
            </a:pPr>
            <a:r>
              <a:rPr lang="en-GB" sz="2800" dirty="0">
                <a:solidFill>
                  <a:schemeClr val="bg1"/>
                </a:solidFill>
                <a:latin typeface="Verdana" panose="020B0604030504040204" pitchFamily="34" charset="0"/>
                <a:ea typeface="Verdana" panose="020B0604030504040204" pitchFamily="34" charset="0"/>
              </a:rPr>
              <a:t>of cybercrime</a:t>
            </a:r>
          </a:p>
        </p:txBody>
      </p:sp>
      <p:sp>
        <p:nvSpPr>
          <p:cNvPr id="8" name="Rectangle 4">
            <a:extLst>
              <a:ext uri="{FF2B5EF4-FFF2-40B4-BE49-F238E27FC236}">
                <a16:creationId xmlns:a16="http://schemas.microsoft.com/office/drawing/2014/main" id="{E80F0936-7EE6-4968-9171-CCB664328F45}"/>
              </a:ext>
            </a:extLst>
          </p:cNvPr>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9" name="Rectangle 8">
            <a:extLst>
              <a:ext uri="{FF2B5EF4-FFF2-40B4-BE49-F238E27FC236}">
                <a16:creationId xmlns:a16="http://schemas.microsoft.com/office/drawing/2014/main" id="{3F1E6D3B-E3C4-4016-9EE7-2FB867DA9CD9}"/>
              </a:ext>
            </a:extLst>
          </p:cNvPr>
          <p:cNvSpPr/>
          <p:nvPr/>
        </p:nvSpPr>
        <p:spPr>
          <a:xfrm>
            <a:off x="3141407" y="95343"/>
            <a:ext cx="5881049" cy="781752"/>
          </a:xfrm>
          <a:prstGeom prst="rect">
            <a:avLst/>
          </a:prstGeom>
        </p:spPr>
        <p:txBody>
          <a:bodyPr wrap="square">
            <a:spAutoFit/>
          </a:bodyPr>
          <a:lstStyle/>
          <a:p>
            <a:pPr algn="r">
              <a:lnSpc>
                <a:spcPct val="80000"/>
              </a:lnSpc>
            </a:pPr>
            <a:r>
              <a:rPr lang="en-GB" sz="2800" dirty="0">
                <a:solidFill>
                  <a:schemeClr val="bg1"/>
                </a:solidFill>
                <a:latin typeface="Verdana" panose="020B0604030504040204" pitchFamily="34" charset="0"/>
                <a:ea typeface="Verdana" panose="020B0604030504040204" pitchFamily="34" charset="0"/>
              </a:rPr>
              <a:t>International dimension </a:t>
            </a:r>
          </a:p>
          <a:p>
            <a:pPr algn="r">
              <a:lnSpc>
                <a:spcPct val="80000"/>
              </a:lnSpc>
            </a:pPr>
            <a:r>
              <a:rPr lang="en-GB" sz="2800" dirty="0">
                <a:solidFill>
                  <a:schemeClr val="bg1"/>
                </a:solidFill>
                <a:latin typeface="Verdana" panose="020B0604030504040204" pitchFamily="34" charset="0"/>
                <a:ea typeface="Verdana" panose="020B0604030504040204" pitchFamily="34" charset="0"/>
              </a:rPr>
              <a:t>of cybercrime</a:t>
            </a:r>
          </a:p>
        </p:txBody>
      </p:sp>
      <p:sp>
        <p:nvSpPr>
          <p:cNvPr id="11" name="Rectangle 10">
            <a:extLst>
              <a:ext uri="{FF2B5EF4-FFF2-40B4-BE49-F238E27FC236}">
                <a16:creationId xmlns:a16="http://schemas.microsoft.com/office/drawing/2014/main" id="{058EA718-C4B4-488E-8733-B13AAB260BDA}"/>
              </a:ext>
            </a:extLst>
          </p:cNvPr>
          <p:cNvSpPr/>
          <p:nvPr/>
        </p:nvSpPr>
        <p:spPr>
          <a:xfrm>
            <a:off x="3968" y="0"/>
            <a:ext cx="9136063"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latin typeface="Verdana" panose="020B0604030504040204" pitchFamily="34" charset="0"/>
              <a:ea typeface="Verdana" panose="020B0604030504040204" pitchFamily="34" charset="0"/>
            </a:endParaRPr>
          </a:p>
        </p:txBody>
      </p:sp>
      <p:pic>
        <p:nvPicPr>
          <p:cNvPr id="13" name="Picture 4">
            <a:extLst>
              <a:ext uri="{FF2B5EF4-FFF2-40B4-BE49-F238E27FC236}">
                <a16:creationId xmlns:a16="http://schemas.microsoft.com/office/drawing/2014/main" id="{07CBF8A2-9593-42C6-87EC-CEDE6249CC07}"/>
              </a:ext>
            </a:extLst>
          </p:cNvPr>
          <p:cNvPicPr>
            <a:picLocks noChangeAspect="1" noChangeArrowheads="1"/>
          </p:cNvPicPr>
          <p:nvPr/>
        </p:nvPicPr>
        <p:blipFill>
          <a:blip r:embed="rId9" cstate="email">
            <a:extLst>
              <a:ext uri="{28A0092B-C50C-407E-A947-70E740481C1C}">
                <a14:useLocalDpi xmlns:a14="http://schemas.microsoft.com/office/drawing/2010/main" val="0"/>
              </a:ext>
            </a:extLst>
          </a:blip>
          <a:srcRect/>
          <a:stretch>
            <a:fillRect/>
          </a:stretch>
        </p:blipFill>
        <p:spPr bwMode="auto">
          <a:xfrm>
            <a:off x="-3969" y="0"/>
            <a:ext cx="1177924" cy="10795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5" name="Rectangle 4">
            <a:extLst>
              <a:ext uri="{FF2B5EF4-FFF2-40B4-BE49-F238E27FC236}">
                <a16:creationId xmlns:a16="http://schemas.microsoft.com/office/drawing/2014/main" id="{197F4A42-FF87-43F7-8948-D300932C405E}"/>
              </a:ext>
            </a:extLst>
          </p:cNvPr>
          <p:cNvSpPr>
            <a:spLocks noChangeArrowheads="1"/>
          </p:cNvSpPr>
          <p:nvPr/>
        </p:nvSpPr>
        <p:spPr bwMode="auto">
          <a:xfrm>
            <a:off x="-3969" y="26988"/>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6" name="Rectangle 15">
            <a:extLst>
              <a:ext uri="{FF2B5EF4-FFF2-40B4-BE49-F238E27FC236}">
                <a16:creationId xmlns:a16="http://schemas.microsoft.com/office/drawing/2014/main" id="{A1B5025B-B2EE-453D-B471-280A44C1081A}"/>
              </a:ext>
            </a:extLst>
          </p:cNvPr>
          <p:cNvSpPr/>
          <p:nvPr/>
        </p:nvSpPr>
        <p:spPr>
          <a:xfrm>
            <a:off x="3137438" y="122331"/>
            <a:ext cx="5881049" cy="781752"/>
          </a:xfrm>
          <a:prstGeom prst="rect">
            <a:avLst/>
          </a:prstGeom>
        </p:spPr>
        <p:txBody>
          <a:bodyPr wrap="square">
            <a:spAutoFit/>
          </a:bodyPr>
          <a:lstStyle/>
          <a:p>
            <a:pPr algn="r">
              <a:lnSpc>
                <a:spcPct val="80000"/>
              </a:lnSpc>
            </a:pPr>
            <a:r>
              <a:rPr lang="mk-MK" sz="2800" dirty="0">
                <a:solidFill>
                  <a:schemeClr val="bg1"/>
                </a:solidFill>
                <a:latin typeface="Verdana" panose="020B0604030504040204" pitchFamily="34" charset="0"/>
                <a:ea typeface="Verdana" panose="020B0604030504040204" pitchFamily="34" charset="0"/>
              </a:rPr>
              <a:t>Меѓународна димензија на</a:t>
            </a:r>
          </a:p>
          <a:p>
            <a:pPr algn="r">
              <a:lnSpc>
                <a:spcPct val="80000"/>
              </a:lnSpc>
            </a:pPr>
            <a:r>
              <a:rPr lang="mk-MK" sz="2800" dirty="0">
                <a:solidFill>
                  <a:schemeClr val="bg1"/>
                </a:solidFill>
                <a:latin typeface="Verdana" panose="020B0604030504040204" pitchFamily="34" charset="0"/>
                <a:ea typeface="Verdana" panose="020B0604030504040204" pitchFamily="34" charset="0"/>
              </a:rPr>
              <a:t>сајбер-криминалот</a:t>
            </a:r>
            <a:endParaRPr lang="en-GB" sz="2800" dirty="0">
              <a:solidFill>
                <a:schemeClr val="bg1"/>
              </a:solidFill>
              <a:latin typeface="Verdana" panose="020B0604030504040204" pitchFamily="34" charset="0"/>
              <a:ea typeface="Verdana" panose="020B0604030504040204" pitchFamily="34" charset="0"/>
            </a:endParaRPr>
          </a:p>
        </p:txBody>
      </p:sp>
    </p:spTree>
    <p:extLst>
      <p:ext uri="{BB962C8B-B14F-4D97-AF65-F5344CB8AC3E}">
        <p14:creationId xmlns:p14="http://schemas.microsoft.com/office/powerpoint/2010/main" val="3776157666"/>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78</a:t>
            </a:fld>
            <a:endParaRPr lang="en-GB" dirty="0"/>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78</a:t>
            </a:fld>
            <a:endParaRPr lang="en-GB" dirty="0">
              <a:solidFill>
                <a:schemeClr val="tx1"/>
              </a:solidFill>
            </a:endParaRPr>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graphicFrame>
        <p:nvGraphicFramePr>
          <p:cNvPr id="10" name="Diagram 9">
            <a:extLst>
              <a:ext uri="{FF2B5EF4-FFF2-40B4-BE49-F238E27FC236}">
                <a16:creationId xmlns:a16="http://schemas.microsoft.com/office/drawing/2014/main" id="{4AC94D61-C432-964B-BFBF-EB29D1BBB3DF}"/>
              </a:ext>
            </a:extLst>
          </p:cNvPr>
          <p:cNvGraphicFramePr/>
          <p:nvPr>
            <p:extLst>
              <p:ext uri="{D42A27DB-BD31-4B8C-83A1-F6EECF244321}">
                <p14:modId xmlns:p14="http://schemas.microsoft.com/office/powerpoint/2010/main" val="246657182"/>
              </p:ext>
            </p:extLst>
          </p:nvPr>
        </p:nvGraphicFramePr>
        <p:xfrm>
          <a:off x="88522" y="1360420"/>
          <a:ext cx="8454262" cy="505697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6" name="Picture 5">
            <a:extLst>
              <a:ext uri="{FF2B5EF4-FFF2-40B4-BE49-F238E27FC236}">
                <a16:creationId xmlns:a16="http://schemas.microsoft.com/office/drawing/2014/main" id="{BAA7DDA5-F89B-CB44-922E-5F8384666617}"/>
              </a:ext>
            </a:extLst>
          </p:cNvPr>
          <p:cNvPicPr>
            <a:picLocks noChangeAspect="1"/>
          </p:cNvPicPr>
          <p:nvPr/>
        </p:nvPicPr>
        <p:blipFill>
          <a:blip r:embed="rId8"/>
          <a:stretch>
            <a:fillRect/>
          </a:stretch>
        </p:blipFill>
        <p:spPr>
          <a:xfrm>
            <a:off x="7376924" y="1789471"/>
            <a:ext cx="1260704" cy="1260704"/>
          </a:xfrm>
          <a:prstGeom prst="rect">
            <a:avLst/>
          </a:prstGeom>
        </p:spPr>
      </p:pic>
      <p:sp>
        <p:nvSpPr>
          <p:cNvPr id="12" name="Rectangle 11"/>
          <p:cNvSpPr/>
          <p:nvPr/>
        </p:nvSpPr>
        <p:spPr>
          <a:xfrm>
            <a:off x="3141407" y="95343"/>
            <a:ext cx="5881049" cy="781752"/>
          </a:xfrm>
          <a:prstGeom prst="rect">
            <a:avLst/>
          </a:prstGeom>
        </p:spPr>
        <p:txBody>
          <a:bodyPr wrap="square">
            <a:spAutoFit/>
          </a:bodyPr>
          <a:lstStyle/>
          <a:p>
            <a:pPr algn="r">
              <a:lnSpc>
                <a:spcPct val="80000"/>
              </a:lnSpc>
            </a:pPr>
            <a:r>
              <a:rPr lang="en-GB" sz="2800" dirty="0">
                <a:solidFill>
                  <a:schemeClr val="bg1"/>
                </a:solidFill>
                <a:latin typeface="Verdana" panose="020B0604030504040204" pitchFamily="34" charset="0"/>
                <a:ea typeface="Verdana" panose="020B0604030504040204" pitchFamily="34" charset="0"/>
              </a:rPr>
              <a:t>International dimension </a:t>
            </a:r>
          </a:p>
          <a:p>
            <a:pPr algn="r">
              <a:lnSpc>
                <a:spcPct val="80000"/>
              </a:lnSpc>
            </a:pPr>
            <a:r>
              <a:rPr lang="en-GB" sz="2800" dirty="0">
                <a:solidFill>
                  <a:schemeClr val="bg1"/>
                </a:solidFill>
                <a:latin typeface="Verdana" panose="020B0604030504040204" pitchFamily="34" charset="0"/>
                <a:ea typeface="Verdana" panose="020B0604030504040204" pitchFamily="34" charset="0"/>
              </a:rPr>
              <a:t>of cybercrime</a:t>
            </a:r>
          </a:p>
        </p:txBody>
      </p:sp>
      <p:sp>
        <p:nvSpPr>
          <p:cNvPr id="8" name="Rectangle 4">
            <a:extLst>
              <a:ext uri="{FF2B5EF4-FFF2-40B4-BE49-F238E27FC236}">
                <a16:creationId xmlns:a16="http://schemas.microsoft.com/office/drawing/2014/main" id="{E80F0936-7EE6-4968-9171-CCB664328F45}"/>
              </a:ext>
            </a:extLst>
          </p:cNvPr>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9" name="Rectangle 8">
            <a:extLst>
              <a:ext uri="{FF2B5EF4-FFF2-40B4-BE49-F238E27FC236}">
                <a16:creationId xmlns:a16="http://schemas.microsoft.com/office/drawing/2014/main" id="{3F1E6D3B-E3C4-4016-9EE7-2FB867DA9CD9}"/>
              </a:ext>
            </a:extLst>
          </p:cNvPr>
          <p:cNvSpPr/>
          <p:nvPr/>
        </p:nvSpPr>
        <p:spPr>
          <a:xfrm>
            <a:off x="3141407" y="95343"/>
            <a:ext cx="5881049" cy="781752"/>
          </a:xfrm>
          <a:prstGeom prst="rect">
            <a:avLst/>
          </a:prstGeom>
        </p:spPr>
        <p:txBody>
          <a:bodyPr wrap="square">
            <a:spAutoFit/>
          </a:bodyPr>
          <a:lstStyle/>
          <a:p>
            <a:pPr algn="r">
              <a:lnSpc>
                <a:spcPct val="80000"/>
              </a:lnSpc>
            </a:pPr>
            <a:r>
              <a:rPr lang="en-GB" sz="2800" dirty="0">
                <a:solidFill>
                  <a:schemeClr val="bg1"/>
                </a:solidFill>
                <a:latin typeface="Verdana" panose="020B0604030504040204" pitchFamily="34" charset="0"/>
                <a:ea typeface="Verdana" panose="020B0604030504040204" pitchFamily="34" charset="0"/>
              </a:rPr>
              <a:t>International dimension </a:t>
            </a:r>
          </a:p>
          <a:p>
            <a:pPr algn="r">
              <a:lnSpc>
                <a:spcPct val="80000"/>
              </a:lnSpc>
            </a:pPr>
            <a:r>
              <a:rPr lang="en-GB" sz="2800" dirty="0">
                <a:solidFill>
                  <a:schemeClr val="bg1"/>
                </a:solidFill>
                <a:latin typeface="Verdana" panose="020B0604030504040204" pitchFamily="34" charset="0"/>
                <a:ea typeface="Verdana" panose="020B0604030504040204" pitchFamily="34" charset="0"/>
              </a:rPr>
              <a:t>of cybercrime</a:t>
            </a:r>
          </a:p>
        </p:txBody>
      </p:sp>
      <p:sp>
        <p:nvSpPr>
          <p:cNvPr id="11" name="Rectangle 10">
            <a:extLst>
              <a:ext uri="{FF2B5EF4-FFF2-40B4-BE49-F238E27FC236}">
                <a16:creationId xmlns:a16="http://schemas.microsoft.com/office/drawing/2014/main" id="{058EA718-C4B4-488E-8733-B13AAB260BDA}"/>
              </a:ext>
            </a:extLst>
          </p:cNvPr>
          <p:cNvSpPr/>
          <p:nvPr/>
        </p:nvSpPr>
        <p:spPr>
          <a:xfrm>
            <a:off x="3968" y="0"/>
            <a:ext cx="9136063"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latin typeface="Verdana" panose="020B0604030504040204" pitchFamily="34" charset="0"/>
              <a:ea typeface="Verdana" panose="020B0604030504040204" pitchFamily="34" charset="0"/>
            </a:endParaRPr>
          </a:p>
        </p:txBody>
      </p:sp>
      <p:pic>
        <p:nvPicPr>
          <p:cNvPr id="13" name="Picture 4">
            <a:extLst>
              <a:ext uri="{FF2B5EF4-FFF2-40B4-BE49-F238E27FC236}">
                <a16:creationId xmlns:a16="http://schemas.microsoft.com/office/drawing/2014/main" id="{07CBF8A2-9593-42C6-87EC-CEDE6249CC07}"/>
              </a:ext>
            </a:extLst>
          </p:cNvPr>
          <p:cNvPicPr>
            <a:picLocks noChangeAspect="1" noChangeArrowheads="1"/>
          </p:cNvPicPr>
          <p:nvPr/>
        </p:nvPicPr>
        <p:blipFill>
          <a:blip r:embed="rId9" cstate="email">
            <a:extLst>
              <a:ext uri="{28A0092B-C50C-407E-A947-70E740481C1C}">
                <a14:useLocalDpi xmlns:a14="http://schemas.microsoft.com/office/drawing/2010/main" val="0"/>
              </a:ext>
            </a:extLst>
          </a:blip>
          <a:srcRect/>
          <a:stretch>
            <a:fillRect/>
          </a:stretch>
        </p:blipFill>
        <p:spPr bwMode="auto">
          <a:xfrm>
            <a:off x="-3969" y="0"/>
            <a:ext cx="1177924" cy="10795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5" name="Rectangle 4">
            <a:extLst>
              <a:ext uri="{FF2B5EF4-FFF2-40B4-BE49-F238E27FC236}">
                <a16:creationId xmlns:a16="http://schemas.microsoft.com/office/drawing/2014/main" id="{197F4A42-FF87-43F7-8948-D300932C405E}"/>
              </a:ext>
            </a:extLst>
          </p:cNvPr>
          <p:cNvSpPr>
            <a:spLocks noChangeArrowheads="1"/>
          </p:cNvSpPr>
          <p:nvPr/>
        </p:nvSpPr>
        <p:spPr bwMode="auto">
          <a:xfrm>
            <a:off x="-3969" y="26988"/>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6" name="Rectangle 15">
            <a:extLst>
              <a:ext uri="{FF2B5EF4-FFF2-40B4-BE49-F238E27FC236}">
                <a16:creationId xmlns:a16="http://schemas.microsoft.com/office/drawing/2014/main" id="{A1B5025B-B2EE-453D-B471-280A44C1081A}"/>
              </a:ext>
            </a:extLst>
          </p:cNvPr>
          <p:cNvSpPr/>
          <p:nvPr/>
        </p:nvSpPr>
        <p:spPr>
          <a:xfrm>
            <a:off x="3137438" y="122331"/>
            <a:ext cx="5881049" cy="781752"/>
          </a:xfrm>
          <a:prstGeom prst="rect">
            <a:avLst/>
          </a:prstGeom>
        </p:spPr>
        <p:txBody>
          <a:bodyPr wrap="square">
            <a:spAutoFit/>
          </a:bodyPr>
          <a:lstStyle/>
          <a:p>
            <a:pPr algn="r">
              <a:lnSpc>
                <a:spcPct val="80000"/>
              </a:lnSpc>
            </a:pPr>
            <a:r>
              <a:rPr lang="mk-MK" sz="2800" dirty="0">
                <a:solidFill>
                  <a:schemeClr val="bg1"/>
                </a:solidFill>
                <a:latin typeface="Verdana" panose="020B0604030504040204" pitchFamily="34" charset="0"/>
                <a:ea typeface="Verdana" panose="020B0604030504040204" pitchFamily="34" charset="0"/>
              </a:rPr>
              <a:t>Меѓународна димензија на</a:t>
            </a:r>
          </a:p>
          <a:p>
            <a:pPr algn="r">
              <a:lnSpc>
                <a:spcPct val="80000"/>
              </a:lnSpc>
            </a:pPr>
            <a:r>
              <a:rPr lang="mk-MK" sz="2800" dirty="0">
                <a:solidFill>
                  <a:schemeClr val="bg1"/>
                </a:solidFill>
                <a:latin typeface="Verdana" panose="020B0604030504040204" pitchFamily="34" charset="0"/>
                <a:ea typeface="Verdana" panose="020B0604030504040204" pitchFamily="34" charset="0"/>
              </a:rPr>
              <a:t>сајбер-криминалот</a:t>
            </a:r>
            <a:endParaRPr lang="en-GB" sz="2800" dirty="0">
              <a:solidFill>
                <a:schemeClr val="bg1"/>
              </a:solidFill>
              <a:latin typeface="Verdana" panose="020B0604030504040204" pitchFamily="34" charset="0"/>
              <a:ea typeface="Verdana" panose="020B0604030504040204" pitchFamily="34" charset="0"/>
            </a:endParaRPr>
          </a:p>
        </p:txBody>
      </p:sp>
    </p:spTree>
    <p:extLst>
      <p:ext uri="{BB962C8B-B14F-4D97-AF65-F5344CB8AC3E}">
        <p14:creationId xmlns:p14="http://schemas.microsoft.com/office/powerpoint/2010/main" val="1965387819"/>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49"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GB"/>
          </a:p>
        </p:txBody>
      </p:sp>
      <p:sp>
        <p:nvSpPr>
          <p:cNvPr id="7" name="Rectangle 6"/>
          <p:cNvSpPr/>
          <p:nvPr/>
        </p:nvSpPr>
        <p:spPr>
          <a:xfrm>
            <a:off x="7937" y="-26988"/>
            <a:ext cx="9136063"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53251" name="TextBox 7"/>
          <p:cNvSpPr txBox="1">
            <a:spLocks noChangeArrowheads="1"/>
          </p:cNvSpPr>
          <p:nvPr/>
        </p:nvSpPr>
        <p:spPr bwMode="auto">
          <a:xfrm>
            <a:off x="1403350" y="190500"/>
            <a:ext cx="76327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mk-MK" sz="3200" b="1" dirty="0">
                <a:solidFill>
                  <a:schemeClr val="bg1"/>
                </a:solidFill>
                <a:latin typeface="Verdana" charset="0"/>
                <a:cs typeface="Verdana" charset="0"/>
              </a:rPr>
              <a:t>Цели на сесијата</a:t>
            </a:r>
            <a:endParaRPr lang="en-GB" sz="2000" b="1" dirty="0">
              <a:solidFill>
                <a:schemeClr val="bg1"/>
              </a:solidFill>
              <a:latin typeface="Verdana" charset="0"/>
              <a:cs typeface="Verdana" charset="0"/>
            </a:endParaRPr>
          </a:p>
        </p:txBody>
      </p:sp>
      <p:pic>
        <p:nvPicPr>
          <p:cNvPr id="53252" name="Picture 4"/>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0" y="-26988"/>
            <a:ext cx="1177924" cy="10795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1" name="Rectangle 10"/>
          <p:cNvSpPr/>
          <p:nvPr/>
        </p:nvSpPr>
        <p:spPr>
          <a:xfrm>
            <a:off x="0" y="6588125"/>
            <a:ext cx="9144000" cy="276999"/>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53254" name="Rectangle 11"/>
          <p:cNvSpPr>
            <a:spLocks noChangeArrowheads="1"/>
          </p:cNvSpPr>
          <p:nvPr/>
        </p:nvSpPr>
        <p:spPr bwMode="auto">
          <a:xfrm>
            <a:off x="7937" y="6581001"/>
            <a:ext cx="9244583"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en-US" sz="1200" b="1" dirty="0">
                <a:solidFill>
                  <a:srgbClr val="FFFFFF"/>
                </a:solidFill>
                <a:latin typeface="Verdana" charset="0"/>
                <a:cs typeface="Verdana" charset="0"/>
              </a:rPr>
              <a:t>www.coe.int/cybercrime						</a:t>
            </a:r>
          </a:p>
        </p:txBody>
      </p:sp>
      <p:sp>
        <p:nvSpPr>
          <p:cNvPr id="3" name="Content Placeholder 2">
            <a:extLst>
              <a:ext uri="{FF2B5EF4-FFF2-40B4-BE49-F238E27FC236}">
                <a16:creationId xmlns:a16="http://schemas.microsoft.com/office/drawing/2014/main" id="{77B18497-BF37-4A20-ABA6-353886C26CA1}"/>
              </a:ext>
            </a:extLst>
          </p:cNvPr>
          <p:cNvSpPr>
            <a:spLocks noGrp="1"/>
          </p:cNvSpPr>
          <p:nvPr>
            <p:ph idx="1"/>
          </p:nvPr>
        </p:nvSpPr>
        <p:spPr>
          <a:xfrm>
            <a:off x="323528" y="1340767"/>
            <a:ext cx="8712522" cy="5240233"/>
          </a:xfrm>
        </p:spPr>
        <p:txBody>
          <a:bodyPr>
            <a:normAutofit fontScale="92500" lnSpcReduction="10000"/>
          </a:bodyPr>
          <a:lstStyle/>
          <a:p>
            <a:pPr marL="0" indent="0" algn="just">
              <a:buNone/>
            </a:pPr>
            <a:r>
              <a:rPr lang="mk-MK" dirty="0">
                <a:latin typeface="Verdana" panose="020B0604030504040204" pitchFamily="34" charset="0"/>
                <a:ea typeface="Verdana" panose="020B0604030504040204" pitchFamily="34" charset="0"/>
              </a:rPr>
              <a:t>На крајот на оваа сесија, претставниците ќе можат да</a:t>
            </a:r>
            <a:r>
              <a:rPr lang="en-GB" dirty="0">
                <a:latin typeface="Verdana" panose="020B0604030504040204" pitchFamily="34" charset="0"/>
                <a:ea typeface="Verdana" panose="020B0604030504040204" pitchFamily="34" charset="0"/>
              </a:rPr>
              <a:t>:</a:t>
            </a:r>
          </a:p>
          <a:p>
            <a:pPr algn="just"/>
            <a:r>
              <a:rPr lang="mk-MK" sz="3000" dirty="0">
                <a:latin typeface="Verdana" panose="020B0604030504040204" pitchFamily="34" charset="0"/>
                <a:ea typeface="Verdana" panose="020B0604030504040204" pitchFamily="34" charset="0"/>
              </a:rPr>
              <a:t>Го разберат опсегот на Конвенцијата од Будимпешта</a:t>
            </a:r>
            <a:endParaRPr lang="en-GB" sz="3000" dirty="0">
              <a:latin typeface="Verdana" panose="020B0604030504040204" pitchFamily="34" charset="0"/>
              <a:ea typeface="Verdana" panose="020B0604030504040204" pitchFamily="34" charset="0"/>
            </a:endParaRPr>
          </a:p>
          <a:p>
            <a:pPr algn="just"/>
            <a:r>
              <a:rPr lang="mk-MK" sz="3000" dirty="0">
                <a:latin typeface="Verdana" panose="020B0604030504040204" pitchFamily="34" charset="0"/>
                <a:ea typeface="Verdana" panose="020B0604030504040204" pitchFamily="34" charset="0"/>
              </a:rPr>
              <a:t>Научат колку членови има Конвенцијата од Будимпешта</a:t>
            </a:r>
            <a:endParaRPr lang="en-GB" sz="3000" dirty="0">
              <a:latin typeface="Verdana" panose="020B0604030504040204" pitchFamily="34" charset="0"/>
              <a:ea typeface="Verdana" panose="020B0604030504040204" pitchFamily="34" charset="0"/>
            </a:endParaRPr>
          </a:p>
          <a:p>
            <a:pPr algn="just"/>
            <a:r>
              <a:rPr lang="mk-MK" sz="3000" dirty="0">
                <a:latin typeface="Verdana" panose="020B0604030504040204" pitchFamily="34" charset="0"/>
                <a:ea typeface="Verdana" panose="020B0604030504040204" pitchFamily="34" charset="0"/>
              </a:rPr>
              <a:t>Ги препознаат основите на договорот за </a:t>
            </a:r>
            <a:r>
              <a:rPr lang="mk-MK" sz="3000" dirty="0" err="1">
                <a:latin typeface="Verdana" panose="020B0604030504040204" pitchFamily="34" charset="0"/>
                <a:ea typeface="Verdana" panose="020B0604030504040204" pitchFamily="34" charset="0"/>
              </a:rPr>
              <a:t>сајбер</a:t>
            </a:r>
            <a:r>
              <a:rPr lang="mk-MK" sz="3000" dirty="0">
                <a:latin typeface="Verdana" panose="020B0604030504040204" pitchFamily="34" charset="0"/>
                <a:ea typeface="Verdana" panose="020B0604030504040204" pitchFamily="34" charset="0"/>
              </a:rPr>
              <a:t>-криминал</a:t>
            </a:r>
            <a:endParaRPr lang="en-GB" sz="3000" dirty="0">
              <a:latin typeface="Verdana" panose="020B0604030504040204" pitchFamily="34" charset="0"/>
              <a:ea typeface="Verdana" panose="020B0604030504040204" pitchFamily="34" charset="0"/>
            </a:endParaRPr>
          </a:p>
          <a:p>
            <a:pPr algn="just"/>
            <a:r>
              <a:rPr lang="mk-MK" sz="3000" dirty="0">
                <a:latin typeface="Verdana" panose="020B0604030504040204" pitchFamily="34" charset="0"/>
                <a:ea typeface="Verdana" panose="020B0604030504040204" pitchFamily="34" charset="0"/>
              </a:rPr>
              <a:t>Ги разберат придобивките од Конвенцијата од Будимпешта и да разговараат за вообичаените недоразбирања за Конвенцијата од Будимпешта</a:t>
            </a:r>
            <a:endParaRPr lang="en-GB" sz="3000" dirty="0">
              <a:latin typeface="Verdana" panose="020B0604030504040204" pitchFamily="34" charset="0"/>
              <a:ea typeface="Verdana" panose="020B0604030504040204" pitchFamily="34" charset="0"/>
            </a:endParaRPr>
          </a:p>
        </p:txBody>
      </p:sp>
    </p:spTree>
    <p:extLst>
      <p:ext uri="{BB962C8B-B14F-4D97-AF65-F5344CB8AC3E}">
        <p14:creationId xmlns:p14="http://schemas.microsoft.com/office/powerpoint/2010/main" val="112555356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4CA6C7AE-CB6D-46CA-A269-7676C38484D4}"/>
              </a:ext>
            </a:extLst>
          </p:cNvPr>
          <p:cNvSpPr/>
          <p:nvPr/>
        </p:nvSpPr>
        <p:spPr>
          <a:xfrm>
            <a:off x="0" y="6588125"/>
            <a:ext cx="9144000" cy="276999"/>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n-US" sz="1200" b="1" dirty="0">
                <a:solidFill>
                  <a:srgbClr val="FFFFFF"/>
                </a:solidFill>
                <a:latin typeface="Verdana" panose="020B0604030504040204" pitchFamily="34" charset="0"/>
                <a:ea typeface="Verdana" panose="020B0604030504040204" pitchFamily="34" charset="0"/>
                <a:cs typeface="Verdana" charset="0"/>
              </a:rPr>
              <a:t>www.coe.int/cybercrime</a:t>
            </a:r>
            <a:endParaRPr lang="en-GB" sz="1200" dirty="0">
              <a:latin typeface="Verdana" panose="020B0604030504040204" pitchFamily="34" charset="0"/>
              <a:ea typeface="Verdana" panose="020B0604030504040204" pitchFamily="34" charset="0"/>
            </a:endParaRPr>
          </a:p>
        </p:txBody>
      </p:sp>
      <p:sp>
        <p:nvSpPr>
          <p:cNvPr id="10" name="Rectangle 9">
            <a:extLst>
              <a:ext uri="{FF2B5EF4-FFF2-40B4-BE49-F238E27FC236}">
                <a16:creationId xmlns:a16="http://schemas.microsoft.com/office/drawing/2014/main" id="{15DA9B38-D263-4F07-989F-D3738B8A2A3C}"/>
              </a:ext>
            </a:extLst>
          </p:cNvPr>
          <p:cNvSpPr/>
          <p:nvPr/>
        </p:nvSpPr>
        <p:spPr>
          <a:xfrm>
            <a:off x="7937" y="-26988"/>
            <a:ext cx="9136063"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latin typeface="Verdana" panose="020B0604030504040204" pitchFamily="34" charset="0"/>
              <a:ea typeface="Verdana" panose="020B0604030504040204" pitchFamily="34" charset="0"/>
            </a:endParaRPr>
          </a:p>
        </p:txBody>
      </p:sp>
      <p:sp>
        <p:nvSpPr>
          <p:cNvPr id="11" name="TextBox 7">
            <a:extLst>
              <a:ext uri="{FF2B5EF4-FFF2-40B4-BE49-F238E27FC236}">
                <a16:creationId xmlns:a16="http://schemas.microsoft.com/office/drawing/2014/main" id="{1424B29E-7F3A-4F27-BF43-CB0589A5871C}"/>
              </a:ext>
            </a:extLst>
          </p:cNvPr>
          <p:cNvSpPr txBox="1">
            <a:spLocks noChangeArrowheads="1"/>
          </p:cNvSpPr>
          <p:nvPr/>
        </p:nvSpPr>
        <p:spPr bwMode="auto">
          <a:xfrm>
            <a:off x="827587" y="190500"/>
            <a:ext cx="8208463"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mk-MK" sz="3000" b="1" dirty="0">
                <a:solidFill>
                  <a:schemeClr val="bg1"/>
                </a:solidFill>
                <a:latin typeface="Verdana" panose="020B0604030504040204" pitchFamily="34" charset="0"/>
                <a:ea typeface="Verdana" panose="020B0604030504040204" pitchFamily="34" charset="0"/>
                <a:cs typeface="Verdana" charset="0"/>
              </a:rPr>
              <a:t>Конвенција од Будимпешта</a:t>
            </a:r>
            <a:r>
              <a:rPr lang="en-GB" sz="3000" b="1" dirty="0">
                <a:solidFill>
                  <a:schemeClr val="bg1"/>
                </a:solidFill>
                <a:latin typeface="Verdana" panose="020B0604030504040204" pitchFamily="34" charset="0"/>
                <a:ea typeface="Verdana" panose="020B0604030504040204" pitchFamily="34" charset="0"/>
                <a:cs typeface="Verdana" charset="0"/>
              </a:rPr>
              <a:t>: </a:t>
            </a:r>
            <a:r>
              <a:rPr lang="mk-MK" sz="3000" b="1" dirty="0">
                <a:solidFill>
                  <a:schemeClr val="bg1"/>
                </a:solidFill>
                <a:latin typeface="Verdana" panose="020B0604030504040204" pitchFamily="34" charset="0"/>
                <a:ea typeface="Verdana" panose="020B0604030504040204" pitchFamily="34" charset="0"/>
                <a:cs typeface="Verdana" charset="0"/>
              </a:rPr>
              <a:t>Опфат</a:t>
            </a:r>
            <a:endParaRPr lang="en-GB" sz="3000" b="1" dirty="0">
              <a:solidFill>
                <a:schemeClr val="bg1"/>
              </a:solidFill>
              <a:latin typeface="Verdana" panose="020B0604030504040204" pitchFamily="34" charset="0"/>
              <a:ea typeface="Verdana" panose="020B0604030504040204" pitchFamily="34" charset="0"/>
              <a:cs typeface="Verdana" charset="0"/>
            </a:endParaRPr>
          </a:p>
        </p:txBody>
      </p:sp>
      <p:pic>
        <p:nvPicPr>
          <p:cNvPr id="12" name="Picture 4">
            <a:extLst>
              <a:ext uri="{FF2B5EF4-FFF2-40B4-BE49-F238E27FC236}">
                <a16:creationId xmlns:a16="http://schemas.microsoft.com/office/drawing/2014/main" id="{C84C6C8E-3E36-403D-85BE-F4E9F8D5F2D4}"/>
              </a:ext>
            </a:extLst>
          </p:cNvPr>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0" y="-26988"/>
            <a:ext cx="1177924" cy="10795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0" name="Textfeld 12">
            <a:extLst>
              <a:ext uri="{FF2B5EF4-FFF2-40B4-BE49-F238E27FC236}">
                <a16:creationId xmlns:a16="http://schemas.microsoft.com/office/drawing/2014/main" id="{122F3459-C909-4A75-8C50-90D04D3C4B22}"/>
              </a:ext>
            </a:extLst>
          </p:cNvPr>
          <p:cNvSpPr txBox="1"/>
          <p:nvPr/>
        </p:nvSpPr>
        <p:spPr>
          <a:xfrm>
            <a:off x="157142" y="1206554"/>
            <a:ext cx="2786062" cy="4616648"/>
          </a:xfrm>
          <a:prstGeom prst="rect">
            <a:avLst/>
          </a:prstGeom>
          <a:solidFill>
            <a:schemeClr val="bg1"/>
          </a:solidFill>
          <a:ln>
            <a:solidFill>
              <a:schemeClr val="bg1">
                <a:lumMod val="50000"/>
              </a:schemeClr>
            </a:solidFill>
          </a:ln>
        </p:spPr>
        <p:txBody>
          <a:bodyPr>
            <a:spAutoFit/>
          </a:bodyPr>
          <a:lstStyle/>
          <a:p>
            <a:pPr fontAlgn="auto">
              <a:spcBef>
                <a:spcPts val="0"/>
              </a:spcBef>
              <a:spcAft>
                <a:spcPts val="0"/>
              </a:spcAft>
              <a:defRPr/>
            </a:pPr>
            <a:r>
              <a:rPr lang="mk-MK" sz="1400" b="1" dirty="0">
                <a:latin typeface="Verdana"/>
                <a:cs typeface="Verdana"/>
              </a:rPr>
              <a:t>Криминализирање на спроведувањето</a:t>
            </a:r>
            <a:endParaRPr lang="en-GB" sz="1400" b="1" dirty="0">
              <a:latin typeface="Verdana"/>
              <a:cs typeface="Verdana"/>
            </a:endParaRPr>
          </a:p>
          <a:p>
            <a:pPr marL="342900" indent="-342900" fontAlgn="auto">
              <a:spcBef>
                <a:spcPts val="0"/>
              </a:spcBef>
              <a:spcAft>
                <a:spcPts val="0"/>
              </a:spcAft>
              <a:buFont typeface="Wingdings" pitchFamily="2" charset="2"/>
              <a:buChar char="§"/>
              <a:defRPr/>
            </a:pPr>
            <a:r>
              <a:rPr lang="mk-MK" sz="1400" dirty="0">
                <a:latin typeface="Verdana"/>
                <a:cs typeface="Verdana"/>
              </a:rPr>
              <a:t>Нелегален пристап</a:t>
            </a:r>
          </a:p>
          <a:p>
            <a:pPr marL="342900" indent="-342900" fontAlgn="auto">
              <a:spcBef>
                <a:spcPts val="0"/>
              </a:spcBef>
              <a:spcAft>
                <a:spcPts val="0"/>
              </a:spcAft>
              <a:buFont typeface="Wingdings" pitchFamily="2" charset="2"/>
              <a:buChar char="§"/>
              <a:defRPr/>
            </a:pPr>
            <a:r>
              <a:rPr lang="mk-MK" sz="1400" dirty="0">
                <a:latin typeface="Verdana"/>
                <a:cs typeface="Verdana"/>
              </a:rPr>
              <a:t>Нелегално пресретнување</a:t>
            </a:r>
          </a:p>
          <a:p>
            <a:pPr marL="342900" indent="-342900" fontAlgn="auto">
              <a:spcBef>
                <a:spcPts val="0"/>
              </a:spcBef>
              <a:spcAft>
                <a:spcPts val="0"/>
              </a:spcAft>
              <a:buFont typeface="Wingdings" pitchFamily="2" charset="2"/>
              <a:buChar char="§"/>
              <a:defRPr/>
            </a:pPr>
            <a:r>
              <a:rPr lang="mk-MK" sz="1400" dirty="0">
                <a:latin typeface="Verdana"/>
                <a:cs typeface="Verdana"/>
              </a:rPr>
              <a:t>Попречување на податоци</a:t>
            </a:r>
          </a:p>
          <a:p>
            <a:pPr marL="342900" indent="-342900" fontAlgn="auto">
              <a:spcBef>
                <a:spcPts val="0"/>
              </a:spcBef>
              <a:spcAft>
                <a:spcPts val="0"/>
              </a:spcAft>
              <a:buFont typeface="Wingdings" pitchFamily="2" charset="2"/>
              <a:buChar char="§"/>
              <a:defRPr/>
            </a:pPr>
            <a:r>
              <a:rPr lang="mk-MK" sz="1400" dirty="0">
                <a:latin typeface="Verdana"/>
                <a:cs typeface="Verdana"/>
              </a:rPr>
              <a:t>Попречување на системи</a:t>
            </a:r>
          </a:p>
          <a:p>
            <a:pPr marL="342900" indent="-342900" fontAlgn="auto">
              <a:spcBef>
                <a:spcPts val="0"/>
              </a:spcBef>
              <a:spcAft>
                <a:spcPts val="0"/>
              </a:spcAft>
              <a:buFont typeface="Wingdings" pitchFamily="2" charset="2"/>
              <a:buChar char="§"/>
              <a:defRPr/>
            </a:pPr>
            <a:r>
              <a:rPr lang="mk-MK" sz="1400" dirty="0">
                <a:latin typeface="Verdana"/>
                <a:cs typeface="Verdana"/>
              </a:rPr>
              <a:t>Злоупотреба на уреди</a:t>
            </a:r>
          </a:p>
          <a:p>
            <a:pPr marL="342900" indent="-342900" fontAlgn="auto">
              <a:spcBef>
                <a:spcPts val="0"/>
              </a:spcBef>
              <a:spcAft>
                <a:spcPts val="0"/>
              </a:spcAft>
              <a:buFont typeface="Wingdings" pitchFamily="2" charset="2"/>
              <a:buChar char="§"/>
              <a:defRPr/>
            </a:pPr>
            <a:r>
              <a:rPr lang="mk-MK" sz="1400" dirty="0">
                <a:latin typeface="Verdana"/>
                <a:cs typeface="Verdana"/>
              </a:rPr>
              <a:t>Измама и фалсификување</a:t>
            </a:r>
          </a:p>
          <a:p>
            <a:pPr marL="342900" indent="-342900" fontAlgn="auto">
              <a:spcBef>
                <a:spcPts val="0"/>
              </a:spcBef>
              <a:spcAft>
                <a:spcPts val="0"/>
              </a:spcAft>
              <a:buFont typeface="Wingdings" pitchFamily="2" charset="2"/>
              <a:buChar char="§"/>
              <a:defRPr/>
            </a:pPr>
            <a:r>
              <a:rPr lang="mk-MK" sz="1400" dirty="0">
                <a:latin typeface="Verdana"/>
                <a:cs typeface="Verdana"/>
              </a:rPr>
              <a:t>Детска порнографија</a:t>
            </a:r>
          </a:p>
          <a:p>
            <a:pPr marL="342900" indent="-342900" fontAlgn="auto">
              <a:spcBef>
                <a:spcPts val="0"/>
              </a:spcBef>
              <a:spcAft>
                <a:spcPts val="0"/>
              </a:spcAft>
              <a:buFont typeface="Wingdings" pitchFamily="2" charset="2"/>
              <a:buChar char="§"/>
              <a:defRPr/>
            </a:pPr>
            <a:r>
              <a:rPr lang="mk-MK" sz="1400" dirty="0">
                <a:latin typeface="Verdana"/>
                <a:cs typeface="Verdana"/>
              </a:rPr>
              <a:t>Прекршување на права на интелектуална сопственост</a:t>
            </a:r>
          </a:p>
          <a:p>
            <a:pPr marL="342900" indent="-342900" fontAlgn="auto">
              <a:spcBef>
                <a:spcPts val="0"/>
              </a:spcBef>
              <a:spcAft>
                <a:spcPts val="0"/>
              </a:spcAft>
              <a:buFont typeface="Wingdings" pitchFamily="2" charset="2"/>
              <a:buChar char="§"/>
              <a:defRPr/>
            </a:pPr>
            <a:r>
              <a:rPr lang="mk-MK" sz="1400" dirty="0">
                <a:latin typeface="Verdana"/>
                <a:cs typeface="Verdana"/>
              </a:rPr>
              <a:t>Обид, помагање во извршување кривично дело</a:t>
            </a:r>
          </a:p>
          <a:p>
            <a:pPr marL="342900" indent="-342900" fontAlgn="auto">
              <a:spcBef>
                <a:spcPts val="0"/>
              </a:spcBef>
              <a:spcAft>
                <a:spcPts val="0"/>
              </a:spcAft>
              <a:buFont typeface="Wingdings" pitchFamily="2" charset="2"/>
              <a:buChar char="§"/>
              <a:defRPr/>
            </a:pPr>
            <a:r>
              <a:rPr lang="mk-MK" sz="1400" dirty="0">
                <a:latin typeface="Verdana"/>
                <a:cs typeface="Verdana"/>
              </a:rPr>
              <a:t>Корпоративна одговорност</a:t>
            </a:r>
            <a:endParaRPr lang="en-US" sz="1400" dirty="0">
              <a:latin typeface="Verdana"/>
              <a:cs typeface="Verdana"/>
            </a:endParaRPr>
          </a:p>
        </p:txBody>
      </p:sp>
      <p:sp>
        <p:nvSpPr>
          <p:cNvPr id="21" name="Textfeld 4">
            <a:extLst>
              <a:ext uri="{FF2B5EF4-FFF2-40B4-BE49-F238E27FC236}">
                <a16:creationId xmlns:a16="http://schemas.microsoft.com/office/drawing/2014/main" id="{816E88E6-EA52-4247-B5D5-047E57E73689}"/>
              </a:ext>
            </a:extLst>
          </p:cNvPr>
          <p:cNvSpPr txBox="1"/>
          <p:nvPr/>
        </p:nvSpPr>
        <p:spPr>
          <a:xfrm>
            <a:off x="6372201" y="1142663"/>
            <a:ext cx="2570163" cy="5355312"/>
          </a:xfrm>
          <a:prstGeom prst="rect">
            <a:avLst/>
          </a:prstGeom>
          <a:noFill/>
          <a:ln>
            <a:solidFill>
              <a:schemeClr val="bg1">
                <a:lumMod val="50000"/>
              </a:schemeClr>
            </a:solidFill>
          </a:ln>
        </p:spPr>
        <p:txBody>
          <a:bodyPr wrap="square">
            <a:spAutoFit/>
          </a:bodyPr>
          <a:lstStyle/>
          <a:p>
            <a:pPr fontAlgn="auto">
              <a:spcBef>
                <a:spcPts val="0"/>
              </a:spcBef>
              <a:spcAft>
                <a:spcPts val="0"/>
              </a:spcAft>
              <a:defRPr/>
            </a:pPr>
            <a:r>
              <a:rPr lang="mk-MK" b="1" dirty="0">
                <a:latin typeface="Verdana"/>
                <a:cs typeface="Verdana"/>
              </a:rPr>
              <a:t>Меѓународна соработка</a:t>
            </a:r>
            <a:endParaRPr lang="en-GB" b="1" dirty="0">
              <a:latin typeface="Verdana"/>
              <a:cs typeface="Verdana"/>
            </a:endParaRPr>
          </a:p>
          <a:p>
            <a:pPr marL="361950" indent="-361950" fontAlgn="auto">
              <a:spcBef>
                <a:spcPts val="0"/>
              </a:spcBef>
              <a:spcAft>
                <a:spcPts val="0"/>
              </a:spcAft>
              <a:buFont typeface="Wingdings" pitchFamily="2" charset="2"/>
              <a:buChar char="§"/>
              <a:defRPr/>
            </a:pPr>
            <a:r>
              <a:rPr lang="mk-MK" dirty="0">
                <a:latin typeface="Verdana"/>
                <a:cs typeface="Verdana"/>
              </a:rPr>
              <a:t>Екстрадиција</a:t>
            </a:r>
          </a:p>
          <a:p>
            <a:pPr marL="361950" indent="-361950" fontAlgn="auto">
              <a:spcBef>
                <a:spcPts val="0"/>
              </a:spcBef>
              <a:spcAft>
                <a:spcPts val="0"/>
              </a:spcAft>
              <a:buFont typeface="Wingdings" pitchFamily="2" charset="2"/>
              <a:buChar char="§"/>
              <a:defRPr/>
            </a:pPr>
            <a:r>
              <a:rPr lang="mk-MK" dirty="0">
                <a:latin typeface="Verdana"/>
                <a:cs typeface="Verdana"/>
              </a:rPr>
              <a:t>Заемна правна помош</a:t>
            </a:r>
          </a:p>
          <a:p>
            <a:pPr marL="361950" indent="-361950" fontAlgn="auto">
              <a:spcBef>
                <a:spcPts val="0"/>
              </a:spcBef>
              <a:spcAft>
                <a:spcPts val="0"/>
              </a:spcAft>
              <a:buFont typeface="Wingdings" pitchFamily="2" charset="2"/>
              <a:buChar char="§"/>
              <a:defRPr/>
            </a:pPr>
            <a:r>
              <a:rPr lang="mk-MK" dirty="0">
                <a:latin typeface="Verdana"/>
                <a:cs typeface="Verdana"/>
              </a:rPr>
              <a:t>Експедитивно зачувување</a:t>
            </a:r>
          </a:p>
          <a:p>
            <a:pPr marL="361950" indent="-361950" fontAlgn="auto">
              <a:spcBef>
                <a:spcPts val="0"/>
              </a:spcBef>
              <a:spcAft>
                <a:spcPts val="0"/>
              </a:spcAft>
              <a:buFont typeface="Wingdings" pitchFamily="2" charset="2"/>
              <a:buChar char="§"/>
              <a:defRPr/>
            </a:pPr>
            <a:r>
              <a:rPr lang="mk-MK" dirty="0">
                <a:latin typeface="Verdana"/>
                <a:cs typeface="Verdana"/>
              </a:rPr>
              <a:t>Експедитивно зачувување на ПП</a:t>
            </a:r>
          </a:p>
          <a:p>
            <a:pPr marL="361950" indent="-361950" fontAlgn="auto">
              <a:spcBef>
                <a:spcPts val="0"/>
              </a:spcBef>
              <a:spcAft>
                <a:spcPts val="0"/>
              </a:spcAft>
              <a:buFont typeface="Wingdings" pitchFamily="2" charset="2"/>
              <a:buChar char="§"/>
              <a:defRPr/>
            </a:pPr>
            <a:r>
              <a:rPr lang="mk-MK" dirty="0">
                <a:latin typeface="Verdana"/>
                <a:cs typeface="Verdana"/>
              </a:rPr>
              <a:t>ЗПП за пристап</a:t>
            </a:r>
          </a:p>
          <a:p>
            <a:pPr marL="361950" indent="-361950" fontAlgn="auto">
              <a:spcBef>
                <a:spcPts val="0"/>
              </a:spcBef>
              <a:spcAft>
                <a:spcPts val="0"/>
              </a:spcAft>
              <a:buFont typeface="Wingdings" pitchFamily="2" charset="2"/>
              <a:buChar char="§"/>
              <a:defRPr/>
            </a:pPr>
            <a:r>
              <a:rPr lang="mk-MK" dirty="0">
                <a:latin typeface="Verdana"/>
                <a:cs typeface="Verdana"/>
              </a:rPr>
              <a:t>Прекуграничен пристап</a:t>
            </a:r>
          </a:p>
          <a:p>
            <a:pPr marL="361950" indent="-361950" fontAlgn="auto">
              <a:spcBef>
                <a:spcPts val="0"/>
              </a:spcBef>
              <a:spcAft>
                <a:spcPts val="0"/>
              </a:spcAft>
              <a:buFont typeface="Wingdings" pitchFamily="2" charset="2"/>
              <a:buChar char="§"/>
              <a:defRPr/>
            </a:pPr>
            <a:r>
              <a:rPr lang="mk-MK" dirty="0">
                <a:latin typeface="Verdana"/>
                <a:cs typeface="Verdana"/>
              </a:rPr>
              <a:t>ЗПП за ПП во реално време</a:t>
            </a:r>
          </a:p>
          <a:p>
            <a:pPr marL="361950" indent="-361950" fontAlgn="auto">
              <a:spcBef>
                <a:spcPts val="0"/>
              </a:spcBef>
              <a:spcAft>
                <a:spcPts val="0"/>
              </a:spcAft>
              <a:buFont typeface="Wingdings" pitchFamily="2" charset="2"/>
              <a:buChar char="§"/>
              <a:defRPr/>
            </a:pPr>
            <a:r>
              <a:rPr lang="mk-MK" dirty="0">
                <a:latin typeface="Verdana"/>
                <a:cs typeface="Verdana"/>
              </a:rPr>
              <a:t>ЗПП за пресретнување</a:t>
            </a:r>
          </a:p>
          <a:p>
            <a:pPr marL="361950" indent="-361950" fontAlgn="auto">
              <a:spcBef>
                <a:spcPts val="0"/>
              </a:spcBef>
              <a:spcAft>
                <a:spcPts val="0"/>
              </a:spcAft>
              <a:buFont typeface="Wingdings" pitchFamily="2" charset="2"/>
              <a:buChar char="§"/>
              <a:defRPr/>
            </a:pPr>
            <a:r>
              <a:rPr lang="mk-MK" dirty="0">
                <a:latin typeface="Verdana"/>
                <a:cs typeface="Verdana"/>
              </a:rPr>
              <a:t>24/7 контакт точки</a:t>
            </a:r>
            <a:endParaRPr lang="en-GB" dirty="0">
              <a:latin typeface="Verdana"/>
              <a:cs typeface="Verdana"/>
            </a:endParaRPr>
          </a:p>
        </p:txBody>
      </p:sp>
      <p:sp>
        <p:nvSpPr>
          <p:cNvPr id="22" name="Textfeld 16">
            <a:extLst>
              <a:ext uri="{FF2B5EF4-FFF2-40B4-BE49-F238E27FC236}">
                <a16:creationId xmlns:a16="http://schemas.microsoft.com/office/drawing/2014/main" id="{BE61849B-3968-42A3-875B-C76348F5A712}"/>
              </a:ext>
            </a:extLst>
          </p:cNvPr>
          <p:cNvSpPr txBox="1">
            <a:spLocks noChangeArrowheads="1"/>
          </p:cNvSpPr>
          <p:nvPr/>
        </p:nvSpPr>
        <p:spPr bwMode="auto">
          <a:xfrm>
            <a:off x="2871766" y="1536011"/>
            <a:ext cx="642937" cy="769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eaLnBrk="1" hangingPunct="1"/>
            <a:r>
              <a:rPr lang="de-DE" sz="4400" b="1" dirty="0">
                <a:latin typeface="Verdana" charset="0"/>
                <a:cs typeface="Verdana" charset="0"/>
              </a:rPr>
              <a:t>+</a:t>
            </a:r>
          </a:p>
        </p:txBody>
      </p:sp>
      <p:sp>
        <p:nvSpPr>
          <p:cNvPr id="23" name="Textfeld 17">
            <a:extLst>
              <a:ext uri="{FF2B5EF4-FFF2-40B4-BE49-F238E27FC236}">
                <a16:creationId xmlns:a16="http://schemas.microsoft.com/office/drawing/2014/main" id="{26F4C5A9-43A7-4D33-9D55-625FFF7AB735}"/>
              </a:ext>
            </a:extLst>
          </p:cNvPr>
          <p:cNvSpPr txBox="1">
            <a:spLocks noChangeArrowheads="1"/>
          </p:cNvSpPr>
          <p:nvPr/>
        </p:nvSpPr>
        <p:spPr bwMode="auto">
          <a:xfrm>
            <a:off x="5800703" y="1536011"/>
            <a:ext cx="642938" cy="769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eaLnBrk="1" hangingPunct="1"/>
            <a:r>
              <a:rPr lang="de-DE" sz="4400" b="1">
                <a:latin typeface="Verdana" charset="0"/>
                <a:cs typeface="Verdana" charset="0"/>
              </a:rPr>
              <a:t>+</a:t>
            </a:r>
          </a:p>
        </p:txBody>
      </p:sp>
      <p:cxnSp>
        <p:nvCxnSpPr>
          <p:cNvPr id="24" name="Form 20">
            <a:extLst>
              <a:ext uri="{FF2B5EF4-FFF2-40B4-BE49-F238E27FC236}">
                <a16:creationId xmlns:a16="http://schemas.microsoft.com/office/drawing/2014/main" id="{2AD0CD19-4C49-4F41-86A9-7B7448FB4058}"/>
              </a:ext>
            </a:extLst>
          </p:cNvPr>
          <p:cNvCxnSpPr>
            <a:stCxn id="20" idx="2"/>
          </p:cNvCxnSpPr>
          <p:nvPr/>
        </p:nvCxnSpPr>
        <p:spPr>
          <a:xfrm rot="5400000" flipH="1" flipV="1">
            <a:off x="3938869" y="3389868"/>
            <a:ext cx="44638" cy="4822030"/>
          </a:xfrm>
          <a:prstGeom prst="bentConnector4">
            <a:avLst>
              <a:gd name="adj1" fmla="val -512120"/>
              <a:gd name="adj2" fmla="val 64444"/>
            </a:avLst>
          </a:prstGeom>
          <a:ln>
            <a:solidFill>
              <a:srgbClr val="002060"/>
            </a:solidFill>
            <a:tailEnd type="arrow"/>
          </a:ln>
        </p:spPr>
        <p:style>
          <a:lnRef idx="1">
            <a:schemeClr val="accent1"/>
          </a:lnRef>
          <a:fillRef idx="0">
            <a:schemeClr val="accent1"/>
          </a:fillRef>
          <a:effectRef idx="0">
            <a:schemeClr val="accent1"/>
          </a:effectRef>
          <a:fontRef idx="minor">
            <a:schemeClr val="tx1"/>
          </a:fontRef>
        </p:style>
      </p:cxnSp>
      <p:cxnSp>
        <p:nvCxnSpPr>
          <p:cNvPr id="25" name="Gerade Verbindung 27">
            <a:extLst>
              <a:ext uri="{FF2B5EF4-FFF2-40B4-BE49-F238E27FC236}">
                <a16:creationId xmlns:a16="http://schemas.microsoft.com/office/drawing/2014/main" id="{954E8C3C-7E2E-48EF-B26C-3D675EC5669B}"/>
              </a:ext>
            </a:extLst>
          </p:cNvPr>
          <p:cNvCxnSpPr/>
          <p:nvPr/>
        </p:nvCxnSpPr>
        <p:spPr>
          <a:xfrm>
            <a:off x="4586266" y="4176023"/>
            <a:ext cx="0" cy="2003425"/>
          </a:xfrm>
          <a:prstGeom prst="line">
            <a:avLst/>
          </a:prstGeom>
        </p:spPr>
        <p:style>
          <a:lnRef idx="1">
            <a:schemeClr val="accent1"/>
          </a:lnRef>
          <a:fillRef idx="0">
            <a:schemeClr val="accent1"/>
          </a:fillRef>
          <a:effectRef idx="0">
            <a:schemeClr val="accent1"/>
          </a:effectRef>
          <a:fontRef idx="minor">
            <a:schemeClr val="tx1"/>
          </a:fontRef>
        </p:style>
      </p:cxnSp>
      <p:sp>
        <p:nvSpPr>
          <p:cNvPr id="26" name="Textfeld 3">
            <a:extLst>
              <a:ext uri="{FF2B5EF4-FFF2-40B4-BE49-F238E27FC236}">
                <a16:creationId xmlns:a16="http://schemas.microsoft.com/office/drawing/2014/main" id="{FE098AA4-0D98-4207-94EB-43432807C98D}"/>
              </a:ext>
            </a:extLst>
          </p:cNvPr>
          <p:cNvSpPr txBox="1"/>
          <p:nvPr/>
        </p:nvSpPr>
        <p:spPr>
          <a:xfrm>
            <a:off x="3443265" y="1196752"/>
            <a:ext cx="2428875" cy="4801314"/>
          </a:xfrm>
          <a:prstGeom prst="rect">
            <a:avLst/>
          </a:prstGeom>
          <a:solidFill>
            <a:srgbClr val="FFFF00"/>
          </a:solidFill>
          <a:ln>
            <a:solidFill>
              <a:schemeClr val="bg1">
                <a:lumMod val="50000"/>
              </a:schemeClr>
            </a:solidFill>
          </a:ln>
        </p:spPr>
        <p:txBody>
          <a:bodyPr wrap="square">
            <a:spAutoFit/>
          </a:bodyPr>
          <a:lstStyle/>
          <a:p>
            <a:pPr fontAlgn="auto">
              <a:spcBef>
                <a:spcPts val="0"/>
              </a:spcBef>
              <a:spcAft>
                <a:spcPts val="0"/>
              </a:spcAft>
              <a:defRPr/>
            </a:pPr>
            <a:r>
              <a:rPr lang="mk-MK" b="1" dirty="0">
                <a:latin typeface="Verdana"/>
                <a:cs typeface="Verdana"/>
              </a:rPr>
              <a:t>процесни алатки</a:t>
            </a:r>
            <a:endParaRPr lang="en-GB" b="1" dirty="0">
              <a:latin typeface="Verdana"/>
              <a:cs typeface="Verdana"/>
            </a:endParaRPr>
          </a:p>
          <a:p>
            <a:pPr marL="361950" indent="-361950" fontAlgn="auto">
              <a:spcBef>
                <a:spcPts val="0"/>
              </a:spcBef>
              <a:spcAft>
                <a:spcPts val="0"/>
              </a:spcAft>
              <a:buFont typeface="Wingdings" pitchFamily="2" charset="2"/>
              <a:buChar char="§"/>
              <a:defRPr/>
            </a:pPr>
            <a:r>
              <a:rPr lang="mk-MK" dirty="0">
                <a:latin typeface="Verdana"/>
                <a:cs typeface="Verdana"/>
              </a:rPr>
              <a:t>Експедитивно зачувување</a:t>
            </a:r>
          </a:p>
          <a:p>
            <a:pPr marL="361950" indent="-361950" fontAlgn="auto">
              <a:spcBef>
                <a:spcPts val="0"/>
              </a:spcBef>
              <a:spcAft>
                <a:spcPts val="0"/>
              </a:spcAft>
              <a:buFont typeface="Wingdings" pitchFamily="2" charset="2"/>
              <a:buChar char="§"/>
              <a:defRPr/>
            </a:pPr>
            <a:r>
              <a:rPr lang="mk-MK" dirty="0">
                <a:latin typeface="Verdana"/>
                <a:cs typeface="Verdana"/>
              </a:rPr>
              <a:t>Откривање на преносни податоци:</a:t>
            </a:r>
          </a:p>
          <a:p>
            <a:pPr marL="361950" indent="-361950" fontAlgn="auto">
              <a:spcBef>
                <a:spcPts val="0"/>
              </a:spcBef>
              <a:spcAft>
                <a:spcPts val="0"/>
              </a:spcAft>
              <a:buFont typeface="Wingdings" pitchFamily="2" charset="2"/>
              <a:buChar char="§"/>
              <a:defRPr/>
            </a:pPr>
            <a:r>
              <a:rPr lang="mk-MK" dirty="0">
                <a:latin typeface="Verdana"/>
                <a:cs typeface="Verdana"/>
              </a:rPr>
              <a:t>Претрес и заплена</a:t>
            </a:r>
          </a:p>
          <a:p>
            <a:pPr marL="361950" indent="-361950" fontAlgn="auto">
              <a:spcBef>
                <a:spcPts val="0"/>
              </a:spcBef>
              <a:spcAft>
                <a:spcPts val="0"/>
              </a:spcAft>
              <a:buFont typeface="Wingdings" pitchFamily="2" charset="2"/>
              <a:buChar char="§"/>
              <a:defRPr/>
            </a:pPr>
            <a:r>
              <a:rPr lang="mk-MK" dirty="0">
                <a:latin typeface="Verdana"/>
                <a:cs typeface="Verdana"/>
              </a:rPr>
              <a:t>Налог за генерирање</a:t>
            </a:r>
          </a:p>
          <a:p>
            <a:pPr marL="361950" indent="-361950" fontAlgn="auto">
              <a:spcBef>
                <a:spcPts val="0"/>
              </a:spcBef>
              <a:spcAft>
                <a:spcPts val="0"/>
              </a:spcAft>
              <a:buFont typeface="Wingdings" pitchFamily="2" charset="2"/>
              <a:buChar char="§"/>
              <a:defRPr/>
            </a:pPr>
            <a:r>
              <a:rPr lang="mk-MK" dirty="0">
                <a:latin typeface="Verdana"/>
                <a:cs typeface="Verdana"/>
              </a:rPr>
              <a:t>ПП во реално време</a:t>
            </a:r>
          </a:p>
          <a:p>
            <a:pPr marL="361950" indent="-361950" fontAlgn="auto">
              <a:spcBef>
                <a:spcPts val="0"/>
              </a:spcBef>
              <a:spcAft>
                <a:spcPts val="0"/>
              </a:spcAft>
              <a:buFont typeface="Wingdings" pitchFamily="2" charset="2"/>
              <a:buChar char="§"/>
              <a:defRPr/>
            </a:pPr>
            <a:r>
              <a:rPr lang="mk-MK" dirty="0">
                <a:latin typeface="Verdana"/>
                <a:cs typeface="Verdana"/>
              </a:rPr>
              <a:t>Пресретнување на компјутерски податоци</a:t>
            </a:r>
          </a:p>
        </p:txBody>
      </p:sp>
      <p:sp>
        <p:nvSpPr>
          <p:cNvPr id="27" name="Textfeld 18">
            <a:extLst>
              <a:ext uri="{FF2B5EF4-FFF2-40B4-BE49-F238E27FC236}">
                <a16:creationId xmlns:a16="http://schemas.microsoft.com/office/drawing/2014/main" id="{B2A85D97-2DC4-4488-9B4C-A36ECD208C47}"/>
              </a:ext>
            </a:extLst>
          </p:cNvPr>
          <p:cNvSpPr txBox="1"/>
          <p:nvPr/>
        </p:nvSpPr>
        <p:spPr>
          <a:xfrm>
            <a:off x="2833803" y="6210287"/>
            <a:ext cx="1963738" cy="339725"/>
          </a:xfrm>
          <a:prstGeom prst="rect">
            <a:avLst/>
          </a:prstGeom>
          <a:noFill/>
        </p:spPr>
        <p:txBody>
          <a:bodyPr>
            <a:spAutoFit/>
          </a:bodyPr>
          <a:lstStyle/>
          <a:p>
            <a:pPr fontAlgn="auto">
              <a:spcBef>
                <a:spcPts val="0"/>
              </a:spcBef>
              <a:spcAft>
                <a:spcPts val="0"/>
              </a:spcAft>
              <a:defRPr/>
            </a:pPr>
            <a:r>
              <a:rPr lang="mk-MK" sz="1600" b="1" dirty="0">
                <a:solidFill>
                  <a:schemeClr val="tx1">
                    <a:lumMod val="65000"/>
                    <a:lumOff val="35000"/>
                  </a:schemeClr>
                </a:solidFill>
                <a:latin typeface="Verdana"/>
                <a:cs typeface="Verdana"/>
              </a:rPr>
              <a:t>Усогласување</a:t>
            </a:r>
            <a:endParaRPr lang="en-GB" sz="1600" b="1" dirty="0">
              <a:solidFill>
                <a:schemeClr val="tx1">
                  <a:lumMod val="65000"/>
                  <a:lumOff val="35000"/>
                </a:schemeClr>
              </a:solidFill>
              <a:latin typeface="Verdana"/>
              <a:cs typeface="Verdana"/>
            </a:endParaRPr>
          </a:p>
        </p:txBody>
      </p:sp>
    </p:spTree>
    <p:extLst>
      <p:ext uri="{BB962C8B-B14F-4D97-AF65-F5344CB8AC3E}">
        <p14:creationId xmlns:p14="http://schemas.microsoft.com/office/powerpoint/2010/main" val="3485968226"/>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2" name="Rectangle 4">
            <a:extLst>
              <a:ext uri="{FF2B5EF4-FFF2-40B4-BE49-F238E27FC236}">
                <a16:creationId xmlns:a16="http://schemas.microsoft.com/office/drawing/2014/main" id="{EDF64B36-81D9-458A-A194-0F302FFF98F0}"/>
              </a:ext>
            </a:extLst>
          </p:cNvPr>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spAutoFit/>
          </a:bodyPr>
          <a:lstStyle/>
          <a:p>
            <a:pPr eaLnBrk="1" hangingPunct="1">
              <a:defRPr/>
            </a:pPr>
            <a:endParaRPr lang="en-GB" dirty="0">
              <a:latin typeface="Calibri" charset="0"/>
              <a:ea typeface="ＭＳ Ｐゴシック" charset="0"/>
            </a:endParaRPr>
          </a:p>
        </p:txBody>
      </p:sp>
      <p:sp>
        <p:nvSpPr>
          <p:cNvPr id="12" name="Rectangle 11">
            <a:extLst>
              <a:ext uri="{FF2B5EF4-FFF2-40B4-BE49-F238E27FC236}">
                <a16:creationId xmlns:a16="http://schemas.microsoft.com/office/drawing/2014/main" id="{F2E812E5-70E7-496A-A514-625E50D09C58}"/>
              </a:ext>
            </a:extLst>
          </p:cNvPr>
          <p:cNvSpPr/>
          <p:nvPr/>
        </p:nvSpPr>
        <p:spPr>
          <a:xfrm>
            <a:off x="-36513" y="-26988"/>
            <a:ext cx="9180513"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GB" dirty="0"/>
          </a:p>
        </p:txBody>
      </p:sp>
      <p:pic>
        <p:nvPicPr>
          <p:cNvPr id="2" name="Picture 4">
            <a:extLst>
              <a:ext uri="{FF2B5EF4-FFF2-40B4-BE49-F238E27FC236}">
                <a16:creationId xmlns:a16="http://schemas.microsoft.com/office/drawing/2014/main" id="{15364E51-4F34-4DA1-8843-ADA973D0B86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525" y="-22225"/>
            <a:ext cx="1322388" cy="10795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053" name="TextBox 13">
            <a:extLst>
              <a:ext uri="{FF2B5EF4-FFF2-40B4-BE49-F238E27FC236}">
                <a16:creationId xmlns:a16="http://schemas.microsoft.com/office/drawing/2014/main" id="{033C52F9-475F-47F5-884A-9BD06B891C6A}"/>
              </a:ext>
            </a:extLst>
          </p:cNvPr>
          <p:cNvSpPr txBox="1">
            <a:spLocks noChangeArrowheads="1"/>
          </p:cNvSpPr>
          <p:nvPr/>
        </p:nvSpPr>
        <p:spPr bwMode="auto">
          <a:xfrm>
            <a:off x="1258888" y="-33338"/>
            <a:ext cx="4105275" cy="1077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eaLnBrk="1" hangingPunct="1">
              <a:spcBef>
                <a:spcPct val="0"/>
              </a:spcBef>
              <a:buFontTx/>
              <a:buNone/>
            </a:pPr>
            <a:r>
              <a:rPr lang="en-GB" altLang="en-US" b="1" dirty="0">
                <a:solidFill>
                  <a:schemeClr val="bg1"/>
                </a:solidFill>
                <a:latin typeface="Arial Narrow" panose="020B0606020202030204" pitchFamily="34" charset="0"/>
              </a:rPr>
              <a:t>GLACY+ </a:t>
            </a:r>
          </a:p>
          <a:p>
            <a:pPr eaLnBrk="1" hangingPunct="1">
              <a:spcBef>
                <a:spcPct val="0"/>
              </a:spcBef>
              <a:buFontTx/>
              <a:buNone/>
            </a:pPr>
            <a:r>
              <a:rPr lang="en-GB" altLang="en-US" sz="1600" b="1" dirty="0">
                <a:solidFill>
                  <a:schemeClr val="bg1"/>
                </a:solidFill>
                <a:latin typeface="Arial Narrow" panose="020B0606020202030204" pitchFamily="34" charset="0"/>
              </a:rPr>
              <a:t>Global Action on Cybercrime Extended</a:t>
            </a:r>
          </a:p>
          <a:p>
            <a:pPr eaLnBrk="1" hangingPunct="1">
              <a:spcBef>
                <a:spcPct val="0"/>
              </a:spcBef>
              <a:buFontTx/>
              <a:buNone/>
            </a:pPr>
            <a:r>
              <a:rPr lang="en-GB" altLang="en-US" sz="1600" b="1" dirty="0">
                <a:solidFill>
                  <a:schemeClr val="bg1"/>
                </a:solidFill>
                <a:latin typeface="Arial Narrow" panose="020B0606020202030204" pitchFamily="34" charset="0"/>
              </a:rPr>
              <a:t>Action </a:t>
            </a:r>
            <a:r>
              <a:rPr lang="en-GB" altLang="en-US" sz="1600" b="1" dirty="0" err="1">
                <a:solidFill>
                  <a:schemeClr val="bg1"/>
                </a:solidFill>
                <a:latin typeface="Arial Narrow" panose="020B0606020202030204" pitchFamily="34" charset="0"/>
              </a:rPr>
              <a:t>globale</a:t>
            </a:r>
            <a:r>
              <a:rPr lang="en-GB" altLang="en-US" sz="1600" b="1" dirty="0">
                <a:solidFill>
                  <a:schemeClr val="bg1"/>
                </a:solidFill>
                <a:latin typeface="Arial Narrow" panose="020B0606020202030204" pitchFamily="34" charset="0"/>
              </a:rPr>
              <a:t> sur la </a:t>
            </a:r>
            <a:r>
              <a:rPr lang="en-GB" altLang="en-US" sz="1600" b="1" dirty="0" err="1">
                <a:solidFill>
                  <a:schemeClr val="bg1"/>
                </a:solidFill>
                <a:latin typeface="Arial Narrow" panose="020B0606020202030204" pitchFamily="34" charset="0"/>
              </a:rPr>
              <a:t>cybercriminalité</a:t>
            </a:r>
            <a:r>
              <a:rPr lang="en-GB" altLang="en-US" sz="1600" b="1" dirty="0">
                <a:solidFill>
                  <a:schemeClr val="bg1"/>
                </a:solidFill>
                <a:latin typeface="Arial Narrow" panose="020B0606020202030204" pitchFamily="34" charset="0"/>
              </a:rPr>
              <a:t> </a:t>
            </a:r>
            <a:r>
              <a:rPr lang="en-GB" altLang="en-US" sz="1600" b="1" dirty="0" err="1">
                <a:solidFill>
                  <a:schemeClr val="bg1"/>
                </a:solidFill>
                <a:latin typeface="Arial Narrow" panose="020B0606020202030204" pitchFamily="34" charset="0"/>
              </a:rPr>
              <a:t>elargie</a:t>
            </a:r>
            <a:endParaRPr lang="en-GB" altLang="en-US" sz="1600" b="1" dirty="0">
              <a:solidFill>
                <a:schemeClr val="bg1"/>
              </a:solidFill>
              <a:latin typeface="Arial Narrow" panose="020B0606020202030204" pitchFamily="34" charset="0"/>
            </a:endParaRPr>
          </a:p>
        </p:txBody>
      </p:sp>
      <p:pic>
        <p:nvPicPr>
          <p:cNvPr id="2054" name="Picture 8">
            <a:extLst>
              <a:ext uri="{FF2B5EF4-FFF2-40B4-BE49-F238E27FC236}">
                <a16:creationId xmlns:a16="http://schemas.microsoft.com/office/drawing/2014/main" id="{B2A2B581-F8BC-48D4-AF7E-AAF0CE808C6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76800" y="188913"/>
            <a:ext cx="4087813" cy="711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Rectangle 10">
            <a:extLst>
              <a:ext uri="{FF2B5EF4-FFF2-40B4-BE49-F238E27FC236}">
                <a16:creationId xmlns:a16="http://schemas.microsoft.com/office/drawing/2014/main" id="{4C53FF83-4B1D-4AE3-8AD4-F83CA631845F}"/>
              </a:ext>
            </a:extLst>
          </p:cNvPr>
          <p:cNvSpPr/>
          <p:nvPr/>
        </p:nvSpPr>
        <p:spPr>
          <a:xfrm>
            <a:off x="-34925" y="6588125"/>
            <a:ext cx="9215438" cy="296863"/>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2056" name="Rectangle 11">
            <a:extLst>
              <a:ext uri="{FF2B5EF4-FFF2-40B4-BE49-F238E27FC236}">
                <a16:creationId xmlns:a16="http://schemas.microsoft.com/office/drawing/2014/main" id="{88C73A7D-5780-471E-8BE6-4A42E697E15C}"/>
              </a:ext>
            </a:extLst>
          </p:cNvPr>
          <p:cNvSpPr>
            <a:spLocks noChangeArrowheads="1"/>
          </p:cNvSpPr>
          <p:nvPr/>
        </p:nvSpPr>
        <p:spPr bwMode="auto">
          <a:xfrm>
            <a:off x="7938" y="6597650"/>
            <a:ext cx="9136062"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r>
              <a:rPr lang="en-US" altLang="en-US" sz="1200" b="1">
                <a:solidFill>
                  <a:srgbClr val="FFFFFF"/>
                </a:solidFill>
                <a:latin typeface="Verdana" panose="020B0604030504040204" pitchFamily="34" charset="0"/>
              </a:rPr>
              <a:t>www.coe.int/cybercrime						                        - </a:t>
            </a:r>
            <a:fld id="{B15B3F00-50C3-4AA7-B2CA-0E1FD701D3C5}" type="slidenum">
              <a:rPr lang="en-US" altLang="en-US" sz="1200" b="1">
                <a:solidFill>
                  <a:srgbClr val="FFFFFF"/>
                </a:solidFill>
                <a:latin typeface="Verdana" panose="020B0604030504040204" pitchFamily="34" charset="0"/>
              </a:rPr>
              <a:pPr>
                <a:spcBef>
                  <a:spcPct val="0"/>
                </a:spcBef>
                <a:buFontTx/>
                <a:buNone/>
              </a:pPr>
              <a:t>80</a:t>
            </a:fld>
            <a:r>
              <a:rPr lang="en-US" altLang="en-US" sz="1200" b="1">
                <a:solidFill>
                  <a:srgbClr val="FFFFFF"/>
                </a:solidFill>
                <a:latin typeface="Verdana" panose="020B0604030504040204" pitchFamily="34" charset="0"/>
              </a:rPr>
              <a:t> -</a:t>
            </a:r>
          </a:p>
        </p:txBody>
      </p:sp>
      <p:sp>
        <p:nvSpPr>
          <p:cNvPr id="2057" name="Rectangle 2">
            <a:extLst>
              <a:ext uri="{FF2B5EF4-FFF2-40B4-BE49-F238E27FC236}">
                <a16:creationId xmlns:a16="http://schemas.microsoft.com/office/drawing/2014/main" id="{D192EA30-54CE-4062-B518-E86D1D7BEC69}"/>
              </a:ext>
            </a:extLst>
          </p:cNvPr>
          <p:cNvSpPr>
            <a:spLocks noChangeArrowheads="1"/>
          </p:cNvSpPr>
          <p:nvPr/>
        </p:nvSpPr>
        <p:spPr bwMode="auto">
          <a:xfrm>
            <a:off x="290513" y="2352650"/>
            <a:ext cx="8599487" cy="37548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tabLst>
                <a:tab pos="2066925" algn="l"/>
              </a:tabLst>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tabLst>
                <a:tab pos="2066925" algn="l"/>
              </a:tabLst>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tabLst>
                <a:tab pos="2066925" algn="l"/>
              </a:tabLst>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9pPr>
          </a:lstStyle>
          <a:p>
            <a:pPr algn="ctr" eaLnBrk="1" hangingPunct="1">
              <a:spcBef>
                <a:spcPct val="0"/>
              </a:spcBef>
              <a:buFontTx/>
              <a:buNone/>
            </a:pPr>
            <a:r>
              <a:rPr lang="mk-MK" altLang="en-US" sz="3600" b="1" dirty="0">
                <a:latin typeface="Verdana" panose="020B0604030504040204" pitchFamily="34" charset="0"/>
              </a:rPr>
              <a:t>Ви благодариме</a:t>
            </a:r>
            <a:endParaRPr lang="en-GB" altLang="en-US" sz="1600" b="1" dirty="0">
              <a:latin typeface="Verdana" panose="020B0604030504040204" pitchFamily="34" charset="0"/>
            </a:endParaRPr>
          </a:p>
          <a:p>
            <a:pPr algn="ctr" eaLnBrk="1" hangingPunct="1">
              <a:spcBef>
                <a:spcPct val="0"/>
              </a:spcBef>
              <a:buFontTx/>
              <a:buNone/>
            </a:pPr>
            <a:endParaRPr lang="en-GB" altLang="en-US" sz="1200" b="1" dirty="0">
              <a:latin typeface="Verdana" panose="020B0604030504040204" pitchFamily="34" charset="0"/>
            </a:endParaRPr>
          </a:p>
          <a:p>
            <a:pPr algn="ctr" eaLnBrk="1" hangingPunct="1">
              <a:spcBef>
                <a:spcPct val="0"/>
              </a:spcBef>
              <a:buFontTx/>
              <a:buNone/>
            </a:pPr>
            <a:endParaRPr lang="en-GB" altLang="en-US" sz="1200" b="1" dirty="0">
              <a:latin typeface="Verdana" panose="020B0604030504040204" pitchFamily="34" charset="0"/>
            </a:endParaRPr>
          </a:p>
          <a:p>
            <a:pPr algn="ctr" eaLnBrk="1" hangingPunct="1">
              <a:spcBef>
                <a:spcPct val="0"/>
              </a:spcBef>
              <a:buFontTx/>
              <a:buNone/>
            </a:pPr>
            <a:endParaRPr lang="en-GB" altLang="en-US" sz="1200" b="1" dirty="0">
              <a:latin typeface="Verdana" panose="020B0604030504040204" pitchFamily="34" charset="0"/>
            </a:endParaRPr>
          </a:p>
          <a:p>
            <a:pPr algn="ctr" eaLnBrk="1" hangingPunct="1">
              <a:spcBef>
                <a:spcPct val="0"/>
              </a:spcBef>
              <a:buFontTx/>
              <a:buNone/>
            </a:pPr>
            <a:endParaRPr lang="en-GB" altLang="en-US" sz="1200" b="1" dirty="0">
              <a:latin typeface="Verdana" panose="020B0604030504040204" pitchFamily="34" charset="0"/>
            </a:endParaRPr>
          </a:p>
          <a:p>
            <a:pPr algn="ctr" eaLnBrk="1" hangingPunct="1">
              <a:spcBef>
                <a:spcPct val="0"/>
              </a:spcBef>
              <a:buFontTx/>
              <a:buNone/>
            </a:pPr>
            <a:endParaRPr lang="en-GB" altLang="en-US" sz="1200" b="1" dirty="0">
              <a:latin typeface="Verdana" panose="020B0604030504040204" pitchFamily="34" charset="0"/>
            </a:endParaRPr>
          </a:p>
          <a:p>
            <a:pPr algn="ctr" eaLnBrk="1" hangingPunct="1">
              <a:spcBef>
                <a:spcPct val="0"/>
              </a:spcBef>
              <a:buFontTx/>
              <a:buNone/>
            </a:pPr>
            <a:endParaRPr lang="en-GB" altLang="en-US" sz="1600" b="1" dirty="0">
              <a:latin typeface="Verdana" panose="020B0604030504040204" pitchFamily="34" charset="0"/>
            </a:endParaRPr>
          </a:p>
          <a:p>
            <a:pPr algn="ctr" eaLnBrk="1" hangingPunct="1">
              <a:spcBef>
                <a:spcPct val="0"/>
              </a:spcBef>
              <a:buFontTx/>
              <a:buNone/>
            </a:pPr>
            <a:r>
              <a:rPr lang="en-GB" altLang="en-US" sz="1800" b="1" dirty="0" err="1">
                <a:latin typeface="Verdana" panose="020B0604030504040204" pitchFamily="34" charset="0"/>
              </a:rPr>
              <a:t>Xxxxx</a:t>
            </a:r>
            <a:r>
              <a:rPr lang="en-GB" altLang="en-US" sz="1800" b="1" dirty="0">
                <a:latin typeface="Verdana" panose="020B0604030504040204" pitchFamily="34" charset="0"/>
              </a:rPr>
              <a:t> XXXXXXXX</a:t>
            </a:r>
          </a:p>
          <a:p>
            <a:pPr algn="ctr" eaLnBrk="1" hangingPunct="1">
              <a:spcBef>
                <a:spcPct val="0"/>
              </a:spcBef>
              <a:buFontTx/>
              <a:buNone/>
            </a:pPr>
            <a:endParaRPr lang="en-GB" altLang="en-US" sz="600" dirty="0">
              <a:latin typeface="Verdana" panose="020B0604030504040204" pitchFamily="34" charset="0"/>
            </a:endParaRPr>
          </a:p>
          <a:p>
            <a:pPr algn="ctr" eaLnBrk="1" hangingPunct="1">
              <a:spcBef>
                <a:spcPct val="0"/>
              </a:spcBef>
              <a:buFontTx/>
              <a:buNone/>
            </a:pPr>
            <a:r>
              <a:rPr lang="mk-MK" altLang="en-US" sz="1400" i="1" dirty="0">
                <a:latin typeface="Verdana" panose="020B0604030504040204" pitchFamily="34" charset="0"/>
              </a:rPr>
              <a:t>Совет на Европа</a:t>
            </a:r>
            <a:endParaRPr lang="en-GB" altLang="en-US" sz="1400" i="1" dirty="0">
              <a:latin typeface="Verdana" panose="020B0604030504040204" pitchFamily="34" charset="0"/>
            </a:endParaRPr>
          </a:p>
          <a:p>
            <a:pPr algn="ctr" eaLnBrk="1" hangingPunct="1">
              <a:spcBef>
                <a:spcPct val="0"/>
              </a:spcBef>
              <a:buFontTx/>
              <a:buNone/>
            </a:pPr>
            <a:endParaRPr lang="en-GB" altLang="en-US" sz="1400" b="1" dirty="0">
              <a:solidFill>
                <a:srgbClr val="2F618F"/>
              </a:solidFill>
              <a:latin typeface="Verdana" panose="020B0604030504040204" pitchFamily="34" charset="0"/>
              <a:hlinkClick r:id="rId4"/>
            </a:endParaRPr>
          </a:p>
          <a:p>
            <a:pPr algn="ctr" eaLnBrk="1" hangingPunct="1">
              <a:spcBef>
                <a:spcPct val="0"/>
              </a:spcBef>
              <a:buFontTx/>
              <a:buNone/>
            </a:pPr>
            <a:r>
              <a:rPr lang="mk-MK" altLang="en-US" sz="1200" b="1" dirty="0">
                <a:solidFill>
                  <a:srgbClr val="2F618F"/>
                </a:solidFill>
                <a:latin typeface="Verdana" panose="020B0604030504040204" pitchFamily="34" charset="0"/>
              </a:rPr>
              <a:t>Е-пошта</a:t>
            </a:r>
            <a:endParaRPr lang="en-GB" altLang="en-US" sz="1200" b="1" dirty="0">
              <a:solidFill>
                <a:srgbClr val="2F618F"/>
              </a:solidFill>
              <a:latin typeface="Verdana" panose="020B0604030504040204" pitchFamily="34" charset="0"/>
            </a:endParaRPr>
          </a:p>
          <a:p>
            <a:pPr algn="ctr" eaLnBrk="1" hangingPunct="1">
              <a:spcBef>
                <a:spcPct val="0"/>
              </a:spcBef>
              <a:buFontTx/>
              <a:buNone/>
            </a:pPr>
            <a:endParaRPr lang="en-GB" altLang="en-US" sz="1600" b="1" dirty="0">
              <a:latin typeface="Verdana" panose="020B0604030504040204" pitchFamily="34" charset="0"/>
            </a:endParaRPr>
          </a:p>
          <a:p>
            <a:pPr algn="ctr" eaLnBrk="1" hangingPunct="1">
              <a:spcBef>
                <a:spcPct val="0"/>
              </a:spcBef>
              <a:buFontTx/>
              <a:buNone/>
            </a:pPr>
            <a:endParaRPr lang="en-GB" altLang="en-US" sz="1600" b="1" dirty="0">
              <a:latin typeface="Verdana" panose="020B0604030504040204" pitchFamily="34" charset="0"/>
            </a:endParaRPr>
          </a:p>
          <a:p>
            <a:pPr algn="ctr" eaLnBrk="1" hangingPunct="1">
              <a:spcBef>
                <a:spcPct val="0"/>
              </a:spcBef>
              <a:buFontTx/>
              <a:buNone/>
            </a:pPr>
            <a:endParaRPr lang="en-GB" altLang="en-US" sz="1400" b="1" dirty="0">
              <a:latin typeface="Verdana" panose="020B0604030504040204" pitchFamily="34" charset="0"/>
            </a:endParaRPr>
          </a:p>
          <a:p>
            <a:pPr algn="ctr" eaLnBrk="1" hangingPunct="1">
              <a:spcBef>
                <a:spcPct val="0"/>
              </a:spcBef>
              <a:buFontTx/>
              <a:buNone/>
            </a:pPr>
            <a:r>
              <a:rPr lang="mk-MK" altLang="en-US" sz="1600" b="1" dirty="0">
                <a:latin typeface="Verdana" panose="020B0604030504040204" pitchFamily="34" charset="0"/>
              </a:rPr>
              <a:t>ДД месец ГГГГ</a:t>
            </a:r>
            <a:endParaRPr lang="en-GB" altLang="en-US" sz="1600" b="1" dirty="0">
              <a:latin typeface="Verdana" panose="020B0604030504040204" pitchFamily="34" charset="0"/>
            </a:endParaRPr>
          </a:p>
        </p:txBody>
      </p:sp>
      <p:sp>
        <p:nvSpPr>
          <p:cNvPr id="10" name="Rectangle 2">
            <a:extLst>
              <a:ext uri="{FF2B5EF4-FFF2-40B4-BE49-F238E27FC236}">
                <a16:creationId xmlns:a16="http://schemas.microsoft.com/office/drawing/2014/main" id="{DF1503B2-B0B3-4330-9439-3D5954CA1625}"/>
              </a:ext>
            </a:extLst>
          </p:cNvPr>
          <p:cNvSpPr>
            <a:spLocks noChangeArrowheads="1"/>
          </p:cNvSpPr>
          <p:nvPr/>
        </p:nvSpPr>
        <p:spPr bwMode="auto">
          <a:xfrm>
            <a:off x="365125" y="1177588"/>
            <a:ext cx="8599488"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tabLst>
                <a:tab pos="2066925" algn="l"/>
              </a:tabLst>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tabLst>
                <a:tab pos="2066925" algn="l"/>
              </a:tabLst>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tabLst>
                <a:tab pos="2066925" algn="l"/>
              </a:tabLst>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9pPr>
          </a:lstStyle>
          <a:p>
            <a:pPr algn="ctr" eaLnBrk="1" hangingPunct="1">
              <a:spcBef>
                <a:spcPct val="0"/>
              </a:spcBef>
              <a:buFontTx/>
              <a:buNone/>
            </a:pPr>
            <a:r>
              <a:rPr lang="mk-MK" altLang="en-US" sz="1400" b="1" dirty="0">
                <a:latin typeface="Verdana" panose="020B0604030504040204" pitchFamily="34" charset="0"/>
              </a:rPr>
              <a:t>Воведен судски курс за обука за </a:t>
            </a:r>
            <a:r>
              <a:rPr lang="mk-MK" altLang="en-US" sz="1400" b="1" dirty="0" err="1">
                <a:latin typeface="Verdana" panose="020B0604030504040204" pitchFamily="34" charset="0"/>
              </a:rPr>
              <a:t>сајбер</a:t>
            </a:r>
            <a:r>
              <a:rPr lang="mk-MK" altLang="en-US" sz="1400" b="1" dirty="0">
                <a:latin typeface="Verdana" panose="020B0604030504040204" pitchFamily="34" charset="0"/>
              </a:rPr>
              <a:t>-криминал и електронски докази</a:t>
            </a:r>
            <a:endParaRPr lang="en-GB" altLang="en-US" sz="1400" i="1" dirty="0">
              <a:latin typeface="Verdana" panose="020B0604030504040204" pitchFamily="34" charset="0"/>
            </a:endParaRPr>
          </a:p>
        </p:txBody>
      </p:sp>
    </p:spTree>
    <p:extLst>
      <p:ext uri="{BB962C8B-B14F-4D97-AF65-F5344CB8AC3E}">
        <p14:creationId xmlns:p14="http://schemas.microsoft.com/office/powerpoint/2010/main" val="106430970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4CA6C7AE-CB6D-46CA-A269-7676C38484D4}"/>
              </a:ext>
            </a:extLst>
          </p:cNvPr>
          <p:cNvSpPr/>
          <p:nvPr/>
        </p:nvSpPr>
        <p:spPr>
          <a:xfrm>
            <a:off x="0" y="6588125"/>
            <a:ext cx="9144000" cy="276999"/>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n-US" sz="1200" b="1" dirty="0">
                <a:solidFill>
                  <a:srgbClr val="FFFFFF"/>
                </a:solidFill>
                <a:latin typeface="Verdana" panose="020B0604030504040204" pitchFamily="34" charset="0"/>
                <a:ea typeface="Verdana" panose="020B0604030504040204" pitchFamily="34" charset="0"/>
                <a:cs typeface="Verdana" charset="0"/>
              </a:rPr>
              <a:t>www.coe.int/cybercrime</a:t>
            </a:r>
            <a:endParaRPr lang="en-GB" sz="1200" dirty="0">
              <a:latin typeface="Verdana" panose="020B0604030504040204" pitchFamily="34" charset="0"/>
              <a:ea typeface="Verdana" panose="020B0604030504040204" pitchFamily="34" charset="0"/>
            </a:endParaRPr>
          </a:p>
        </p:txBody>
      </p:sp>
      <p:sp>
        <p:nvSpPr>
          <p:cNvPr id="10" name="Rectangle 9">
            <a:extLst>
              <a:ext uri="{FF2B5EF4-FFF2-40B4-BE49-F238E27FC236}">
                <a16:creationId xmlns:a16="http://schemas.microsoft.com/office/drawing/2014/main" id="{15DA9B38-D263-4F07-989F-D3738B8A2A3C}"/>
              </a:ext>
            </a:extLst>
          </p:cNvPr>
          <p:cNvSpPr/>
          <p:nvPr/>
        </p:nvSpPr>
        <p:spPr>
          <a:xfrm>
            <a:off x="7937" y="-26988"/>
            <a:ext cx="9136063"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latin typeface="Verdana" panose="020B0604030504040204" pitchFamily="34" charset="0"/>
              <a:ea typeface="Verdana" panose="020B0604030504040204" pitchFamily="34" charset="0"/>
            </a:endParaRPr>
          </a:p>
        </p:txBody>
      </p:sp>
      <p:sp>
        <p:nvSpPr>
          <p:cNvPr id="11" name="TextBox 7">
            <a:extLst>
              <a:ext uri="{FF2B5EF4-FFF2-40B4-BE49-F238E27FC236}">
                <a16:creationId xmlns:a16="http://schemas.microsoft.com/office/drawing/2014/main" id="{1424B29E-7F3A-4F27-BF43-CB0589A5871C}"/>
              </a:ext>
            </a:extLst>
          </p:cNvPr>
          <p:cNvSpPr txBox="1">
            <a:spLocks noChangeArrowheads="1"/>
          </p:cNvSpPr>
          <p:nvPr/>
        </p:nvSpPr>
        <p:spPr bwMode="auto">
          <a:xfrm>
            <a:off x="7937" y="190500"/>
            <a:ext cx="9028113"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mk-MK" sz="3000" b="1" dirty="0">
                <a:solidFill>
                  <a:schemeClr val="bg1"/>
                </a:solidFill>
                <a:latin typeface="Verdana" panose="020B0604030504040204" pitchFamily="34" charset="0"/>
                <a:ea typeface="Verdana" panose="020B0604030504040204" pitchFamily="34" charset="0"/>
                <a:cs typeface="Verdana" charset="0"/>
              </a:rPr>
              <a:t>Конвенција од Будимпешта</a:t>
            </a:r>
            <a:r>
              <a:rPr lang="en-GB" sz="3000" b="1" dirty="0">
                <a:solidFill>
                  <a:schemeClr val="bg1"/>
                </a:solidFill>
                <a:latin typeface="Verdana" panose="020B0604030504040204" pitchFamily="34" charset="0"/>
                <a:ea typeface="Verdana" panose="020B0604030504040204" pitchFamily="34" charset="0"/>
                <a:cs typeface="Verdana" charset="0"/>
              </a:rPr>
              <a:t>: </a:t>
            </a:r>
            <a:r>
              <a:rPr lang="mk-MK" sz="3000" b="1" dirty="0">
                <a:solidFill>
                  <a:schemeClr val="bg1"/>
                </a:solidFill>
                <a:latin typeface="Verdana" panose="020B0604030504040204" pitchFamily="34" charset="0"/>
                <a:ea typeface="Verdana" panose="020B0604030504040204" pitchFamily="34" charset="0"/>
                <a:cs typeface="Verdana" charset="0"/>
              </a:rPr>
              <a:t>Опфат</a:t>
            </a:r>
            <a:endParaRPr lang="en-GB" sz="3000" b="1" dirty="0">
              <a:solidFill>
                <a:schemeClr val="bg1"/>
              </a:solidFill>
              <a:latin typeface="Verdana" panose="020B0604030504040204" pitchFamily="34" charset="0"/>
              <a:ea typeface="Verdana" panose="020B0604030504040204" pitchFamily="34" charset="0"/>
              <a:cs typeface="Verdana" charset="0"/>
            </a:endParaRPr>
          </a:p>
        </p:txBody>
      </p:sp>
      <p:pic>
        <p:nvPicPr>
          <p:cNvPr id="12" name="Picture 4">
            <a:extLst>
              <a:ext uri="{FF2B5EF4-FFF2-40B4-BE49-F238E27FC236}">
                <a16:creationId xmlns:a16="http://schemas.microsoft.com/office/drawing/2014/main" id="{C84C6C8E-3E36-403D-85BE-F4E9F8D5F2D4}"/>
              </a:ext>
            </a:extLst>
          </p:cNvPr>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0" y="-26988"/>
            <a:ext cx="1177924" cy="10795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0" name="Textfeld 12">
            <a:extLst>
              <a:ext uri="{FF2B5EF4-FFF2-40B4-BE49-F238E27FC236}">
                <a16:creationId xmlns:a16="http://schemas.microsoft.com/office/drawing/2014/main" id="{122F3459-C909-4A75-8C50-90D04D3C4B22}"/>
              </a:ext>
            </a:extLst>
          </p:cNvPr>
          <p:cNvSpPr txBox="1"/>
          <p:nvPr/>
        </p:nvSpPr>
        <p:spPr>
          <a:xfrm>
            <a:off x="157142" y="1206554"/>
            <a:ext cx="2786062" cy="4616648"/>
          </a:xfrm>
          <a:prstGeom prst="rect">
            <a:avLst/>
          </a:prstGeom>
          <a:solidFill>
            <a:schemeClr val="bg1"/>
          </a:solidFill>
          <a:ln>
            <a:solidFill>
              <a:schemeClr val="bg1">
                <a:lumMod val="50000"/>
              </a:schemeClr>
            </a:solidFill>
          </a:ln>
        </p:spPr>
        <p:txBody>
          <a:bodyPr>
            <a:spAutoFit/>
          </a:bodyPr>
          <a:lstStyle/>
          <a:p>
            <a:pPr fontAlgn="auto">
              <a:spcBef>
                <a:spcPts val="0"/>
              </a:spcBef>
              <a:spcAft>
                <a:spcPts val="0"/>
              </a:spcAft>
              <a:defRPr/>
            </a:pPr>
            <a:r>
              <a:rPr lang="mk-MK" sz="1400" b="1" dirty="0">
                <a:latin typeface="Verdana"/>
                <a:cs typeface="Verdana"/>
              </a:rPr>
              <a:t>Криминализирање на спроведувањето</a:t>
            </a:r>
            <a:endParaRPr lang="en-GB" sz="1400" b="1" dirty="0">
              <a:latin typeface="Verdana"/>
              <a:cs typeface="Verdana"/>
            </a:endParaRPr>
          </a:p>
          <a:p>
            <a:pPr marL="342900" indent="-342900" fontAlgn="auto">
              <a:spcBef>
                <a:spcPts val="0"/>
              </a:spcBef>
              <a:spcAft>
                <a:spcPts val="0"/>
              </a:spcAft>
              <a:buFont typeface="Wingdings" pitchFamily="2" charset="2"/>
              <a:buChar char="§"/>
              <a:defRPr/>
            </a:pPr>
            <a:r>
              <a:rPr lang="mk-MK" sz="1400" dirty="0">
                <a:latin typeface="Verdana"/>
                <a:cs typeface="Verdana"/>
              </a:rPr>
              <a:t>Илегален пристап</a:t>
            </a:r>
          </a:p>
          <a:p>
            <a:pPr marL="342900" indent="-342900" fontAlgn="auto">
              <a:spcBef>
                <a:spcPts val="0"/>
              </a:spcBef>
              <a:spcAft>
                <a:spcPts val="0"/>
              </a:spcAft>
              <a:buFont typeface="Wingdings" pitchFamily="2" charset="2"/>
              <a:buChar char="§"/>
              <a:defRPr/>
            </a:pPr>
            <a:r>
              <a:rPr lang="mk-MK" sz="1400" dirty="0">
                <a:latin typeface="Verdana"/>
                <a:cs typeface="Verdana"/>
              </a:rPr>
              <a:t>Илегално пресретнување</a:t>
            </a:r>
          </a:p>
          <a:p>
            <a:pPr marL="342900" indent="-342900" fontAlgn="auto">
              <a:spcBef>
                <a:spcPts val="0"/>
              </a:spcBef>
              <a:spcAft>
                <a:spcPts val="0"/>
              </a:spcAft>
              <a:buFont typeface="Wingdings" pitchFamily="2" charset="2"/>
              <a:buChar char="§"/>
              <a:defRPr/>
            </a:pPr>
            <a:r>
              <a:rPr lang="mk-MK" sz="1400" dirty="0">
                <a:latin typeface="Verdana"/>
                <a:cs typeface="Verdana"/>
              </a:rPr>
              <a:t>Манипулација со податоци</a:t>
            </a:r>
          </a:p>
          <a:p>
            <a:pPr marL="342900" indent="-342900" fontAlgn="auto">
              <a:spcBef>
                <a:spcPts val="0"/>
              </a:spcBef>
              <a:spcAft>
                <a:spcPts val="0"/>
              </a:spcAft>
              <a:buFont typeface="Wingdings" pitchFamily="2" charset="2"/>
              <a:buChar char="§"/>
              <a:defRPr/>
            </a:pPr>
            <a:r>
              <a:rPr lang="mk-MK" sz="1400" dirty="0">
                <a:latin typeface="Verdana"/>
                <a:cs typeface="Verdana"/>
              </a:rPr>
              <a:t>Попречување на работата на системите</a:t>
            </a:r>
          </a:p>
          <a:p>
            <a:pPr marL="342900" indent="-342900" fontAlgn="auto">
              <a:spcBef>
                <a:spcPts val="0"/>
              </a:spcBef>
              <a:spcAft>
                <a:spcPts val="0"/>
              </a:spcAft>
              <a:buFont typeface="Wingdings" pitchFamily="2" charset="2"/>
              <a:buChar char="§"/>
              <a:defRPr/>
            </a:pPr>
            <a:r>
              <a:rPr lang="mk-MK" sz="1400" dirty="0">
                <a:latin typeface="Verdana"/>
                <a:cs typeface="Verdana"/>
              </a:rPr>
              <a:t>Злоупотреба на уреди</a:t>
            </a:r>
          </a:p>
          <a:p>
            <a:pPr marL="342900" indent="-342900" fontAlgn="auto">
              <a:spcBef>
                <a:spcPts val="0"/>
              </a:spcBef>
              <a:spcAft>
                <a:spcPts val="0"/>
              </a:spcAft>
              <a:buFont typeface="Wingdings" pitchFamily="2" charset="2"/>
              <a:buChar char="§"/>
              <a:defRPr/>
            </a:pPr>
            <a:r>
              <a:rPr lang="mk-MK" sz="1400" dirty="0">
                <a:latin typeface="Verdana"/>
                <a:cs typeface="Verdana"/>
              </a:rPr>
              <a:t>Измама и фалсификување</a:t>
            </a:r>
          </a:p>
          <a:p>
            <a:pPr marL="342900" indent="-342900" fontAlgn="auto">
              <a:spcBef>
                <a:spcPts val="0"/>
              </a:spcBef>
              <a:spcAft>
                <a:spcPts val="0"/>
              </a:spcAft>
              <a:buFont typeface="Wingdings" pitchFamily="2" charset="2"/>
              <a:buChar char="§"/>
              <a:defRPr/>
            </a:pPr>
            <a:r>
              <a:rPr lang="mk-MK" sz="1400" dirty="0">
                <a:latin typeface="Verdana"/>
                <a:cs typeface="Verdana"/>
              </a:rPr>
              <a:t>Детска порнографија</a:t>
            </a:r>
          </a:p>
          <a:p>
            <a:pPr marL="342900" indent="-342900" fontAlgn="auto">
              <a:spcBef>
                <a:spcPts val="0"/>
              </a:spcBef>
              <a:spcAft>
                <a:spcPts val="0"/>
              </a:spcAft>
              <a:buFont typeface="Wingdings" pitchFamily="2" charset="2"/>
              <a:buChar char="§"/>
              <a:defRPr/>
            </a:pPr>
            <a:r>
              <a:rPr lang="mk-MK" sz="1400" dirty="0">
                <a:latin typeface="Verdana"/>
                <a:cs typeface="Verdana"/>
              </a:rPr>
              <a:t>Прекршување на права на интелектуална сопственост</a:t>
            </a:r>
          </a:p>
          <a:p>
            <a:pPr marL="342900" indent="-342900" fontAlgn="auto">
              <a:spcBef>
                <a:spcPts val="0"/>
              </a:spcBef>
              <a:spcAft>
                <a:spcPts val="0"/>
              </a:spcAft>
              <a:buFont typeface="Wingdings" pitchFamily="2" charset="2"/>
              <a:buChar char="§"/>
              <a:defRPr/>
            </a:pPr>
            <a:r>
              <a:rPr lang="mk-MK" sz="1400" dirty="0">
                <a:latin typeface="Verdana"/>
                <a:cs typeface="Verdana"/>
              </a:rPr>
              <a:t>Обид, помагање во извршување кривично дело</a:t>
            </a:r>
          </a:p>
          <a:p>
            <a:pPr marL="342900" indent="-342900" fontAlgn="auto">
              <a:spcBef>
                <a:spcPts val="0"/>
              </a:spcBef>
              <a:spcAft>
                <a:spcPts val="0"/>
              </a:spcAft>
              <a:buFont typeface="Wingdings" pitchFamily="2" charset="2"/>
              <a:buChar char="§"/>
              <a:defRPr/>
            </a:pPr>
            <a:r>
              <a:rPr lang="mk-MK" sz="1400" dirty="0">
                <a:latin typeface="Verdana"/>
                <a:cs typeface="Verdana"/>
              </a:rPr>
              <a:t>Корпоративна одговорност</a:t>
            </a:r>
            <a:endParaRPr lang="en-US" sz="1400" dirty="0">
              <a:latin typeface="Verdana"/>
              <a:cs typeface="Verdana"/>
            </a:endParaRPr>
          </a:p>
        </p:txBody>
      </p:sp>
      <p:sp>
        <p:nvSpPr>
          <p:cNvPr id="21" name="Textfeld 4">
            <a:extLst>
              <a:ext uri="{FF2B5EF4-FFF2-40B4-BE49-F238E27FC236}">
                <a16:creationId xmlns:a16="http://schemas.microsoft.com/office/drawing/2014/main" id="{816E88E6-EA52-4247-B5D5-047E57E73689}"/>
              </a:ext>
            </a:extLst>
          </p:cNvPr>
          <p:cNvSpPr txBox="1"/>
          <p:nvPr/>
        </p:nvSpPr>
        <p:spPr>
          <a:xfrm>
            <a:off x="6372201" y="1196752"/>
            <a:ext cx="2570163" cy="4585871"/>
          </a:xfrm>
          <a:prstGeom prst="rect">
            <a:avLst/>
          </a:prstGeom>
          <a:solidFill>
            <a:srgbClr val="FFFF00"/>
          </a:solidFill>
          <a:ln>
            <a:solidFill>
              <a:schemeClr val="bg1">
                <a:lumMod val="50000"/>
              </a:schemeClr>
            </a:solidFill>
          </a:ln>
        </p:spPr>
        <p:txBody>
          <a:bodyPr wrap="square">
            <a:spAutoFit/>
          </a:bodyPr>
          <a:lstStyle/>
          <a:p>
            <a:pPr fontAlgn="auto">
              <a:spcBef>
                <a:spcPts val="0"/>
              </a:spcBef>
              <a:spcAft>
                <a:spcPts val="0"/>
              </a:spcAft>
              <a:defRPr/>
            </a:pPr>
            <a:r>
              <a:rPr lang="mk-MK" sz="1600" b="1" dirty="0">
                <a:latin typeface="Verdana"/>
                <a:cs typeface="Verdana"/>
              </a:rPr>
              <a:t>Меѓународна соработка</a:t>
            </a:r>
            <a:endParaRPr lang="en-GB" sz="1600" b="1" dirty="0">
              <a:latin typeface="Verdana"/>
              <a:cs typeface="Verdana"/>
            </a:endParaRPr>
          </a:p>
          <a:p>
            <a:pPr marL="361950" indent="-361950" fontAlgn="auto">
              <a:spcBef>
                <a:spcPts val="0"/>
              </a:spcBef>
              <a:spcAft>
                <a:spcPts val="0"/>
              </a:spcAft>
              <a:buFont typeface="Wingdings" pitchFamily="2" charset="2"/>
              <a:buChar char="§"/>
              <a:defRPr/>
            </a:pPr>
            <a:r>
              <a:rPr lang="mk-MK" sz="1600" dirty="0">
                <a:latin typeface="Verdana"/>
                <a:cs typeface="Verdana"/>
              </a:rPr>
              <a:t>Екстрадиција</a:t>
            </a:r>
          </a:p>
          <a:p>
            <a:pPr marL="361950" indent="-361950" fontAlgn="auto">
              <a:spcBef>
                <a:spcPts val="0"/>
              </a:spcBef>
              <a:spcAft>
                <a:spcPts val="0"/>
              </a:spcAft>
              <a:buFont typeface="Wingdings" pitchFamily="2" charset="2"/>
              <a:buChar char="§"/>
              <a:defRPr/>
            </a:pPr>
            <a:r>
              <a:rPr lang="mk-MK" sz="1600" dirty="0">
                <a:latin typeface="Verdana"/>
                <a:cs typeface="Verdana"/>
              </a:rPr>
              <a:t>Заемна правна помош</a:t>
            </a:r>
          </a:p>
          <a:p>
            <a:pPr marL="361950" indent="-361950" fontAlgn="auto">
              <a:spcBef>
                <a:spcPts val="0"/>
              </a:spcBef>
              <a:spcAft>
                <a:spcPts val="0"/>
              </a:spcAft>
              <a:buFont typeface="Wingdings" pitchFamily="2" charset="2"/>
              <a:buChar char="§"/>
              <a:defRPr/>
            </a:pPr>
            <a:r>
              <a:rPr lang="mk-MK" sz="1600" dirty="0">
                <a:latin typeface="Verdana"/>
                <a:cs typeface="Verdana"/>
              </a:rPr>
              <a:t>Експедитивно зачувување</a:t>
            </a:r>
          </a:p>
          <a:p>
            <a:pPr marL="361950" indent="-361950" fontAlgn="auto">
              <a:spcBef>
                <a:spcPts val="0"/>
              </a:spcBef>
              <a:spcAft>
                <a:spcPts val="0"/>
              </a:spcAft>
              <a:buFont typeface="Wingdings" pitchFamily="2" charset="2"/>
              <a:buChar char="§"/>
              <a:defRPr/>
            </a:pPr>
            <a:r>
              <a:rPr lang="mk-MK" sz="1600" dirty="0">
                <a:latin typeface="Verdana"/>
                <a:cs typeface="Verdana"/>
              </a:rPr>
              <a:t>Експедитивно зачувување на ПП</a:t>
            </a:r>
          </a:p>
          <a:p>
            <a:pPr marL="361950" indent="-361950" fontAlgn="auto">
              <a:spcBef>
                <a:spcPts val="0"/>
              </a:spcBef>
              <a:spcAft>
                <a:spcPts val="0"/>
              </a:spcAft>
              <a:buFont typeface="Wingdings" pitchFamily="2" charset="2"/>
              <a:buChar char="§"/>
              <a:defRPr/>
            </a:pPr>
            <a:r>
              <a:rPr lang="mk-MK" sz="1600" dirty="0">
                <a:latin typeface="Verdana"/>
                <a:cs typeface="Verdana"/>
              </a:rPr>
              <a:t>ЗПП за пристап</a:t>
            </a:r>
          </a:p>
          <a:p>
            <a:pPr marL="361950" indent="-361950" fontAlgn="auto">
              <a:spcBef>
                <a:spcPts val="0"/>
              </a:spcBef>
              <a:spcAft>
                <a:spcPts val="0"/>
              </a:spcAft>
              <a:buFont typeface="Wingdings" pitchFamily="2" charset="2"/>
              <a:buChar char="§"/>
              <a:defRPr/>
            </a:pPr>
            <a:r>
              <a:rPr lang="mk-MK" sz="1600" dirty="0">
                <a:latin typeface="Verdana"/>
                <a:cs typeface="Verdana"/>
              </a:rPr>
              <a:t>Прекуграничен пристап</a:t>
            </a:r>
          </a:p>
          <a:p>
            <a:pPr marL="361950" indent="-361950" fontAlgn="auto">
              <a:spcBef>
                <a:spcPts val="0"/>
              </a:spcBef>
              <a:spcAft>
                <a:spcPts val="0"/>
              </a:spcAft>
              <a:buFont typeface="Wingdings" pitchFamily="2" charset="2"/>
              <a:buChar char="§"/>
              <a:defRPr/>
            </a:pPr>
            <a:r>
              <a:rPr lang="mk-MK" sz="1600" dirty="0">
                <a:latin typeface="Verdana"/>
                <a:cs typeface="Verdana"/>
              </a:rPr>
              <a:t>ЗПП за ПП во реално време</a:t>
            </a:r>
          </a:p>
          <a:p>
            <a:pPr marL="361950" indent="-361950" fontAlgn="auto">
              <a:spcBef>
                <a:spcPts val="0"/>
              </a:spcBef>
              <a:spcAft>
                <a:spcPts val="0"/>
              </a:spcAft>
              <a:buFont typeface="Wingdings" pitchFamily="2" charset="2"/>
              <a:buChar char="§"/>
              <a:defRPr/>
            </a:pPr>
            <a:r>
              <a:rPr lang="mk-MK" sz="1600" dirty="0">
                <a:latin typeface="Verdana"/>
                <a:cs typeface="Verdana"/>
              </a:rPr>
              <a:t>ЗПП за пресретнување</a:t>
            </a:r>
          </a:p>
          <a:p>
            <a:pPr marL="361950" indent="-361950" fontAlgn="auto">
              <a:spcBef>
                <a:spcPts val="0"/>
              </a:spcBef>
              <a:spcAft>
                <a:spcPts val="0"/>
              </a:spcAft>
              <a:buFont typeface="Wingdings" pitchFamily="2" charset="2"/>
              <a:buChar char="§"/>
              <a:defRPr/>
            </a:pPr>
            <a:r>
              <a:rPr lang="mk-MK" sz="1600" dirty="0">
                <a:latin typeface="Verdana"/>
                <a:cs typeface="Verdana"/>
              </a:rPr>
              <a:t>24/7 контакт точки</a:t>
            </a:r>
            <a:endParaRPr lang="en-GB" sz="1600" dirty="0">
              <a:latin typeface="Verdana"/>
              <a:cs typeface="Verdana"/>
            </a:endParaRPr>
          </a:p>
        </p:txBody>
      </p:sp>
      <p:sp>
        <p:nvSpPr>
          <p:cNvPr id="22" name="Textfeld 16">
            <a:extLst>
              <a:ext uri="{FF2B5EF4-FFF2-40B4-BE49-F238E27FC236}">
                <a16:creationId xmlns:a16="http://schemas.microsoft.com/office/drawing/2014/main" id="{BE61849B-3968-42A3-875B-C76348F5A712}"/>
              </a:ext>
            </a:extLst>
          </p:cNvPr>
          <p:cNvSpPr txBox="1">
            <a:spLocks noChangeArrowheads="1"/>
          </p:cNvSpPr>
          <p:nvPr/>
        </p:nvSpPr>
        <p:spPr bwMode="auto">
          <a:xfrm>
            <a:off x="2871766" y="1536011"/>
            <a:ext cx="642937" cy="769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eaLnBrk="1" hangingPunct="1"/>
            <a:r>
              <a:rPr lang="de-DE" sz="4400" b="1" dirty="0">
                <a:latin typeface="Verdana" charset="0"/>
                <a:cs typeface="Verdana" charset="0"/>
              </a:rPr>
              <a:t>+</a:t>
            </a:r>
          </a:p>
        </p:txBody>
      </p:sp>
      <p:sp>
        <p:nvSpPr>
          <p:cNvPr id="23" name="Textfeld 17">
            <a:extLst>
              <a:ext uri="{FF2B5EF4-FFF2-40B4-BE49-F238E27FC236}">
                <a16:creationId xmlns:a16="http://schemas.microsoft.com/office/drawing/2014/main" id="{26F4C5A9-43A7-4D33-9D55-625FFF7AB735}"/>
              </a:ext>
            </a:extLst>
          </p:cNvPr>
          <p:cNvSpPr txBox="1">
            <a:spLocks noChangeArrowheads="1"/>
          </p:cNvSpPr>
          <p:nvPr/>
        </p:nvSpPr>
        <p:spPr bwMode="auto">
          <a:xfrm>
            <a:off x="5800703" y="1536011"/>
            <a:ext cx="642938" cy="769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eaLnBrk="1" hangingPunct="1"/>
            <a:r>
              <a:rPr lang="de-DE" sz="4400" b="1">
                <a:latin typeface="Verdana" charset="0"/>
                <a:cs typeface="Verdana" charset="0"/>
              </a:rPr>
              <a:t>+</a:t>
            </a:r>
          </a:p>
        </p:txBody>
      </p:sp>
      <p:cxnSp>
        <p:nvCxnSpPr>
          <p:cNvPr id="24" name="Form 20">
            <a:extLst>
              <a:ext uri="{FF2B5EF4-FFF2-40B4-BE49-F238E27FC236}">
                <a16:creationId xmlns:a16="http://schemas.microsoft.com/office/drawing/2014/main" id="{2AD0CD19-4C49-4F41-86A9-7B7448FB4058}"/>
              </a:ext>
            </a:extLst>
          </p:cNvPr>
          <p:cNvCxnSpPr>
            <a:stCxn id="20" idx="2"/>
          </p:cNvCxnSpPr>
          <p:nvPr/>
        </p:nvCxnSpPr>
        <p:spPr>
          <a:xfrm rot="5400000" flipH="1" flipV="1">
            <a:off x="3938869" y="3389868"/>
            <a:ext cx="44638" cy="4822030"/>
          </a:xfrm>
          <a:prstGeom prst="bentConnector4">
            <a:avLst>
              <a:gd name="adj1" fmla="val -512120"/>
              <a:gd name="adj2" fmla="val 64444"/>
            </a:avLst>
          </a:prstGeom>
          <a:ln>
            <a:solidFill>
              <a:srgbClr val="002060"/>
            </a:solidFill>
            <a:tailEnd type="arrow"/>
          </a:ln>
        </p:spPr>
        <p:style>
          <a:lnRef idx="1">
            <a:schemeClr val="accent1"/>
          </a:lnRef>
          <a:fillRef idx="0">
            <a:schemeClr val="accent1"/>
          </a:fillRef>
          <a:effectRef idx="0">
            <a:schemeClr val="accent1"/>
          </a:effectRef>
          <a:fontRef idx="minor">
            <a:schemeClr val="tx1"/>
          </a:fontRef>
        </p:style>
      </p:cxnSp>
      <p:cxnSp>
        <p:nvCxnSpPr>
          <p:cNvPr id="25" name="Gerade Verbindung 27">
            <a:extLst>
              <a:ext uri="{FF2B5EF4-FFF2-40B4-BE49-F238E27FC236}">
                <a16:creationId xmlns:a16="http://schemas.microsoft.com/office/drawing/2014/main" id="{954E8C3C-7E2E-48EF-B26C-3D675EC5669B}"/>
              </a:ext>
            </a:extLst>
          </p:cNvPr>
          <p:cNvCxnSpPr/>
          <p:nvPr/>
        </p:nvCxnSpPr>
        <p:spPr>
          <a:xfrm>
            <a:off x="4644008" y="4077072"/>
            <a:ext cx="0" cy="2003425"/>
          </a:xfrm>
          <a:prstGeom prst="line">
            <a:avLst/>
          </a:prstGeom>
        </p:spPr>
        <p:style>
          <a:lnRef idx="1">
            <a:schemeClr val="accent1"/>
          </a:lnRef>
          <a:fillRef idx="0">
            <a:schemeClr val="accent1"/>
          </a:fillRef>
          <a:effectRef idx="0">
            <a:schemeClr val="accent1"/>
          </a:effectRef>
          <a:fontRef idx="minor">
            <a:schemeClr val="tx1"/>
          </a:fontRef>
        </p:style>
      </p:cxnSp>
      <p:sp>
        <p:nvSpPr>
          <p:cNvPr id="26" name="Textfeld 3">
            <a:extLst>
              <a:ext uri="{FF2B5EF4-FFF2-40B4-BE49-F238E27FC236}">
                <a16:creationId xmlns:a16="http://schemas.microsoft.com/office/drawing/2014/main" id="{FE098AA4-0D98-4207-94EB-43432807C98D}"/>
              </a:ext>
            </a:extLst>
          </p:cNvPr>
          <p:cNvSpPr txBox="1"/>
          <p:nvPr/>
        </p:nvSpPr>
        <p:spPr>
          <a:xfrm>
            <a:off x="3443265" y="1196752"/>
            <a:ext cx="2428875" cy="4031873"/>
          </a:xfrm>
          <a:prstGeom prst="rect">
            <a:avLst/>
          </a:prstGeom>
          <a:solidFill>
            <a:srgbClr val="FFFFFF"/>
          </a:solidFill>
          <a:ln>
            <a:solidFill>
              <a:schemeClr val="bg1">
                <a:lumMod val="50000"/>
              </a:schemeClr>
            </a:solidFill>
          </a:ln>
        </p:spPr>
        <p:txBody>
          <a:bodyPr wrap="square">
            <a:spAutoFit/>
          </a:bodyPr>
          <a:lstStyle/>
          <a:p>
            <a:pPr fontAlgn="auto">
              <a:spcBef>
                <a:spcPts val="0"/>
              </a:spcBef>
              <a:spcAft>
                <a:spcPts val="0"/>
              </a:spcAft>
              <a:defRPr/>
            </a:pPr>
            <a:r>
              <a:rPr lang="mk-MK" sz="1600" b="1" dirty="0">
                <a:latin typeface="Verdana"/>
                <a:cs typeface="Verdana"/>
              </a:rPr>
              <a:t>Процесни алатки</a:t>
            </a:r>
            <a:endParaRPr lang="en-GB" sz="1600" b="1" dirty="0">
              <a:latin typeface="Verdana"/>
              <a:cs typeface="Verdana"/>
            </a:endParaRPr>
          </a:p>
          <a:p>
            <a:pPr marL="361950" indent="-361950" fontAlgn="auto">
              <a:spcBef>
                <a:spcPts val="0"/>
              </a:spcBef>
              <a:spcAft>
                <a:spcPts val="0"/>
              </a:spcAft>
              <a:buFont typeface="Wingdings" pitchFamily="2" charset="2"/>
              <a:buChar char="§"/>
              <a:defRPr/>
            </a:pPr>
            <a:r>
              <a:rPr lang="mk-MK" sz="1600" dirty="0">
                <a:latin typeface="Verdana"/>
                <a:cs typeface="Verdana"/>
              </a:rPr>
              <a:t>Експедитивно зачувување</a:t>
            </a:r>
          </a:p>
          <a:p>
            <a:pPr marL="361950" indent="-361950" fontAlgn="auto">
              <a:spcBef>
                <a:spcPts val="0"/>
              </a:spcBef>
              <a:spcAft>
                <a:spcPts val="0"/>
              </a:spcAft>
              <a:buFont typeface="Wingdings" pitchFamily="2" charset="2"/>
              <a:buChar char="§"/>
              <a:defRPr/>
            </a:pPr>
            <a:r>
              <a:rPr lang="mk-MK" sz="1600" dirty="0">
                <a:latin typeface="Verdana"/>
                <a:cs typeface="Verdana"/>
              </a:rPr>
              <a:t>Откривање на преносни податоци:</a:t>
            </a:r>
          </a:p>
          <a:p>
            <a:pPr marL="361950" indent="-361950" fontAlgn="auto">
              <a:spcBef>
                <a:spcPts val="0"/>
              </a:spcBef>
              <a:spcAft>
                <a:spcPts val="0"/>
              </a:spcAft>
              <a:buFont typeface="Wingdings" pitchFamily="2" charset="2"/>
              <a:buChar char="§"/>
              <a:defRPr/>
            </a:pPr>
            <a:r>
              <a:rPr lang="mk-MK" sz="1600" dirty="0">
                <a:latin typeface="Verdana"/>
                <a:cs typeface="Verdana"/>
              </a:rPr>
              <a:t>Претрес и заплена</a:t>
            </a:r>
          </a:p>
          <a:p>
            <a:pPr marL="361950" indent="-361950" fontAlgn="auto">
              <a:spcBef>
                <a:spcPts val="0"/>
              </a:spcBef>
              <a:spcAft>
                <a:spcPts val="0"/>
              </a:spcAft>
              <a:buFont typeface="Wingdings" pitchFamily="2" charset="2"/>
              <a:buChar char="§"/>
              <a:defRPr/>
            </a:pPr>
            <a:r>
              <a:rPr lang="mk-MK" sz="1600" dirty="0">
                <a:latin typeface="Verdana"/>
                <a:cs typeface="Verdana"/>
              </a:rPr>
              <a:t>Налог за генерирање информации</a:t>
            </a:r>
          </a:p>
          <a:p>
            <a:pPr marL="361950" indent="-361950" fontAlgn="auto">
              <a:spcBef>
                <a:spcPts val="0"/>
              </a:spcBef>
              <a:spcAft>
                <a:spcPts val="0"/>
              </a:spcAft>
              <a:buFont typeface="Wingdings" pitchFamily="2" charset="2"/>
              <a:buChar char="§"/>
              <a:defRPr/>
            </a:pPr>
            <a:r>
              <a:rPr lang="mk-MK" sz="1600" dirty="0">
                <a:latin typeface="Verdana"/>
                <a:cs typeface="Verdana"/>
              </a:rPr>
              <a:t>ПП во реално време</a:t>
            </a:r>
          </a:p>
          <a:p>
            <a:pPr marL="361950" indent="-361950" fontAlgn="auto">
              <a:spcBef>
                <a:spcPts val="0"/>
              </a:spcBef>
              <a:spcAft>
                <a:spcPts val="0"/>
              </a:spcAft>
              <a:buFont typeface="Wingdings" pitchFamily="2" charset="2"/>
              <a:buChar char="§"/>
              <a:defRPr/>
            </a:pPr>
            <a:r>
              <a:rPr lang="mk-MK" sz="1600" dirty="0">
                <a:latin typeface="Verdana"/>
                <a:cs typeface="Verdana"/>
              </a:rPr>
              <a:t>Пресретнување на компјутерски податоци</a:t>
            </a:r>
          </a:p>
        </p:txBody>
      </p:sp>
      <p:sp>
        <p:nvSpPr>
          <p:cNvPr id="27" name="Textfeld 18">
            <a:extLst>
              <a:ext uri="{FF2B5EF4-FFF2-40B4-BE49-F238E27FC236}">
                <a16:creationId xmlns:a16="http://schemas.microsoft.com/office/drawing/2014/main" id="{B2A85D97-2DC4-4488-9B4C-A36ECD208C47}"/>
              </a:ext>
            </a:extLst>
          </p:cNvPr>
          <p:cNvSpPr txBox="1"/>
          <p:nvPr/>
        </p:nvSpPr>
        <p:spPr>
          <a:xfrm>
            <a:off x="2833803" y="6210287"/>
            <a:ext cx="1963738" cy="339725"/>
          </a:xfrm>
          <a:prstGeom prst="rect">
            <a:avLst/>
          </a:prstGeom>
          <a:noFill/>
        </p:spPr>
        <p:txBody>
          <a:bodyPr>
            <a:spAutoFit/>
          </a:bodyPr>
          <a:lstStyle/>
          <a:p>
            <a:pPr fontAlgn="auto">
              <a:spcBef>
                <a:spcPts val="0"/>
              </a:spcBef>
              <a:spcAft>
                <a:spcPts val="0"/>
              </a:spcAft>
              <a:defRPr/>
            </a:pPr>
            <a:r>
              <a:rPr lang="mk-MK" sz="1600" b="1" dirty="0">
                <a:solidFill>
                  <a:schemeClr val="tx1">
                    <a:lumMod val="65000"/>
                    <a:lumOff val="35000"/>
                  </a:schemeClr>
                </a:solidFill>
                <a:latin typeface="Verdana"/>
                <a:cs typeface="Verdana"/>
              </a:rPr>
              <a:t>Усогласување</a:t>
            </a:r>
            <a:endParaRPr lang="en-GB" sz="1600" b="1" dirty="0">
              <a:solidFill>
                <a:schemeClr val="tx1">
                  <a:lumMod val="65000"/>
                  <a:lumOff val="35000"/>
                </a:schemeClr>
              </a:solidFill>
              <a:latin typeface="Verdana"/>
              <a:cs typeface="Verdana"/>
            </a:endParaRPr>
          </a:p>
        </p:txBody>
      </p:sp>
    </p:spTree>
    <p:extLst>
      <p:ext uri="{BB962C8B-B14F-4D97-AF65-F5344CB8AC3E}">
        <p14:creationId xmlns:p14="http://schemas.microsoft.com/office/powerpoint/2010/main" val="76902563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Custom 2">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47360</TotalTime>
  <Words>13533</Words>
  <Application>Microsoft Office PowerPoint</Application>
  <PresentationFormat>On-screen Show (4:3)</PresentationFormat>
  <Paragraphs>1248</Paragraphs>
  <Slides>80</Slides>
  <Notes>79</Notes>
  <HiddenSlides>0</HiddenSlides>
  <MMClips>1</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80</vt:i4>
      </vt:variant>
    </vt:vector>
  </HeadingPairs>
  <TitlesOfParts>
    <vt:vector size="88" baseType="lpstr">
      <vt:lpstr>Arial</vt:lpstr>
      <vt:lpstr>Arial Narrow</vt:lpstr>
      <vt:lpstr>Calibri</vt:lpstr>
      <vt:lpstr>Open Sans</vt:lpstr>
      <vt:lpstr>Times New Roman</vt:lpstr>
      <vt:lpstr>Verdana</vt:lpstr>
      <vt:lpstr>Wingdings</vt:lpstr>
      <vt:lpstr>Office Theme</vt:lpstr>
      <vt:lpstr>PowerPoint Presentation</vt:lpstr>
      <vt:lpstr>PowerPoint Presentation</vt:lpstr>
      <vt:lpstr>PowerPoint Presentation</vt:lpstr>
      <vt:lpstr>PowerPoint Presentation</vt:lpstr>
      <vt:lpstr>ОпФАТ И ДОСЕГ На конвенција од будимпешта</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Основи на договорот за сајбер-криминал</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Придобивки од конвенцијата од Будимпешта</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РазОБЛИЧУвање НА митовиТЕ</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Council of Europe</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matteo</dc:creator>
  <cp:lastModifiedBy>apetrovmk@outlook.com</cp:lastModifiedBy>
  <cp:revision>1285</cp:revision>
  <cp:lastPrinted>2016-05-18T07:38:13Z</cp:lastPrinted>
  <dcterms:created xsi:type="dcterms:W3CDTF">2013-06-24T06:40:18Z</dcterms:created>
  <dcterms:modified xsi:type="dcterms:W3CDTF">2021-06-23T16:03:54Z</dcterms:modified>
</cp:coreProperties>
</file>